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615" r:id="rId2"/>
    <p:sldId id="330" r:id="rId3"/>
    <p:sldId id="436" r:id="rId4"/>
    <p:sldId id="496" r:id="rId5"/>
    <p:sldId id="541" r:id="rId6"/>
    <p:sldId id="494" r:id="rId7"/>
    <p:sldId id="616" r:id="rId8"/>
    <p:sldId id="621" r:id="rId9"/>
    <p:sldId id="622" r:id="rId10"/>
    <p:sldId id="611" r:id="rId11"/>
    <p:sldId id="528" r:id="rId12"/>
    <p:sldId id="600" r:id="rId13"/>
    <p:sldId id="282" r:id="rId14"/>
    <p:sldId id="503" r:id="rId15"/>
    <p:sldId id="542" r:id="rId16"/>
    <p:sldId id="536" r:id="rId17"/>
    <p:sldId id="624" r:id="rId18"/>
    <p:sldId id="601" r:id="rId19"/>
    <p:sldId id="526" r:id="rId20"/>
    <p:sldId id="610" r:id="rId21"/>
    <p:sldId id="502" r:id="rId22"/>
    <p:sldId id="544" r:id="rId23"/>
    <p:sldId id="606" r:id="rId24"/>
    <p:sldId id="607" r:id="rId25"/>
    <p:sldId id="521" r:id="rId26"/>
    <p:sldId id="520" r:id="rId27"/>
    <p:sldId id="505" r:id="rId28"/>
    <p:sldId id="548" r:id="rId29"/>
    <p:sldId id="552" r:id="rId30"/>
    <p:sldId id="553" r:id="rId31"/>
    <p:sldId id="554" r:id="rId32"/>
    <p:sldId id="555" r:id="rId33"/>
    <p:sldId id="546" r:id="rId34"/>
    <p:sldId id="549" r:id="rId35"/>
    <p:sldId id="550" r:id="rId36"/>
    <p:sldId id="551" r:id="rId37"/>
    <p:sldId id="576" r:id="rId38"/>
    <p:sldId id="547" r:id="rId39"/>
    <p:sldId id="612" r:id="rId40"/>
    <p:sldId id="556" r:id="rId41"/>
    <p:sldId id="558" r:id="rId42"/>
    <p:sldId id="562" r:id="rId43"/>
    <p:sldId id="564" r:id="rId44"/>
    <p:sldId id="567" r:id="rId45"/>
    <p:sldId id="563" r:id="rId46"/>
    <p:sldId id="614" r:id="rId47"/>
    <p:sldId id="577" r:id="rId48"/>
    <p:sldId id="578" r:id="rId49"/>
    <p:sldId id="579" r:id="rId50"/>
    <p:sldId id="583" r:id="rId51"/>
    <p:sldId id="623" r:id="rId52"/>
    <p:sldId id="581" r:id="rId53"/>
    <p:sldId id="582" r:id="rId54"/>
    <p:sldId id="512" r:id="rId55"/>
    <p:sldId id="608" r:id="rId56"/>
    <p:sldId id="613" r:id="rId57"/>
    <p:sldId id="584" r:id="rId58"/>
    <p:sldId id="522" r:id="rId59"/>
    <p:sldId id="514" r:id="rId60"/>
    <p:sldId id="513" r:id="rId61"/>
    <p:sldId id="433" r:id="rId62"/>
    <p:sldId id="533" r:id="rId63"/>
    <p:sldId id="497" r:id="rId64"/>
    <p:sldId id="535" r:id="rId65"/>
    <p:sldId id="534" r:id="rId66"/>
    <p:sldId id="498" r:id="rId67"/>
    <p:sldId id="532" r:id="rId68"/>
    <p:sldId id="499" r:id="rId69"/>
    <p:sldId id="586" r:id="rId70"/>
    <p:sldId id="617" r:id="rId71"/>
    <p:sldId id="596" r:id="rId72"/>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Open Sans"/>
        <a:ea typeface="+mn-ea"/>
        <a:cs typeface="+mn-cs"/>
      </a:defRPr>
    </a:lvl1pPr>
    <a:lvl2pPr marL="457200" algn="l" rtl="0" eaLnBrk="0" fontAlgn="base" hangingPunct="0">
      <a:spcBef>
        <a:spcPct val="0"/>
      </a:spcBef>
      <a:spcAft>
        <a:spcPct val="0"/>
      </a:spcAft>
      <a:defRPr kern="1200">
        <a:solidFill>
          <a:schemeClr val="tx1"/>
        </a:solidFill>
        <a:latin typeface="Open Sans"/>
        <a:ea typeface="+mn-ea"/>
        <a:cs typeface="+mn-cs"/>
      </a:defRPr>
    </a:lvl2pPr>
    <a:lvl3pPr marL="914400" algn="l" rtl="0" eaLnBrk="0" fontAlgn="base" hangingPunct="0">
      <a:spcBef>
        <a:spcPct val="0"/>
      </a:spcBef>
      <a:spcAft>
        <a:spcPct val="0"/>
      </a:spcAft>
      <a:defRPr kern="1200">
        <a:solidFill>
          <a:schemeClr val="tx1"/>
        </a:solidFill>
        <a:latin typeface="Open Sans"/>
        <a:ea typeface="+mn-ea"/>
        <a:cs typeface="+mn-cs"/>
      </a:defRPr>
    </a:lvl3pPr>
    <a:lvl4pPr marL="1371600" algn="l" rtl="0" eaLnBrk="0" fontAlgn="base" hangingPunct="0">
      <a:spcBef>
        <a:spcPct val="0"/>
      </a:spcBef>
      <a:spcAft>
        <a:spcPct val="0"/>
      </a:spcAft>
      <a:defRPr kern="1200">
        <a:solidFill>
          <a:schemeClr val="tx1"/>
        </a:solidFill>
        <a:latin typeface="Open Sans"/>
        <a:ea typeface="+mn-ea"/>
        <a:cs typeface="+mn-cs"/>
      </a:defRPr>
    </a:lvl4pPr>
    <a:lvl5pPr marL="1828800" algn="l" rtl="0" eaLnBrk="0" fontAlgn="base" hangingPunct="0">
      <a:spcBef>
        <a:spcPct val="0"/>
      </a:spcBef>
      <a:spcAft>
        <a:spcPct val="0"/>
      </a:spcAft>
      <a:defRPr kern="1200">
        <a:solidFill>
          <a:schemeClr val="tx1"/>
        </a:solidFill>
        <a:latin typeface="Open Sans"/>
        <a:ea typeface="+mn-ea"/>
        <a:cs typeface="+mn-cs"/>
      </a:defRPr>
    </a:lvl5pPr>
    <a:lvl6pPr marL="2286000" algn="l" defTabSz="914400" rtl="0" eaLnBrk="1" latinLnBrk="0" hangingPunct="1">
      <a:defRPr kern="1200">
        <a:solidFill>
          <a:schemeClr val="tx1"/>
        </a:solidFill>
        <a:latin typeface="Open Sans"/>
        <a:ea typeface="+mn-ea"/>
        <a:cs typeface="+mn-cs"/>
      </a:defRPr>
    </a:lvl6pPr>
    <a:lvl7pPr marL="2743200" algn="l" defTabSz="914400" rtl="0" eaLnBrk="1" latinLnBrk="0" hangingPunct="1">
      <a:defRPr kern="1200">
        <a:solidFill>
          <a:schemeClr val="tx1"/>
        </a:solidFill>
        <a:latin typeface="Open Sans"/>
        <a:ea typeface="+mn-ea"/>
        <a:cs typeface="+mn-cs"/>
      </a:defRPr>
    </a:lvl7pPr>
    <a:lvl8pPr marL="3200400" algn="l" defTabSz="914400" rtl="0" eaLnBrk="1" latinLnBrk="0" hangingPunct="1">
      <a:defRPr kern="1200">
        <a:solidFill>
          <a:schemeClr val="tx1"/>
        </a:solidFill>
        <a:latin typeface="Open Sans"/>
        <a:ea typeface="+mn-ea"/>
        <a:cs typeface="+mn-cs"/>
      </a:defRPr>
    </a:lvl8pPr>
    <a:lvl9pPr marL="3657600" algn="l" defTabSz="914400" rtl="0" eaLnBrk="1" latinLnBrk="0" hangingPunct="1">
      <a:defRPr kern="1200">
        <a:solidFill>
          <a:schemeClr val="tx1"/>
        </a:solidFill>
        <a:latin typeface="Open Sans"/>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Froskov"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09D"/>
    <a:srgbClr val="D9522A"/>
    <a:srgbClr val="93FF93"/>
    <a:srgbClr val="009900"/>
    <a:srgbClr val="00B050"/>
    <a:srgbClr val="AAF4F4"/>
    <a:srgbClr val="17D7AE"/>
    <a:srgbClr val="0E846B"/>
    <a:srgbClr val="12A686"/>
    <a:srgbClr val="14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5" autoAdjust="0"/>
    <p:restoredTop sz="86222" autoAdjust="0"/>
  </p:normalViewPr>
  <p:slideViewPr>
    <p:cSldViewPr snapToGrid="0">
      <p:cViewPr varScale="1">
        <p:scale>
          <a:sx n="101" d="100"/>
          <a:sy n="101" d="100"/>
        </p:scale>
        <p:origin x="562" y="77"/>
      </p:cViewPr>
      <p:guideLst>
        <p:guide orient="horz" pos="2160"/>
        <p:guide pos="3840"/>
      </p:guideLst>
    </p:cSldViewPr>
  </p:slideViewPr>
  <p:outlineViewPr>
    <p:cViewPr>
      <p:scale>
        <a:sx n="33" d="100"/>
        <a:sy n="33" d="100"/>
      </p:scale>
      <p:origin x="0" y="-48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262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Isling Jørgensen" userId="de8caf17-3558-45d8-9686-9e2175c195a6" providerId="ADAL" clId="{8D22001A-5824-4383-A024-7887DF8C38AD}"/>
    <pc:docChg chg="undo redo custSel addSld delSld modSld sldOrd modMainMaster">
      <pc:chgData name="Henrik Isling Jørgensen" userId="de8caf17-3558-45d8-9686-9e2175c195a6" providerId="ADAL" clId="{8D22001A-5824-4383-A024-7887DF8C38AD}" dt="2025-02-23T11:25:25.281" v="12667" actId="313"/>
      <pc:docMkLst>
        <pc:docMk/>
      </pc:docMkLst>
      <pc:sldChg chg="addSp delSp modSp mod modNotesTx">
        <pc:chgData name="Henrik Isling Jørgensen" userId="de8caf17-3558-45d8-9686-9e2175c195a6" providerId="ADAL" clId="{8D22001A-5824-4383-A024-7887DF8C38AD}" dt="2025-02-22T16:07:35.801" v="7159" actId="20577"/>
        <pc:sldMkLst>
          <pc:docMk/>
          <pc:sldMk cId="0" sldId="282"/>
        </pc:sldMkLst>
        <pc:spChg chg="mod">
          <ac:chgData name="Henrik Isling Jørgensen" userId="de8caf17-3558-45d8-9686-9e2175c195a6" providerId="ADAL" clId="{8D22001A-5824-4383-A024-7887DF8C38AD}" dt="2025-02-09T16:11:28.391" v="2108" actId="14100"/>
          <ac:spMkLst>
            <pc:docMk/>
            <pc:sldMk cId="0" sldId="282"/>
            <ac:spMk id="10" creationId="{3691E867-743E-BD88-A0DF-0DCCDFB4F7A6}"/>
          </ac:spMkLst>
        </pc:spChg>
        <pc:grpChg chg="add mod">
          <ac:chgData name="Henrik Isling Jørgensen" userId="de8caf17-3558-45d8-9686-9e2175c195a6" providerId="ADAL" clId="{8D22001A-5824-4383-A024-7887DF8C38AD}" dt="2025-02-09T16:11:11.861" v="2088"/>
          <ac:grpSpMkLst>
            <pc:docMk/>
            <pc:sldMk cId="0" sldId="282"/>
            <ac:grpSpMk id="9" creationId="{DF750822-D7C2-FB2D-C79A-07469DC0A67B}"/>
          </ac:grpSpMkLst>
        </pc:grpChg>
        <pc:cxnChg chg="mod">
          <ac:chgData name="Henrik Isling Jørgensen" userId="de8caf17-3558-45d8-9686-9e2175c195a6" providerId="ADAL" clId="{8D22001A-5824-4383-A024-7887DF8C38AD}" dt="2025-02-09T16:11:33.075" v="2123" actId="1038"/>
          <ac:cxnSpMkLst>
            <pc:docMk/>
            <pc:sldMk cId="0" sldId="282"/>
            <ac:cxnSpMk id="11" creationId="{CB1E418F-4B1F-968B-0227-C8CE60A505F6}"/>
          </ac:cxnSpMkLst>
        </pc:cxnChg>
      </pc:sldChg>
      <pc:sldChg chg="addSp modSp modAnim modNotesTx">
        <pc:chgData name="Henrik Isling Jørgensen" userId="de8caf17-3558-45d8-9686-9e2175c195a6" providerId="ADAL" clId="{8D22001A-5824-4383-A024-7887DF8C38AD}" dt="2025-02-22T15:59:46.323" v="6787" actId="20577"/>
        <pc:sldMkLst>
          <pc:docMk/>
          <pc:sldMk cId="0" sldId="330"/>
        </pc:sldMkLst>
      </pc:sldChg>
      <pc:sldChg chg="addSp delSp modSp mod">
        <pc:chgData name="Henrik Isling Jørgensen" userId="de8caf17-3558-45d8-9686-9e2175c195a6" providerId="ADAL" clId="{8D22001A-5824-4383-A024-7887DF8C38AD}" dt="2025-02-09T16:06:14.183" v="1938" actId="478"/>
        <pc:sldMkLst>
          <pc:docMk/>
          <pc:sldMk cId="0" sldId="433"/>
        </pc:sldMkLst>
        <pc:spChg chg="mod">
          <ac:chgData name="Henrik Isling Jørgensen" userId="de8caf17-3558-45d8-9686-9e2175c195a6" providerId="ADAL" clId="{8D22001A-5824-4383-A024-7887DF8C38AD}" dt="2025-02-09T15:25:33.885" v="1236" actId="1036"/>
          <ac:spMkLst>
            <pc:docMk/>
            <pc:sldMk cId="0" sldId="433"/>
            <ac:spMk id="2" creationId="{67AC75AB-0374-4D28-98C7-04229E1ABCE9}"/>
          </ac:spMkLst>
        </pc:spChg>
        <pc:spChg chg="mod">
          <ac:chgData name="Henrik Isling Jørgensen" userId="de8caf17-3558-45d8-9686-9e2175c195a6" providerId="ADAL" clId="{8D22001A-5824-4383-A024-7887DF8C38AD}" dt="2025-02-09T16:06:10.613" v="1937" actId="20577"/>
          <ac:spMkLst>
            <pc:docMk/>
            <pc:sldMk cId="0" sldId="433"/>
            <ac:spMk id="8" creationId="{F4451A4D-B0D8-34F2-225E-73AC1499F973}"/>
          </ac:spMkLst>
        </pc:spChg>
        <pc:spChg chg="mod">
          <ac:chgData name="Henrik Isling Jørgensen" userId="de8caf17-3558-45d8-9686-9e2175c195a6" providerId="ADAL" clId="{8D22001A-5824-4383-A024-7887DF8C38AD}" dt="2025-02-09T15:25:51.245" v="1265" actId="1035"/>
          <ac:spMkLst>
            <pc:docMk/>
            <pc:sldMk cId="0" sldId="433"/>
            <ac:spMk id="13" creationId="{6F8028FF-6F93-452E-BF31-B7F1BD149D1A}"/>
          </ac:spMkLst>
        </pc:spChg>
        <pc:spChg chg="mod">
          <ac:chgData name="Henrik Isling Jørgensen" userId="de8caf17-3558-45d8-9686-9e2175c195a6" providerId="ADAL" clId="{8D22001A-5824-4383-A024-7887DF8C38AD}" dt="2025-02-09T15:25:44.644" v="1246" actId="1037"/>
          <ac:spMkLst>
            <pc:docMk/>
            <pc:sldMk cId="0" sldId="433"/>
            <ac:spMk id="27" creationId="{1D5C41E7-CC7F-08A0-E931-D5EA9935B700}"/>
          </ac:spMkLst>
        </pc:spChg>
        <pc:spChg chg="mod">
          <ac:chgData name="Henrik Isling Jørgensen" userId="de8caf17-3558-45d8-9686-9e2175c195a6" providerId="ADAL" clId="{8D22001A-5824-4383-A024-7887DF8C38AD}" dt="2025-02-09T15:25:44.644" v="1246" actId="1037"/>
          <ac:spMkLst>
            <pc:docMk/>
            <pc:sldMk cId="0" sldId="433"/>
            <ac:spMk id="76821" creationId="{42751680-F932-BEDA-EEC6-F71FBDB9A4C4}"/>
          </ac:spMkLst>
        </pc:spChg>
        <pc:spChg chg="mod">
          <ac:chgData name="Henrik Isling Jørgensen" userId="de8caf17-3558-45d8-9686-9e2175c195a6" providerId="ADAL" clId="{8D22001A-5824-4383-A024-7887DF8C38AD}" dt="2025-02-09T15:25:44.644" v="1246" actId="1037"/>
          <ac:spMkLst>
            <pc:docMk/>
            <pc:sldMk cId="0" sldId="433"/>
            <ac:spMk id="76825" creationId="{C48E361F-E7D8-93BD-41C4-76519F68CE50}"/>
          </ac:spMkLst>
        </pc:spChg>
        <pc:spChg chg="mod">
          <ac:chgData name="Henrik Isling Jørgensen" userId="de8caf17-3558-45d8-9686-9e2175c195a6" providerId="ADAL" clId="{8D22001A-5824-4383-A024-7887DF8C38AD}" dt="2025-02-09T15:25:44.644" v="1246" actId="1037"/>
          <ac:spMkLst>
            <pc:docMk/>
            <pc:sldMk cId="0" sldId="433"/>
            <ac:spMk id="76826" creationId="{D177D59B-A1FF-CCEA-75CC-3144BE75B467}"/>
          </ac:spMkLst>
        </pc:spChg>
        <pc:spChg chg="mod">
          <ac:chgData name="Henrik Isling Jørgensen" userId="de8caf17-3558-45d8-9686-9e2175c195a6" providerId="ADAL" clId="{8D22001A-5824-4383-A024-7887DF8C38AD}" dt="2025-02-09T15:25:44.644" v="1246" actId="1037"/>
          <ac:spMkLst>
            <pc:docMk/>
            <pc:sldMk cId="0" sldId="433"/>
            <ac:spMk id="76829" creationId="{86383307-49BC-F66F-02B7-3E2963455EAD}"/>
          </ac:spMkLst>
        </pc:spChg>
        <pc:spChg chg="mod">
          <ac:chgData name="Henrik Isling Jørgensen" userId="de8caf17-3558-45d8-9686-9e2175c195a6" providerId="ADAL" clId="{8D22001A-5824-4383-A024-7887DF8C38AD}" dt="2025-02-09T15:25:44.644" v="1246" actId="1037"/>
          <ac:spMkLst>
            <pc:docMk/>
            <pc:sldMk cId="0" sldId="433"/>
            <ac:spMk id="77826" creationId="{6E0B064D-97FD-4E9A-674D-63A4F4CB251E}"/>
          </ac:spMkLst>
        </pc:spChg>
        <pc:spChg chg="mod">
          <ac:chgData name="Henrik Isling Jørgensen" userId="de8caf17-3558-45d8-9686-9e2175c195a6" providerId="ADAL" clId="{8D22001A-5824-4383-A024-7887DF8C38AD}" dt="2025-02-09T15:25:44.644" v="1246" actId="1037"/>
          <ac:spMkLst>
            <pc:docMk/>
            <pc:sldMk cId="0" sldId="433"/>
            <ac:spMk id="77829" creationId="{9FF287F1-8719-C89D-3347-E318140065AB}"/>
          </ac:spMkLst>
        </pc:spChg>
        <pc:spChg chg="mod">
          <ac:chgData name="Henrik Isling Jørgensen" userId="de8caf17-3558-45d8-9686-9e2175c195a6" providerId="ADAL" clId="{8D22001A-5824-4383-A024-7887DF8C38AD}" dt="2025-02-09T15:25:44.644" v="1246" actId="1037"/>
          <ac:spMkLst>
            <pc:docMk/>
            <pc:sldMk cId="0" sldId="433"/>
            <ac:spMk id="77840" creationId="{2156AADE-7BE8-F0E9-C99D-8F35D7A9FF25}"/>
          </ac:spMkLst>
        </pc:spChg>
        <pc:spChg chg="mod">
          <ac:chgData name="Henrik Isling Jørgensen" userId="de8caf17-3558-45d8-9686-9e2175c195a6" providerId="ADAL" clId="{8D22001A-5824-4383-A024-7887DF8C38AD}" dt="2025-02-09T15:25:44.644" v="1246" actId="1037"/>
          <ac:spMkLst>
            <pc:docMk/>
            <pc:sldMk cId="0" sldId="433"/>
            <ac:spMk id="77844" creationId="{4C3E84C2-DD17-D7E4-1E38-E0996F21CC96}"/>
          </ac:spMkLst>
        </pc:spChg>
        <pc:spChg chg="mod">
          <ac:chgData name="Henrik Isling Jørgensen" userId="de8caf17-3558-45d8-9686-9e2175c195a6" providerId="ADAL" clId="{8D22001A-5824-4383-A024-7887DF8C38AD}" dt="2025-02-09T15:25:44.644" v="1246" actId="1037"/>
          <ac:spMkLst>
            <pc:docMk/>
            <pc:sldMk cId="0" sldId="433"/>
            <ac:spMk id="77849" creationId="{31420FB3-4ECB-173B-D72E-EE2FDF2BBDC0}"/>
          </ac:spMkLst>
        </pc:spChg>
        <pc:grpChg chg="add mod">
          <ac:chgData name="Henrik Isling Jørgensen" userId="de8caf17-3558-45d8-9686-9e2175c195a6" providerId="ADAL" clId="{8D22001A-5824-4383-A024-7887DF8C38AD}" dt="2025-02-09T16:06:01.192" v="1916"/>
          <ac:grpSpMkLst>
            <pc:docMk/>
            <pc:sldMk cId="0" sldId="433"/>
            <ac:grpSpMk id="7" creationId="{3C40A83E-48A3-3F22-1FA6-D41E93603CE6}"/>
          </ac:grpSpMkLst>
        </pc:grpChg>
        <pc:cxnChg chg="mod">
          <ac:chgData name="Henrik Isling Jørgensen" userId="de8caf17-3558-45d8-9686-9e2175c195a6" providerId="ADAL" clId="{8D22001A-5824-4383-A024-7887DF8C38AD}" dt="2025-02-09T16:06:01.192" v="1916"/>
          <ac:cxnSpMkLst>
            <pc:docMk/>
            <pc:sldMk cId="0" sldId="433"/>
            <ac:cxnSpMk id="9" creationId="{BBD809A2-6B6D-AFC4-E20D-AB1587C2221F}"/>
          </ac:cxnSpMkLst>
        </pc:cxnChg>
      </pc:sldChg>
      <pc:sldChg chg="modSp mod modNotesTx">
        <pc:chgData name="Henrik Isling Jørgensen" userId="de8caf17-3558-45d8-9686-9e2175c195a6" providerId="ADAL" clId="{8D22001A-5824-4383-A024-7887DF8C38AD}" dt="2025-02-22T16:02:41.506" v="6898" actId="20577"/>
        <pc:sldMkLst>
          <pc:docMk/>
          <pc:sldMk cId="0" sldId="436"/>
        </pc:sldMkLst>
        <pc:spChg chg="mod">
          <ac:chgData name="Henrik Isling Jørgensen" userId="de8caf17-3558-45d8-9686-9e2175c195a6" providerId="ADAL" clId="{8D22001A-5824-4383-A024-7887DF8C38AD}" dt="2025-02-09T15:35:05.130" v="1360" actId="14100"/>
          <ac:spMkLst>
            <pc:docMk/>
            <pc:sldMk cId="0" sldId="436"/>
            <ac:spMk id="16" creationId="{49188A0E-CF3B-4BBF-AB95-C3585380D430}"/>
          </ac:spMkLst>
        </pc:spChg>
        <pc:spChg chg="mod">
          <ac:chgData name="Henrik Isling Jørgensen" userId="de8caf17-3558-45d8-9686-9e2175c195a6" providerId="ADAL" clId="{8D22001A-5824-4383-A024-7887DF8C38AD}" dt="2025-02-09T15:35:05.130" v="1360" actId="14100"/>
          <ac:spMkLst>
            <pc:docMk/>
            <pc:sldMk cId="0" sldId="436"/>
            <ac:spMk id="17" creationId="{75B41188-F0CE-4BCA-8341-8F88251D6E60}"/>
          </ac:spMkLst>
        </pc:spChg>
        <pc:spChg chg="mod">
          <ac:chgData name="Henrik Isling Jørgensen" userId="de8caf17-3558-45d8-9686-9e2175c195a6" providerId="ADAL" clId="{8D22001A-5824-4383-A024-7887DF8C38AD}" dt="2025-02-09T15:35:05.130" v="1360" actId="14100"/>
          <ac:spMkLst>
            <pc:docMk/>
            <pc:sldMk cId="0" sldId="436"/>
            <ac:spMk id="18" creationId="{244F11F5-CF3A-4A47-84D5-2FBE11FB7211}"/>
          </ac:spMkLst>
        </pc:spChg>
        <pc:spChg chg="mod">
          <ac:chgData name="Henrik Isling Jørgensen" userId="de8caf17-3558-45d8-9686-9e2175c195a6" providerId="ADAL" clId="{8D22001A-5824-4383-A024-7887DF8C38AD}" dt="2025-02-09T15:37:57.194" v="1420" actId="1037"/>
          <ac:spMkLst>
            <pc:docMk/>
            <pc:sldMk cId="0" sldId="436"/>
            <ac:spMk id="24" creationId="{7E8FA3E8-3482-418B-A807-9E4A24306697}"/>
          </ac:spMkLst>
        </pc:spChg>
        <pc:spChg chg="mod">
          <ac:chgData name="Henrik Isling Jørgensen" userId="de8caf17-3558-45d8-9686-9e2175c195a6" providerId="ADAL" clId="{8D22001A-5824-4383-A024-7887DF8C38AD}" dt="2025-02-09T15:37:57.194" v="1420" actId="1037"/>
          <ac:spMkLst>
            <pc:docMk/>
            <pc:sldMk cId="0" sldId="436"/>
            <ac:spMk id="25" creationId="{4789ACAF-9B03-42BD-A73C-BF2678F8A5EE}"/>
          </ac:spMkLst>
        </pc:spChg>
        <pc:spChg chg="mod">
          <ac:chgData name="Henrik Isling Jørgensen" userId="de8caf17-3558-45d8-9686-9e2175c195a6" providerId="ADAL" clId="{8D22001A-5824-4383-A024-7887DF8C38AD}" dt="2025-02-09T15:37:57.194" v="1420" actId="1037"/>
          <ac:spMkLst>
            <pc:docMk/>
            <pc:sldMk cId="0" sldId="436"/>
            <ac:spMk id="26" creationId="{9B227AF6-2BF4-41E6-82B0-A0440A498D5E}"/>
          </ac:spMkLst>
        </pc:spChg>
        <pc:spChg chg="mod">
          <ac:chgData name="Henrik Isling Jørgensen" userId="de8caf17-3558-45d8-9686-9e2175c195a6" providerId="ADAL" clId="{8D22001A-5824-4383-A024-7887DF8C38AD}" dt="2025-02-09T15:37:57.194" v="1420" actId="1037"/>
          <ac:spMkLst>
            <pc:docMk/>
            <pc:sldMk cId="0" sldId="436"/>
            <ac:spMk id="33819" creationId="{5360FF08-9A2F-4BD4-9496-7D9E1E5B1C80}"/>
          </ac:spMkLst>
        </pc:spChg>
        <pc:spChg chg="mod">
          <ac:chgData name="Henrik Isling Jørgensen" userId="de8caf17-3558-45d8-9686-9e2175c195a6" providerId="ADAL" clId="{8D22001A-5824-4383-A024-7887DF8C38AD}" dt="2025-02-09T15:37:57.194" v="1420" actId="1037"/>
          <ac:spMkLst>
            <pc:docMk/>
            <pc:sldMk cId="0" sldId="436"/>
            <ac:spMk id="33820" creationId="{13203F12-3BC3-4DAF-8EEB-701B1DAC7C69}"/>
          </ac:spMkLst>
        </pc:spChg>
        <pc:spChg chg="mod">
          <ac:chgData name="Henrik Isling Jørgensen" userId="de8caf17-3558-45d8-9686-9e2175c195a6" providerId="ADAL" clId="{8D22001A-5824-4383-A024-7887DF8C38AD}" dt="2025-02-09T15:35:05.130" v="1360" actId="14100"/>
          <ac:spMkLst>
            <pc:docMk/>
            <pc:sldMk cId="0" sldId="436"/>
            <ac:spMk id="33825" creationId="{D71D46EC-76DF-49CC-8DE8-49E5CCFD8734}"/>
          </ac:spMkLst>
        </pc:spChg>
        <pc:spChg chg="mod">
          <ac:chgData name="Henrik Isling Jørgensen" userId="de8caf17-3558-45d8-9686-9e2175c195a6" providerId="ADAL" clId="{8D22001A-5824-4383-A024-7887DF8C38AD}" dt="2025-02-09T15:36:31.644" v="1394" actId="20577"/>
          <ac:spMkLst>
            <pc:docMk/>
            <pc:sldMk cId="0" sldId="436"/>
            <ac:spMk id="33826" creationId="{E3C854D6-8FF8-479B-99ED-FB112454C218}"/>
          </ac:spMkLst>
        </pc:spChg>
        <pc:spChg chg="mod">
          <ac:chgData name="Henrik Isling Jørgensen" userId="de8caf17-3558-45d8-9686-9e2175c195a6" providerId="ADAL" clId="{8D22001A-5824-4383-A024-7887DF8C38AD}" dt="2025-02-09T15:35:05.130" v="1360" actId="14100"/>
          <ac:spMkLst>
            <pc:docMk/>
            <pc:sldMk cId="0" sldId="436"/>
            <ac:spMk id="33827" creationId="{CB93836B-E95F-4E8C-9713-5E7AC479F695}"/>
          </ac:spMkLst>
        </pc:spChg>
        <pc:grpChg chg="mod">
          <ac:chgData name="Henrik Isling Jørgensen" userId="de8caf17-3558-45d8-9686-9e2175c195a6" providerId="ADAL" clId="{8D22001A-5824-4383-A024-7887DF8C38AD}" dt="2025-02-09T15:35:05.130" v="1360" actId="14100"/>
          <ac:grpSpMkLst>
            <pc:docMk/>
            <pc:sldMk cId="0" sldId="436"/>
            <ac:grpSpMk id="4" creationId="{1D56291B-2F0D-48FE-9C4A-B974FAC320FA}"/>
          </ac:grpSpMkLst>
        </pc:grpChg>
        <pc:grpChg chg="mod">
          <ac:chgData name="Henrik Isling Jørgensen" userId="de8caf17-3558-45d8-9686-9e2175c195a6" providerId="ADAL" clId="{8D22001A-5824-4383-A024-7887DF8C38AD}" dt="2025-02-09T15:37:57.194" v="1420" actId="1037"/>
          <ac:grpSpMkLst>
            <pc:docMk/>
            <pc:sldMk cId="0" sldId="436"/>
            <ac:grpSpMk id="15" creationId="{E7B6E681-D489-4E1C-897C-118FC7E1261B}"/>
          </ac:grpSpMkLst>
        </pc:grpChg>
      </pc:sldChg>
      <pc:sldChg chg="modSp mod modAnim modNotesTx">
        <pc:chgData name="Henrik Isling Jørgensen" userId="de8caf17-3558-45d8-9686-9e2175c195a6" providerId="ADAL" clId="{8D22001A-5824-4383-A024-7887DF8C38AD}" dt="2025-02-22T16:03:53.708" v="6949" actId="6549"/>
        <pc:sldMkLst>
          <pc:docMk/>
          <pc:sldMk cId="0" sldId="494"/>
        </pc:sldMkLst>
        <pc:spChg chg="mod">
          <ac:chgData name="Henrik Isling Jørgensen" userId="de8caf17-3558-45d8-9686-9e2175c195a6" providerId="ADAL" clId="{8D22001A-5824-4383-A024-7887DF8C38AD}" dt="2025-02-09T16:50:15.336" v="2816" actId="1076"/>
          <ac:spMkLst>
            <pc:docMk/>
            <pc:sldMk cId="0" sldId="494"/>
            <ac:spMk id="3" creationId="{995B5681-EA4F-B6C2-E444-14BEBD745EA0}"/>
          </ac:spMkLst>
        </pc:spChg>
        <pc:spChg chg="mod">
          <ac:chgData name="Henrik Isling Jørgensen" userId="de8caf17-3558-45d8-9686-9e2175c195a6" providerId="ADAL" clId="{8D22001A-5824-4383-A024-7887DF8C38AD}" dt="2025-02-09T15:48:10.942" v="1656" actId="1076"/>
          <ac:spMkLst>
            <pc:docMk/>
            <pc:sldMk cId="0" sldId="494"/>
            <ac:spMk id="9" creationId="{D44EC6B7-4D99-085D-B619-D9BBCB23C99C}"/>
          </ac:spMkLst>
        </pc:spChg>
        <pc:spChg chg="mod">
          <ac:chgData name="Henrik Isling Jørgensen" userId="de8caf17-3558-45d8-9686-9e2175c195a6" providerId="ADAL" clId="{8D22001A-5824-4383-A024-7887DF8C38AD}" dt="2025-02-09T15:48:10.942" v="1656" actId="1076"/>
          <ac:spMkLst>
            <pc:docMk/>
            <pc:sldMk cId="0" sldId="494"/>
            <ac:spMk id="10" creationId="{0DD40C34-1FB8-4A4C-A599-F6A3479159D7}"/>
          </ac:spMkLst>
        </pc:spChg>
        <pc:spChg chg="mod">
          <ac:chgData name="Henrik Isling Jørgensen" userId="de8caf17-3558-45d8-9686-9e2175c195a6" providerId="ADAL" clId="{8D22001A-5824-4383-A024-7887DF8C38AD}" dt="2025-02-14T10:01:37.905" v="2886" actId="20577"/>
          <ac:spMkLst>
            <pc:docMk/>
            <pc:sldMk cId="0" sldId="494"/>
            <ac:spMk id="37909" creationId="{59F74C4B-8141-4F07-BF3B-A7F805A15425}"/>
          </ac:spMkLst>
        </pc:spChg>
        <pc:grpChg chg="mod">
          <ac:chgData name="Henrik Isling Jørgensen" userId="de8caf17-3558-45d8-9686-9e2175c195a6" providerId="ADAL" clId="{8D22001A-5824-4383-A024-7887DF8C38AD}" dt="2025-02-09T15:48:10.942" v="1656" actId="1076"/>
          <ac:grpSpMkLst>
            <pc:docMk/>
            <pc:sldMk cId="0" sldId="494"/>
            <ac:grpSpMk id="7" creationId="{6DC4E3C3-FEA3-1FD9-3211-BF870DDDD05E}"/>
          </ac:grpSpMkLst>
        </pc:grpChg>
        <pc:cxnChg chg="mod">
          <ac:chgData name="Henrik Isling Jørgensen" userId="de8caf17-3558-45d8-9686-9e2175c195a6" providerId="ADAL" clId="{8D22001A-5824-4383-A024-7887DF8C38AD}" dt="2025-02-09T15:48:10.942" v="1656" actId="1076"/>
          <ac:cxnSpMkLst>
            <pc:docMk/>
            <pc:sldMk cId="0" sldId="494"/>
            <ac:cxnSpMk id="11" creationId="{C764B5F9-75E7-81C6-62D5-D8B17C5DEC08}"/>
          </ac:cxnSpMkLst>
        </pc:cxnChg>
      </pc:sldChg>
      <pc:sldChg chg="modSp mod modAnim">
        <pc:chgData name="Henrik Isling Jørgensen" userId="de8caf17-3558-45d8-9686-9e2175c195a6" providerId="ADAL" clId="{8D22001A-5824-4383-A024-7887DF8C38AD}" dt="2025-02-23T11:24:48.136" v="12663" actId="2"/>
        <pc:sldMkLst>
          <pc:docMk/>
          <pc:sldMk cId="0" sldId="496"/>
        </pc:sldMkLst>
        <pc:spChg chg="mod">
          <ac:chgData name="Henrik Isling Jørgensen" userId="de8caf17-3558-45d8-9686-9e2175c195a6" providerId="ADAL" clId="{8D22001A-5824-4383-A024-7887DF8C38AD}" dt="2025-02-09T16:50:44.826" v="2818" actId="1076"/>
          <ac:spMkLst>
            <pc:docMk/>
            <pc:sldMk cId="0" sldId="496"/>
            <ac:spMk id="10" creationId="{60F010A7-96E7-5E7E-8981-728B0D5FAF39}"/>
          </ac:spMkLst>
        </pc:spChg>
        <pc:spChg chg="mod">
          <ac:chgData name="Henrik Isling Jørgensen" userId="de8caf17-3558-45d8-9686-9e2175c195a6" providerId="ADAL" clId="{8D22001A-5824-4383-A024-7887DF8C38AD}" dt="2025-02-23T11:24:48.136" v="12663" actId="2"/>
          <ac:spMkLst>
            <pc:docMk/>
            <pc:sldMk cId="0" sldId="496"/>
            <ac:spMk id="18" creationId="{7F82822F-180F-FE61-6AB1-71E8207A7F3F}"/>
          </ac:spMkLst>
        </pc:spChg>
      </pc:sldChg>
      <pc:sldChg chg="addSp delSp modSp mod delAnim modAnim modNotesTx">
        <pc:chgData name="Henrik Isling Jørgensen" userId="de8caf17-3558-45d8-9686-9e2175c195a6" providerId="ADAL" clId="{8D22001A-5824-4383-A024-7887DF8C38AD}" dt="2025-02-23T11:08:36.074" v="11520" actId="313"/>
        <pc:sldMkLst>
          <pc:docMk/>
          <pc:sldMk cId="0" sldId="497"/>
        </pc:sldMkLst>
        <pc:spChg chg="mod">
          <ac:chgData name="Henrik Isling Jørgensen" userId="de8caf17-3558-45d8-9686-9e2175c195a6" providerId="ADAL" clId="{8D22001A-5824-4383-A024-7887DF8C38AD}" dt="2025-02-09T16:06:28.245" v="1939" actId="1076"/>
          <ac:spMkLst>
            <pc:docMk/>
            <pc:sldMk cId="0" sldId="497"/>
            <ac:spMk id="49" creationId="{EFAA0C2F-6028-4161-B0C6-21F0633DA2CA}"/>
          </ac:spMkLst>
        </pc:spChg>
        <pc:spChg chg="mod">
          <ac:chgData name="Henrik Isling Jørgensen" userId="de8caf17-3558-45d8-9686-9e2175c195a6" providerId="ADAL" clId="{8D22001A-5824-4383-A024-7887DF8C38AD}" dt="2025-02-09T16:06:28.245" v="1939" actId="1076"/>
          <ac:spMkLst>
            <pc:docMk/>
            <pc:sldMk cId="0" sldId="497"/>
            <ac:spMk id="51" creationId="{ACCCBEA2-6FE2-4075-B63A-DC297446D61E}"/>
          </ac:spMkLst>
        </pc:spChg>
        <pc:spChg chg="mod">
          <ac:chgData name="Henrik Isling Jørgensen" userId="de8caf17-3558-45d8-9686-9e2175c195a6" providerId="ADAL" clId="{8D22001A-5824-4383-A024-7887DF8C38AD}" dt="2025-02-09T16:39:40.715" v="2453" actId="1036"/>
          <ac:spMkLst>
            <pc:docMk/>
            <pc:sldMk cId="0" sldId="497"/>
            <ac:spMk id="54" creationId="{5CE3157B-F6F1-37BF-E61E-E6326328BC7A}"/>
          </ac:spMkLst>
        </pc:spChg>
        <pc:spChg chg="mod">
          <ac:chgData name="Henrik Isling Jørgensen" userId="de8caf17-3558-45d8-9686-9e2175c195a6" providerId="ADAL" clId="{8D22001A-5824-4383-A024-7887DF8C38AD}" dt="2025-02-09T16:39:40.715" v="2453" actId="1036"/>
          <ac:spMkLst>
            <pc:docMk/>
            <pc:sldMk cId="0" sldId="497"/>
            <ac:spMk id="55" creationId="{2EA49925-7EAB-91A0-89CB-3F93B446929F}"/>
          </ac:spMkLst>
        </pc:spChg>
        <pc:grpChg chg="mod">
          <ac:chgData name="Henrik Isling Jørgensen" userId="de8caf17-3558-45d8-9686-9e2175c195a6" providerId="ADAL" clId="{8D22001A-5824-4383-A024-7887DF8C38AD}" dt="2025-02-09T16:06:28.245" v="1939" actId="1076"/>
          <ac:grpSpMkLst>
            <pc:docMk/>
            <pc:sldMk cId="0" sldId="497"/>
            <ac:grpSpMk id="38" creationId="{71E6756E-C7BD-45AB-AF72-EAD5ADCC015E}"/>
          </ac:grpSpMkLst>
        </pc:grpChg>
        <pc:grpChg chg="mod">
          <ac:chgData name="Henrik Isling Jørgensen" userId="de8caf17-3558-45d8-9686-9e2175c195a6" providerId="ADAL" clId="{8D22001A-5824-4383-A024-7887DF8C38AD}" dt="2025-02-09T16:39:40.715" v="2453" actId="1036"/>
          <ac:grpSpMkLst>
            <pc:docMk/>
            <pc:sldMk cId="0" sldId="497"/>
            <ac:grpSpMk id="53" creationId="{E8AA8CB8-7E06-502B-1B47-44965C8411FA}"/>
          </ac:grpSpMkLst>
        </pc:grpChg>
        <pc:cxnChg chg="add mod">
          <ac:chgData name="Henrik Isling Jørgensen" userId="de8caf17-3558-45d8-9686-9e2175c195a6" providerId="ADAL" clId="{8D22001A-5824-4383-A024-7887DF8C38AD}" dt="2025-02-09T16:39:22.871" v="2438"/>
          <ac:cxnSpMkLst>
            <pc:docMk/>
            <pc:sldMk cId="0" sldId="497"/>
            <ac:cxnSpMk id="4" creationId="{C22F166A-E07C-A859-8C29-A00DD48B97CF}"/>
          </ac:cxnSpMkLst>
        </pc:cxnChg>
        <pc:cxnChg chg="mod">
          <ac:chgData name="Henrik Isling Jørgensen" userId="de8caf17-3558-45d8-9686-9e2175c195a6" providerId="ADAL" clId="{8D22001A-5824-4383-A024-7887DF8C38AD}" dt="2025-02-09T16:06:28.245" v="1939" actId="1076"/>
          <ac:cxnSpMkLst>
            <pc:docMk/>
            <pc:sldMk cId="0" sldId="497"/>
            <ac:cxnSpMk id="50" creationId="{A5DFB219-9161-453C-9BB4-992347CE039B}"/>
          </ac:cxnSpMkLst>
        </pc:cxnChg>
      </pc:sldChg>
      <pc:sldChg chg="modSp mod modNotesTx">
        <pc:chgData name="Henrik Isling Jørgensen" userId="de8caf17-3558-45d8-9686-9e2175c195a6" providerId="ADAL" clId="{8D22001A-5824-4383-A024-7887DF8C38AD}" dt="2025-02-23T11:10:58.664" v="11760" actId="20577"/>
        <pc:sldMkLst>
          <pc:docMk/>
          <pc:sldMk cId="0" sldId="498"/>
        </pc:sldMkLst>
        <pc:grpChg chg="mod">
          <ac:chgData name="Henrik Isling Jørgensen" userId="de8caf17-3558-45d8-9686-9e2175c195a6" providerId="ADAL" clId="{8D22001A-5824-4383-A024-7887DF8C38AD}" dt="2025-02-09T16:06:50.948" v="1942" actId="1076"/>
          <ac:grpSpMkLst>
            <pc:docMk/>
            <pc:sldMk cId="0" sldId="498"/>
            <ac:grpSpMk id="2" creationId="{32E01837-C021-B67C-A039-92A28F0DFFA7}"/>
          </ac:grpSpMkLst>
        </pc:grpChg>
      </pc:sldChg>
      <pc:sldChg chg="addSp delSp modSp mod modNotesTx">
        <pc:chgData name="Henrik Isling Jørgensen" userId="de8caf17-3558-45d8-9686-9e2175c195a6" providerId="ADAL" clId="{8D22001A-5824-4383-A024-7887DF8C38AD}" dt="2025-02-23T11:14:43.350" v="12261" actId="20577"/>
        <pc:sldMkLst>
          <pc:docMk/>
          <pc:sldMk cId="0" sldId="499"/>
        </pc:sldMkLst>
        <pc:spChg chg="mod">
          <ac:chgData name="Henrik Isling Jørgensen" userId="de8caf17-3558-45d8-9686-9e2175c195a6" providerId="ADAL" clId="{8D22001A-5824-4383-A024-7887DF8C38AD}" dt="2025-02-09T15:27:54.104" v="1270"/>
          <ac:spMkLst>
            <pc:docMk/>
            <pc:sldMk cId="0" sldId="499"/>
            <ac:spMk id="4" creationId="{1C5ED208-E269-E27C-C32C-5D04A49961A7}"/>
          </ac:spMkLst>
        </pc:spChg>
        <pc:spChg chg="mod">
          <ac:chgData name="Henrik Isling Jørgensen" userId="de8caf17-3558-45d8-9686-9e2175c195a6" providerId="ADAL" clId="{8D22001A-5824-4383-A024-7887DF8C38AD}" dt="2025-02-09T15:27:54.104" v="1270"/>
          <ac:spMkLst>
            <pc:docMk/>
            <pc:sldMk cId="0" sldId="499"/>
            <ac:spMk id="8" creationId="{012123C4-14B8-CFD3-5041-D6DBC5732ABC}"/>
          </ac:spMkLst>
        </pc:spChg>
        <pc:spChg chg="mod">
          <ac:chgData name="Henrik Isling Jørgensen" userId="de8caf17-3558-45d8-9686-9e2175c195a6" providerId="ADAL" clId="{8D22001A-5824-4383-A024-7887DF8C38AD}" dt="2025-02-09T15:28:29.517" v="1277" actId="571"/>
          <ac:spMkLst>
            <pc:docMk/>
            <pc:sldMk cId="0" sldId="499"/>
            <ac:spMk id="24" creationId="{B065E30E-1618-EBA4-17F3-F76F8E0DF794}"/>
          </ac:spMkLst>
        </pc:spChg>
        <pc:spChg chg="mod">
          <ac:chgData name="Henrik Isling Jørgensen" userId="de8caf17-3558-45d8-9686-9e2175c195a6" providerId="ADAL" clId="{8D22001A-5824-4383-A024-7887DF8C38AD}" dt="2025-02-09T15:28:29.517" v="1277" actId="571"/>
          <ac:spMkLst>
            <pc:docMk/>
            <pc:sldMk cId="0" sldId="499"/>
            <ac:spMk id="25" creationId="{9FB96320-ED2B-62EE-62D3-D4F050BABA37}"/>
          </ac:spMkLst>
        </pc:spChg>
        <pc:spChg chg="mod">
          <ac:chgData name="Henrik Isling Jørgensen" userId="de8caf17-3558-45d8-9686-9e2175c195a6" providerId="ADAL" clId="{8D22001A-5824-4383-A024-7887DF8C38AD}" dt="2025-02-09T16:07:53.677" v="1960" actId="14100"/>
          <ac:spMkLst>
            <pc:docMk/>
            <pc:sldMk cId="0" sldId="499"/>
            <ac:spMk id="30" creationId="{EF863194-4766-88D6-B959-B4DAED7CA91C}"/>
          </ac:spMkLst>
        </pc:spChg>
        <pc:spChg chg="mod">
          <ac:chgData name="Henrik Isling Jørgensen" userId="de8caf17-3558-45d8-9686-9e2175c195a6" providerId="ADAL" clId="{8D22001A-5824-4383-A024-7887DF8C38AD}" dt="2025-02-09T16:08:35.848" v="2074" actId="207"/>
          <ac:spMkLst>
            <pc:docMk/>
            <pc:sldMk cId="0" sldId="499"/>
            <ac:spMk id="32" creationId="{7D17DB52-FD1B-2BB8-4586-35356A26C1E7}"/>
          </ac:spMkLst>
        </pc:spChg>
        <pc:spChg chg="mod">
          <ac:chgData name="Henrik Isling Jørgensen" userId="de8caf17-3558-45d8-9686-9e2175c195a6" providerId="ADAL" clId="{8D22001A-5824-4383-A024-7887DF8C38AD}" dt="2025-02-09T15:30:53.624" v="1312" actId="255"/>
          <ac:spMkLst>
            <pc:docMk/>
            <pc:sldMk cId="0" sldId="499"/>
            <ac:spMk id="51" creationId="{C098AD91-E9B8-4B4A-93F8-421E9FC994C7}"/>
          </ac:spMkLst>
        </pc:spChg>
        <pc:grpChg chg="add mod">
          <ac:chgData name="Henrik Isling Jørgensen" userId="de8caf17-3558-45d8-9686-9e2175c195a6" providerId="ADAL" clId="{8D22001A-5824-4383-A024-7887DF8C38AD}" dt="2025-02-09T15:28:41.179" v="1282" actId="1076"/>
          <ac:grpSpMkLst>
            <pc:docMk/>
            <pc:sldMk cId="0" sldId="499"/>
            <ac:grpSpMk id="3" creationId="{577CB6CD-2D26-9D20-1957-A41491FEDA51}"/>
          </ac:grpSpMkLst>
        </pc:grpChg>
        <pc:grpChg chg="add mod">
          <ac:chgData name="Henrik Isling Jørgensen" userId="de8caf17-3558-45d8-9686-9e2175c195a6" providerId="ADAL" clId="{8D22001A-5824-4383-A024-7887DF8C38AD}" dt="2025-02-09T15:28:36.012" v="1279" actId="1076"/>
          <ac:grpSpMkLst>
            <pc:docMk/>
            <pc:sldMk cId="0" sldId="499"/>
            <ac:grpSpMk id="11" creationId="{11AB984B-8D93-B480-05AA-EC18F13F80F2}"/>
          </ac:grpSpMkLst>
        </pc:grpChg>
        <pc:grpChg chg="add del mod">
          <ac:chgData name="Henrik Isling Jørgensen" userId="de8caf17-3558-45d8-9686-9e2175c195a6" providerId="ADAL" clId="{8D22001A-5824-4383-A024-7887DF8C38AD}" dt="2025-02-09T16:08:19.585" v="2070" actId="167"/>
          <ac:grpSpMkLst>
            <pc:docMk/>
            <pc:sldMk cId="0" sldId="499"/>
            <ac:grpSpMk id="29" creationId="{3951F870-A6D8-AFD5-6107-F7A7B741373E}"/>
          </ac:grpSpMkLst>
        </pc:grpChg>
        <pc:grpChg chg="mod">
          <ac:chgData name="Henrik Isling Jørgensen" userId="de8caf17-3558-45d8-9686-9e2175c195a6" providerId="ADAL" clId="{8D22001A-5824-4383-A024-7887DF8C38AD}" dt="2025-02-09T15:29:54.232" v="1300" actId="1037"/>
          <ac:grpSpMkLst>
            <pc:docMk/>
            <pc:sldMk cId="0" sldId="499"/>
            <ac:grpSpMk id="83972" creationId="{9294AAF6-4E58-58B3-4036-AAC3B0616DA8}"/>
          </ac:grpSpMkLst>
        </pc:grpChg>
        <pc:grpChg chg="mod">
          <ac:chgData name="Henrik Isling Jørgensen" userId="de8caf17-3558-45d8-9686-9e2175c195a6" providerId="ADAL" clId="{8D22001A-5824-4383-A024-7887DF8C38AD}" dt="2025-02-09T15:30:06.490" v="1311" actId="1035"/>
          <ac:grpSpMkLst>
            <pc:docMk/>
            <pc:sldMk cId="0" sldId="499"/>
            <ac:grpSpMk id="83974" creationId="{40E2DAD9-7983-D2CE-C565-D60C8E261BA0}"/>
          </ac:grpSpMkLst>
        </pc:grpChg>
        <pc:picChg chg="mod">
          <ac:chgData name="Henrik Isling Jørgensen" userId="de8caf17-3558-45d8-9686-9e2175c195a6" providerId="ADAL" clId="{8D22001A-5824-4383-A024-7887DF8C38AD}" dt="2025-02-09T15:29:02.495" v="1285" actId="1076"/>
          <ac:picMkLst>
            <pc:docMk/>
            <pc:sldMk cId="0" sldId="499"/>
            <ac:picMk id="57" creationId="{40A138FD-6A3B-4646-8150-A312FA9AE87D}"/>
          </ac:picMkLst>
        </pc:picChg>
        <pc:picChg chg="mod">
          <ac:chgData name="Henrik Isling Jørgensen" userId="de8caf17-3558-45d8-9686-9e2175c195a6" providerId="ADAL" clId="{8D22001A-5824-4383-A024-7887DF8C38AD}" dt="2025-02-09T15:29:30.646" v="1288" actId="14100"/>
          <ac:picMkLst>
            <pc:docMk/>
            <pc:sldMk cId="0" sldId="499"/>
            <ac:picMk id="101" creationId="{92A2E77E-13D0-A683-94C7-7F7757038E99}"/>
          </ac:picMkLst>
        </pc:picChg>
        <pc:cxnChg chg="mod">
          <ac:chgData name="Henrik Isling Jørgensen" userId="de8caf17-3558-45d8-9686-9e2175c195a6" providerId="ADAL" clId="{8D22001A-5824-4383-A024-7887DF8C38AD}" dt="2025-02-09T16:08:11.963" v="2067" actId="1037"/>
          <ac:cxnSpMkLst>
            <pc:docMk/>
            <pc:sldMk cId="0" sldId="499"/>
            <ac:cxnSpMk id="31" creationId="{27591834-161B-8F50-2882-53142B938ADC}"/>
          </ac:cxnSpMkLst>
        </pc:cxnChg>
      </pc:sldChg>
      <pc:sldChg chg="addSp delSp modSp mod modNotesTx">
        <pc:chgData name="Henrik Isling Jørgensen" userId="de8caf17-3558-45d8-9686-9e2175c195a6" providerId="ADAL" clId="{8D22001A-5824-4383-A024-7887DF8C38AD}" dt="2025-02-22T16:17:08.798" v="7617" actId="6549"/>
        <pc:sldMkLst>
          <pc:docMk/>
          <pc:sldMk cId="0" sldId="502"/>
        </pc:sldMkLst>
        <pc:spChg chg="mod">
          <ac:chgData name="Henrik Isling Jørgensen" userId="de8caf17-3558-45d8-9686-9e2175c195a6" providerId="ADAL" clId="{8D22001A-5824-4383-A024-7887DF8C38AD}" dt="2025-02-09T15:58:01.112" v="1721" actId="1076"/>
          <ac:spMkLst>
            <pc:docMk/>
            <pc:sldMk cId="0" sldId="502"/>
            <ac:spMk id="26" creationId="{2E5B2434-DAFB-42CC-A6A1-31A29E0FCC80}"/>
          </ac:spMkLst>
        </pc:spChg>
        <pc:spChg chg="mod">
          <ac:chgData name="Henrik Isling Jørgensen" userId="de8caf17-3558-45d8-9686-9e2175c195a6" providerId="ADAL" clId="{8D22001A-5824-4383-A024-7887DF8C38AD}" dt="2025-02-09T15:58:01.112" v="1721" actId="1076"/>
          <ac:spMkLst>
            <pc:docMk/>
            <pc:sldMk cId="0" sldId="502"/>
            <ac:spMk id="27" creationId="{DBFAF71B-1490-48E7-B1B1-6DCB0E85B451}"/>
          </ac:spMkLst>
        </pc:spChg>
        <pc:spChg chg="mod">
          <ac:chgData name="Henrik Isling Jørgensen" userId="de8caf17-3558-45d8-9686-9e2175c195a6" providerId="ADAL" clId="{8D22001A-5824-4383-A024-7887DF8C38AD}" dt="2025-02-09T16:44:38.555" v="2652" actId="1035"/>
          <ac:spMkLst>
            <pc:docMk/>
            <pc:sldMk cId="0" sldId="502"/>
            <ac:spMk id="51" creationId="{013FCCB2-08D2-44B8-9586-150CDA8D27F5}"/>
          </ac:spMkLst>
        </pc:spChg>
        <pc:grpChg chg="mod">
          <ac:chgData name="Henrik Isling Jørgensen" userId="de8caf17-3558-45d8-9686-9e2175c195a6" providerId="ADAL" clId="{8D22001A-5824-4383-A024-7887DF8C38AD}" dt="2025-02-09T15:58:01.112" v="1721" actId="1076"/>
          <ac:grpSpMkLst>
            <pc:docMk/>
            <pc:sldMk cId="0" sldId="502"/>
            <ac:grpSpMk id="25" creationId="{45795BA8-99FE-4AC8-A78F-3EE3F6F47266}"/>
          </ac:grpSpMkLst>
        </pc:grpChg>
        <pc:cxnChg chg="mod">
          <ac:chgData name="Henrik Isling Jørgensen" userId="de8caf17-3558-45d8-9686-9e2175c195a6" providerId="ADAL" clId="{8D22001A-5824-4383-A024-7887DF8C38AD}" dt="2025-02-09T15:58:01.112" v="1721" actId="1076"/>
          <ac:cxnSpMkLst>
            <pc:docMk/>
            <pc:sldMk cId="0" sldId="502"/>
            <ac:cxnSpMk id="28" creationId="{1A85D55A-80F1-41B2-AF4C-68EAE164E24E}"/>
          </ac:cxnSpMkLst>
        </pc:cxnChg>
        <pc:cxnChg chg="mod">
          <ac:chgData name="Henrik Isling Jørgensen" userId="de8caf17-3558-45d8-9686-9e2175c195a6" providerId="ADAL" clId="{8D22001A-5824-4383-A024-7887DF8C38AD}" dt="2025-02-09T16:44:31.184" v="2641" actId="1036"/>
          <ac:cxnSpMkLst>
            <pc:docMk/>
            <pc:sldMk cId="0" sldId="502"/>
            <ac:cxnSpMk id="53" creationId="{96EECCE2-0BEA-4642-B3C4-B31A90270695}"/>
          </ac:cxnSpMkLst>
        </pc:cxnChg>
      </pc:sldChg>
      <pc:sldChg chg="addSp delSp modSp mod modAnim modNotesTx">
        <pc:chgData name="Henrik Isling Jørgensen" userId="de8caf17-3558-45d8-9686-9e2175c195a6" providerId="ADAL" clId="{8D22001A-5824-4383-A024-7887DF8C38AD}" dt="2025-02-22T16:09:43.505" v="7197" actId="6549"/>
        <pc:sldMkLst>
          <pc:docMk/>
          <pc:sldMk cId="0" sldId="503"/>
        </pc:sldMkLst>
        <pc:spChg chg="mod ord">
          <ac:chgData name="Henrik Isling Jørgensen" userId="de8caf17-3558-45d8-9686-9e2175c195a6" providerId="ADAL" clId="{8D22001A-5824-4383-A024-7887DF8C38AD}" dt="2025-02-09T16:52:30.687" v="2838" actId="1037"/>
          <ac:spMkLst>
            <pc:docMk/>
            <pc:sldMk cId="0" sldId="503"/>
            <ac:spMk id="4" creationId="{7535A965-F757-7EF9-80F8-31B5F143B852}"/>
          </ac:spMkLst>
        </pc:spChg>
        <pc:spChg chg="add mod">
          <ac:chgData name="Henrik Isling Jørgensen" userId="de8caf17-3558-45d8-9686-9e2175c195a6" providerId="ADAL" clId="{8D22001A-5824-4383-A024-7887DF8C38AD}" dt="2025-02-22T16:08:37.325" v="7160"/>
          <ac:spMkLst>
            <pc:docMk/>
            <pc:sldMk cId="0" sldId="503"/>
            <ac:spMk id="5" creationId="{086743FB-C533-97C8-042C-7E798FF55142}"/>
          </ac:spMkLst>
        </pc:spChg>
        <pc:spChg chg="mod">
          <ac:chgData name="Henrik Isling Jørgensen" userId="de8caf17-3558-45d8-9686-9e2175c195a6" providerId="ADAL" clId="{8D22001A-5824-4383-A024-7887DF8C38AD}" dt="2025-02-09T15:49:07.980" v="1659" actId="1076"/>
          <ac:spMkLst>
            <pc:docMk/>
            <pc:sldMk cId="0" sldId="503"/>
            <ac:spMk id="52" creationId="{ADF79F03-F3EC-4083-B87A-E3CF132AE354}"/>
          </ac:spMkLst>
        </pc:spChg>
        <pc:spChg chg="mod">
          <ac:chgData name="Henrik Isling Jørgensen" userId="de8caf17-3558-45d8-9686-9e2175c195a6" providerId="ADAL" clId="{8D22001A-5824-4383-A024-7887DF8C38AD}" dt="2025-02-09T15:49:07.980" v="1659" actId="1076"/>
          <ac:spMkLst>
            <pc:docMk/>
            <pc:sldMk cId="0" sldId="503"/>
            <ac:spMk id="55" creationId="{8084B191-B285-49C4-9DB8-311870CA11C5}"/>
          </ac:spMkLst>
        </pc:spChg>
        <pc:grpChg chg="mod">
          <ac:chgData name="Henrik Isling Jørgensen" userId="de8caf17-3558-45d8-9686-9e2175c195a6" providerId="ADAL" clId="{8D22001A-5824-4383-A024-7887DF8C38AD}" dt="2025-02-09T15:49:07.980" v="1659" actId="1076"/>
          <ac:grpSpMkLst>
            <pc:docMk/>
            <pc:sldMk cId="0" sldId="503"/>
            <ac:grpSpMk id="48" creationId="{AA076FC1-EC1E-47A3-A4BF-129DCB90169D}"/>
          </ac:grpSpMkLst>
        </pc:grpChg>
        <pc:cxnChg chg="mod">
          <ac:chgData name="Henrik Isling Jørgensen" userId="de8caf17-3558-45d8-9686-9e2175c195a6" providerId="ADAL" clId="{8D22001A-5824-4383-A024-7887DF8C38AD}" dt="2025-02-09T16:46:55.146" v="2778" actId="1035"/>
          <ac:cxnSpMkLst>
            <pc:docMk/>
            <pc:sldMk cId="0" sldId="503"/>
            <ac:cxnSpMk id="2" creationId="{FE97F589-353C-7CFB-B386-35248D0846E2}"/>
          </ac:cxnSpMkLst>
        </pc:cxnChg>
        <pc:cxnChg chg="mod">
          <ac:chgData name="Henrik Isling Jørgensen" userId="de8caf17-3558-45d8-9686-9e2175c195a6" providerId="ADAL" clId="{8D22001A-5824-4383-A024-7887DF8C38AD}" dt="2025-02-09T15:49:07.980" v="1659" actId="1076"/>
          <ac:cxnSpMkLst>
            <pc:docMk/>
            <pc:sldMk cId="0" sldId="503"/>
            <ac:cxnSpMk id="57" creationId="{8ED92A36-52A1-4DF0-92C9-AE9501E1E1C7}"/>
          </ac:cxnSpMkLst>
        </pc:cxnChg>
      </pc:sldChg>
      <pc:sldChg chg="modSp mod modAnim">
        <pc:chgData name="Henrik Isling Jørgensen" userId="de8caf17-3558-45d8-9686-9e2175c195a6" providerId="ADAL" clId="{8D22001A-5824-4383-A024-7887DF8C38AD}" dt="2025-02-09T16:23:43.823" v="2180"/>
        <pc:sldMkLst>
          <pc:docMk/>
          <pc:sldMk cId="0" sldId="505"/>
        </pc:sldMkLst>
        <pc:spChg chg="mod">
          <ac:chgData name="Henrik Isling Jørgensen" userId="de8caf17-3558-45d8-9686-9e2175c195a6" providerId="ADAL" clId="{8D22001A-5824-4383-A024-7887DF8C38AD}" dt="2025-02-09T16:22:12.668" v="2178" actId="6549"/>
          <ac:spMkLst>
            <pc:docMk/>
            <pc:sldMk cId="0" sldId="505"/>
            <ac:spMk id="3" creationId="{CDA87B31-73F8-FA1D-0B31-74A26CD1EB3C}"/>
          </ac:spMkLst>
        </pc:spChg>
        <pc:spChg chg="mod">
          <ac:chgData name="Henrik Isling Jørgensen" userId="de8caf17-3558-45d8-9686-9e2175c195a6" providerId="ADAL" clId="{8D22001A-5824-4383-A024-7887DF8C38AD}" dt="2025-02-09T16:21:51.665" v="2177" actId="1035"/>
          <ac:spMkLst>
            <pc:docMk/>
            <pc:sldMk cId="0" sldId="505"/>
            <ac:spMk id="4" creationId="{4B7FABEC-2F09-4707-83BD-577AD5829135}"/>
          </ac:spMkLst>
        </pc:spChg>
        <pc:spChg chg="mod">
          <ac:chgData name="Henrik Isling Jørgensen" userId="de8caf17-3558-45d8-9686-9e2175c195a6" providerId="ADAL" clId="{8D22001A-5824-4383-A024-7887DF8C38AD}" dt="2025-02-09T16:21:51.665" v="2177" actId="1035"/>
          <ac:spMkLst>
            <pc:docMk/>
            <pc:sldMk cId="0" sldId="505"/>
            <ac:spMk id="6" creationId="{03C7F1AC-EEB9-1302-A818-C4B3AC5DD06F}"/>
          </ac:spMkLst>
        </pc:spChg>
        <pc:spChg chg="mod">
          <ac:chgData name="Henrik Isling Jørgensen" userId="de8caf17-3558-45d8-9686-9e2175c195a6" providerId="ADAL" clId="{8D22001A-5824-4383-A024-7887DF8C38AD}" dt="2025-02-09T15:58:50.335" v="1728" actId="1076"/>
          <ac:spMkLst>
            <pc:docMk/>
            <pc:sldMk cId="0" sldId="505"/>
            <ac:spMk id="30" creationId="{30413A64-4B41-4ED7-BF27-5CD3F027174D}"/>
          </ac:spMkLst>
        </pc:spChg>
        <pc:spChg chg="mod">
          <ac:chgData name="Henrik Isling Jørgensen" userId="de8caf17-3558-45d8-9686-9e2175c195a6" providerId="ADAL" clId="{8D22001A-5824-4383-A024-7887DF8C38AD}" dt="2025-02-09T15:58:50.335" v="1728" actId="1076"/>
          <ac:spMkLst>
            <pc:docMk/>
            <pc:sldMk cId="0" sldId="505"/>
            <ac:spMk id="32" creationId="{83C32CD4-46E1-4225-B699-92315FA735BF}"/>
          </ac:spMkLst>
        </pc:spChg>
        <pc:grpChg chg="mod">
          <ac:chgData name="Henrik Isling Jørgensen" userId="de8caf17-3558-45d8-9686-9e2175c195a6" providerId="ADAL" clId="{8D22001A-5824-4383-A024-7887DF8C38AD}" dt="2025-02-09T15:58:50.335" v="1728" actId="1076"/>
          <ac:grpSpMkLst>
            <pc:docMk/>
            <pc:sldMk cId="0" sldId="505"/>
            <ac:grpSpMk id="2" creationId="{61FBEB20-8D10-DC01-CB0A-7FEBE267E306}"/>
          </ac:grpSpMkLst>
        </pc:grpChg>
        <pc:grpChg chg="mod">
          <ac:chgData name="Henrik Isling Jørgensen" userId="de8caf17-3558-45d8-9686-9e2175c195a6" providerId="ADAL" clId="{8D22001A-5824-4383-A024-7887DF8C38AD}" dt="2025-02-09T16:21:51.665" v="2177" actId="1035"/>
          <ac:grpSpMkLst>
            <pc:docMk/>
            <pc:sldMk cId="0" sldId="505"/>
            <ac:grpSpMk id="27" creationId="{E898FAAE-928B-47E0-A269-26F46C0C51FE}"/>
          </ac:grpSpMkLst>
        </pc:grpChg>
        <pc:cxnChg chg="mod">
          <ac:chgData name="Henrik Isling Jørgensen" userId="de8caf17-3558-45d8-9686-9e2175c195a6" providerId="ADAL" clId="{8D22001A-5824-4383-A024-7887DF8C38AD}" dt="2025-02-09T15:58:50.335" v="1728" actId="1076"/>
          <ac:cxnSpMkLst>
            <pc:docMk/>
            <pc:sldMk cId="0" sldId="505"/>
            <ac:cxnSpMk id="39" creationId="{A68E1FB1-62E7-4929-A014-E696EA4BAF45}"/>
          </ac:cxnSpMkLst>
        </pc:cxnChg>
      </pc:sldChg>
      <pc:sldChg chg="modSp mod modAnim modNotesTx">
        <pc:chgData name="Henrik Isling Jørgensen" userId="de8caf17-3558-45d8-9686-9e2175c195a6" providerId="ADAL" clId="{8D22001A-5824-4383-A024-7887DF8C38AD}" dt="2025-02-23T10:56:13.784" v="11115" actId="6549"/>
        <pc:sldMkLst>
          <pc:docMk/>
          <pc:sldMk cId="0" sldId="512"/>
        </pc:sldMkLst>
        <pc:spChg chg="mod">
          <ac:chgData name="Henrik Isling Jørgensen" userId="de8caf17-3558-45d8-9686-9e2175c195a6" providerId="ADAL" clId="{8D22001A-5824-4383-A024-7887DF8C38AD}" dt="2025-02-09T16:32:00.139" v="2263" actId="1076"/>
          <ac:spMkLst>
            <pc:docMk/>
            <pc:sldMk cId="0" sldId="512"/>
            <ac:spMk id="2" creationId="{5EA7BA80-815B-091B-37B9-791BBC829D94}"/>
          </ac:spMkLst>
        </pc:spChg>
        <pc:spChg chg="mod">
          <ac:chgData name="Henrik Isling Jørgensen" userId="de8caf17-3558-45d8-9686-9e2175c195a6" providerId="ADAL" clId="{8D22001A-5824-4383-A024-7887DF8C38AD}" dt="2025-02-09T16:04:45.237" v="1909" actId="1076"/>
          <ac:spMkLst>
            <pc:docMk/>
            <pc:sldMk cId="0" sldId="512"/>
            <ac:spMk id="16" creationId="{3607AF69-C4AE-4CBB-B06D-49EB7418055A}"/>
          </ac:spMkLst>
        </pc:spChg>
        <pc:spChg chg="mod">
          <ac:chgData name="Henrik Isling Jørgensen" userId="de8caf17-3558-45d8-9686-9e2175c195a6" providerId="ADAL" clId="{8D22001A-5824-4383-A024-7887DF8C38AD}" dt="2025-02-09T16:04:45.237" v="1909" actId="1076"/>
          <ac:spMkLst>
            <pc:docMk/>
            <pc:sldMk cId="0" sldId="512"/>
            <ac:spMk id="21" creationId="{DD91D7F5-2898-4976-AB8B-C475C0761135}"/>
          </ac:spMkLst>
        </pc:spChg>
        <pc:grpChg chg="mod">
          <ac:chgData name="Henrik Isling Jørgensen" userId="de8caf17-3558-45d8-9686-9e2175c195a6" providerId="ADAL" clId="{8D22001A-5824-4383-A024-7887DF8C38AD}" dt="2025-02-09T16:04:45.237" v="1909" actId="1076"/>
          <ac:grpSpMkLst>
            <pc:docMk/>
            <pc:sldMk cId="0" sldId="512"/>
            <ac:grpSpMk id="15" creationId="{6FD45E5A-CA5A-4ADB-90AE-FBF55F5E78B9}"/>
          </ac:grpSpMkLst>
        </pc:grpChg>
        <pc:cxnChg chg="mod">
          <ac:chgData name="Henrik Isling Jørgensen" userId="de8caf17-3558-45d8-9686-9e2175c195a6" providerId="ADAL" clId="{8D22001A-5824-4383-A024-7887DF8C38AD}" dt="2025-02-09T16:04:45.237" v="1909" actId="1076"/>
          <ac:cxnSpMkLst>
            <pc:docMk/>
            <pc:sldMk cId="0" sldId="512"/>
            <ac:cxnSpMk id="22" creationId="{413E4599-287E-4B1C-BA3B-93B4166AFA27}"/>
          </ac:cxnSpMkLst>
        </pc:cxnChg>
      </pc:sldChg>
      <pc:sldChg chg="addSp delSp modSp mod delAnim modAnim">
        <pc:chgData name="Henrik Isling Jørgensen" userId="de8caf17-3558-45d8-9686-9e2175c195a6" providerId="ADAL" clId="{8D22001A-5824-4383-A024-7887DF8C38AD}" dt="2025-02-09T16:59:31.038" v="2862"/>
        <pc:sldMkLst>
          <pc:docMk/>
          <pc:sldMk cId="0" sldId="513"/>
        </pc:sldMkLst>
        <pc:spChg chg="mod topLvl">
          <ac:chgData name="Henrik Isling Jørgensen" userId="de8caf17-3558-45d8-9686-9e2175c195a6" providerId="ADAL" clId="{8D22001A-5824-4383-A024-7887DF8C38AD}" dt="2025-02-09T16:39:10.216" v="2435" actId="1035"/>
          <ac:spMkLst>
            <pc:docMk/>
            <pc:sldMk cId="0" sldId="513"/>
            <ac:spMk id="4" creationId="{8D758B58-3211-1647-E0BE-95CD929211F2}"/>
          </ac:spMkLst>
        </pc:spChg>
        <pc:spChg chg="mod">
          <ac:chgData name="Henrik Isling Jørgensen" userId="de8caf17-3558-45d8-9686-9e2175c195a6" providerId="ADAL" clId="{8D22001A-5824-4383-A024-7887DF8C38AD}" dt="2025-02-09T15:17:50.095" v="1057" actId="571"/>
          <ac:spMkLst>
            <pc:docMk/>
            <pc:sldMk cId="0" sldId="513"/>
            <ac:spMk id="5" creationId="{956ADB48-78C1-0AAA-7E7F-EC1C7C520036}"/>
          </ac:spMkLst>
        </pc:spChg>
        <pc:spChg chg="mod topLvl">
          <ac:chgData name="Henrik Isling Jørgensen" userId="de8caf17-3558-45d8-9686-9e2175c195a6" providerId="ADAL" clId="{8D22001A-5824-4383-A024-7887DF8C38AD}" dt="2025-02-09T15:17:31.549" v="1052" actId="1035"/>
          <ac:spMkLst>
            <pc:docMk/>
            <pc:sldMk cId="0" sldId="513"/>
            <ac:spMk id="7" creationId="{BEDBB6E1-CF4D-C45B-C4D7-E93D9512A434}"/>
          </ac:spMkLst>
        </pc:spChg>
        <pc:spChg chg="mod">
          <ac:chgData name="Henrik Isling Jørgensen" userId="de8caf17-3558-45d8-9686-9e2175c195a6" providerId="ADAL" clId="{8D22001A-5824-4383-A024-7887DF8C38AD}" dt="2025-02-09T15:17:50.095" v="1057" actId="571"/>
          <ac:spMkLst>
            <pc:docMk/>
            <pc:sldMk cId="0" sldId="513"/>
            <ac:spMk id="8" creationId="{B7BBB6C1-A03F-4D6B-2BAE-966438911C3F}"/>
          </ac:spMkLst>
        </pc:spChg>
        <pc:spChg chg="mod topLvl">
          <ac:chgData name="Henrik Isling Jørgensen" userId="de8caf17-3558-45d8-9686-9e2175c195a6" providerId="ADAL" clId="{8D22001A-5824-4383-A024-7887DF8C38AD}" dt="2025-02-09T15:27:47.739" v="1269" actId="1076"/>
          <ac:spMkLst>
            <pc:docMk/>
            <pc:sldMk cId="0" sldId="513"/>
            <ac:spMk id="9" creationId="{88A37181-0CBE-0501-1000-93649FE8D2C5}"/>
          </ac:spMkLst>
        </pc:spChg>
        <pc:spChg chg="mod topLvl">
          <ac:chgData name="Henrik Isling Jørgensen" userId="de8caf17-3558-45d8-9686-9e2175c195a6" providerId="ADAL" clId="{8D22001A-5824-4383-A024-7887DF8C38AD}" dt="2025-02-09T15:17:09.897" v="1033" actId="165"/>
          <ac:spMkLst>
            <pc:docMk/>
            <pc:sldMk cId="0" sldId="513"/>
            <ac:spMk id="10" creationId="{E3F78C06-4D9F-2FA0-0E08-18947800A436}"/>
          </ac:spMkLst>
        </pc:spChg>
        <pc:spChg chg="mod">
          <ac:chgData name="Henrik Isling Jørgensen" userId="de8caf17-3558-45d8-9686-9e2175c195a6" providerId="ADAL" clId="{8D22001A-5824-4383-A024-7887DF8C38AD}" dt="2025-02-09T15:18:05.806" v="1061" actId="20577"/>
          <ac:spMkLst>
            <pc:docMk/>
            <pc:sldMk cId="0" sldId="513"/>
            <ac:spMk id="12" creationId="{27FDA23A-F1D1-484E-8BC2-D592640E2550}"/>
          </ac:spMkLst>
        </pc:spChg>
        <pc:spChg chg="mod">
          <ac:chgData name="Henrik Isling Jørgensen" userId="de8caf17-3558-45d8-9686-9e2175c195a6" providerId="ADAL" clId="{8D22001A-5824-4383-A024-7887DF8C38AD}" dt="2025-02-09T15:17:54.801" v="1058" actId="571"/>
          <ac:spMkLst>
            <pc:docMk/>
            <pc:sldMk cId="0" sldId="513"/>
            <ac:spMk id="14" creationId="{303DE6C8-DC7D-867B-77F6-7D884F6D1F2A}"/>
          </ac:spMkLst>
        </pc:spChg>
        <pc:spChg chg="mod topLvl">
          <ac:chgData name="Henrik Isling Jørgensen" userId="de8caf17-3558-45d8-9686-9e2175c195a6" providerId="ADAL" clId="{8D22001A-5824-4383-A024-7887DF8C38AD}" dt="2025-02-09T16:39:10.216" v="2435" actId="1035"/>
          <ac:spMkLst>
            <pc:docMk/>
            <pc:sldMk cId="0" sldId="513"/>
            <ac:spMk id="24" creationId="{69E0AEE6-8D4C-45E5-8C3F-8823658C54C8}"/>
          </ac:spMkLst>
        </pc:spChg>
        <pc:spChg chg="mod">
          <ac:chgData name="Henrik Isling Jørgensen" userId="de8caf17-3558-45d8-9686-9e2175c195a6" providerId="ADAL" clId="{8D22001A-5824-4383-A024-7887DF8C38AD}" dt="2025-02-09T15:17:54.801" v="1058" actId="571"/>
          <ac:spMkLst>
            <pc:docMk/>
            <pc:sldMk cId="0" sldId="513"/>
            <ac:spMk id="25" creationId="{1AFD2453-81B2-D03F-5251-A9A07E273B99}"/>
          </ac:spMkLst>
        </pc:spChg>
        <pc:spChg chg="mod">
          <ac:chgData name="Henrik Isling Jørgensen" userId="de8caf17-3558-45d8-9686-9e2175c195a6" providerId="ADAL" clId="{8D22001A-5824-4383-A024-7887DF8C38AD}" dt="2025-02-09T15:18:07.910" v="1063" actId="20577"/>
          <ac:spMkLst>
            <pc:docMk/>
            <pc:sldMk cId="0" sldId="513"/>
            <ac:spMk id="26" creationId="{4DB29C91-41E5-4874-A6B2-927ACA0D29FB}"/>
          </ac:spMkLst>
        </pc:spChg>
        <pc:spChg chg="mod">
          <ac:chgData name="Henrik Isling Jørgensen" userId="de8caf17-3558-45d8-9686-9e2175c195a6" providerId="ADAL" clId="{8D22001A-5824-4383-A024-7887DF8C38AD}" dt="2025-02-09T16:05:41.488" v="1914" actId="1076"/>
          <ac:spMkLst>
            <pc:docMk/>
            <pc:sldMk cId="0" sldId="513"/>
            <ac:spMk id="30" creationId="{1D04AFA1-6536-4576-8A17-7B35F65B7006}"/>
          </ac:spMkLst>
        </pc:spChg>
        <pc:spChg chg="mod">
          <ac:chgData name="Henrik Isling Jørgensen" userId="de8caf17-3558-45d8-9686-9e2175c195a6" providerId="ADAL" clId="{8D22001A-5824-4383-A024-7887DF8C38AD}" dt="2025-02-09T15:18:02.957" v="1059" actId="571"/>
          <ac:spMkLst>
            <pc:docMk/>
            <pc:sldMk cId="0" sldId="513"/>
            <ac:spMk id="31" creationId="{CFF71CD3-3DFD-613D-4B9B-4D89983F57E3}"/>
          </ac:spMkLst>
        </pc:spChg>
        <pc:spChg chg="mod topLvl">
          <ac:chgData name="Henrik Isling Jørgensen" userId="de8caf17-3558-45d8-9686-9e2175c195a6" providerId="ADAL" clId="{8D22001A-5824-4383-A024-7887DF8C38AD}" dt="2025-02-09T16:39:10.216" v="2435" actId="1035"/>
          <ac:spMkLst>
            <pc:docMk/>
            <pc:sldMk cId="0" sldId="513"/>
            <ac:spMk id="33" creationId="{A6BA2230-D161-4E57-B15F-28083934717A}"/>
          </ac:spMkLst>
        </pc:spChg>
        <pc:spChg chg="mod">
          <ac:chgData name="Henrik Isling Jørgensen" userId="de8caf17-3558-45d8-9686-9e2175c195a6" providerId="ADAL" clId="{8D22001A-5824-4383-A024-7887DF8C38AD}" dt="2025-02-09T15:18:02.957" v="1059" actId="571"/>
          <ac:spMkLst>
            <pc:docMk/>
            <pc:sldMk cId="0" sldId="513"/>
            <ac:spMk id="35" creationId="{8528D9A4-C49B-53B3-FBAB-22C370E04BAF}"/>
          </ac:spMkLst>
        </pc:spChg>
        <pc:spChg chg="mod">
          <ac:chgData name="Henrik Isling Jørgensen" userId="de8caf17-3558-45d8-9686-9e2175c195a6" providerId="ADAL" clId="{8D22001A-5824-4383-A024-7887DF8C38AD}" dt="2025-02-09T15:18:10.388" v="1065" actId="20577"/>
          <ac:spMkLst>
            <pc:docMk/>
            <pc:sldMk cId="0" sldId="513"/>
            <ac:spMk id="36" creationId="{6E15787E-35F7-4198-270F-DD1CF86CE6EC}"/>
          </ac:spMkLst>
        </pc:spChg>
        <pc:spChg chg="mod topLvl">
          <ac:chgData name="Henrik Isling Jørgensen" userId="de8caf17-3558-45d8-9686-9e2175c195a6" providerId="ADAL" clId="{8D22001A-5824-4383-A024-7887DF8C38AD}" dt="2025-02-09T16:39:10.216" v="2435" actId="1035"/>
          <ac:spMkLst>
            <pc:docMk/>
            <pc:sldMk cId="0" sldId="513"/>
            <ac:spMk id="38" creationId="{54728EC4-1AC2-45D0-A8C9-F2813FF2E688}"/>
          </ac:spMkLst>
        </pc:spChg>
        <pc:spChg chg="mod">
          <ac:chgData name="Henrik Isling Jørgensen" userId="de8caf17-3558-45d8-9686-9e2175c195a6" providerId="ADAL" clId="{8D22001A-5824-4383-A024-7887DF8C38AD}" dt="2025-02-09T16:05:41.488" v="1914" actId="1076"/>
          <ac:spMkLst>
            <pc:docMk/>
            <pc:sldMk cId="0" sldId="513"/>
            <ac:spMk id="42" creationId="{3FBE0F0F-5177-40E8-AEEF-3775FC72A7BC}"/>
          </ac:spMkLst>
        </pc:spChg>
        <pc:spChg chg="mod">
          <ac:chgData name="Henrik Isling Jørgensen" userId="de8caf17-3558-45d8-9686-9e2175c195a6" providerId="ADAL" clId="{8D22001A-5824-4383-A024-7887DF8C38AD}" dt="2025-02-09T16:38:49.038" v="2422" actId="1036"/>
          <ac:spMkLst>
            <pc:docMk/>
            <pc:sldMk cId="0" sldId="513"/>
            <ac:spMk id="69" creationId="{C9D2FC82-F262-4BDA-A744-EE7366DAABBC}"/>
          </ac:spMkLst>
        </pc:spChg>
        <pc:grpChg chg="add mod">
          <ac:chgData name="Henrik Isling Jørgensen" userId="de8caf17-3558-45d8-9686-9e2175c195a6" providerId="ADAL" clId="{8D22001A-5824-4383-A024-7887DF8C38AD}" dt="2025-02-09T16:39:10.216" v="2435" actId="1035"/>
          <ac:grpSpMkLst>
            <pc:docMk/>
            <pc:sldMk cId="0" sldId="513"/>
            <ac:grpSpMk id="3" creationId="{F6C38914-189D-D14C-085A-BF185B428209}"/>
          </ac:grpSpMkLst>
        </pc:grpChg>
        <pc:grpChg chg="mod">
          <ac:chgData name="Henrik Isling Jørgensen" userId="de8caf17-3558-45d8-9686-9e2175c195a6" providerId="ADAL" clId="{8D22001A-5824-4383-A024-7887DF8C38AD}" dt="2025-02-09T15:17:50.095" v="1057" actId="571"/>
          <ac:grpSpMkLst>
            <pc:docMk/>
            <pc:sldMk cId="0" sldId="513"/>
            <ac:grpSpMk id="6" creationId="{D6FF333F-DD71-BEB0-6D8C-C4501DA5297B}"/>
          </ac:grpSpMkLst>
        </pc:grpChg>
        <pc:grpChg chg="add del mod topLvl">
          <ac:chgData name="Henrik Isling Jørgensen" userId="de8caf17-3558-45d8-9686-9e2175c195a6" providerId="ADAL" clId="{8D22001A-5824-4383-A024-7887DF8C38AD}" dt="2025-02-09T15:17:09.897" v="1033" actId="165"/>
          <ac:grpSpMkLst>
            <pc:docMk/>
            <pc:sldMk cId="0" sldId="513"/>
            <ac:grpSpMk id="11" creationId="{73DF3702-D39D-E968-1911-FADF8C8C5932}"/>
          </ac:grpSpMkLst>
        </pc:grpChg>
        <pc:grpChg chg="add mod">
          <ac:chgData name="Henrik Isling Jørgensen" userId="de8caf17-3558-45d8-9686-9e2175c195a6" providerId="ADAL" clId="{8D22001A-5824-4383-A024-7887DF8C38AD}" dt="2025-02-09T16:39:10.216" v="2435" actId="1035"/>
          <ac:grpSpMkLst>
            <pc:docMk/>
            <pc:sldMk cId="0" sldId="513"/>
            <ac:grpSpMk id="13" creationId="{470C4B4D-402B-999E-C505-67E97F77A156}"/>
          </ac:grpSpMkLst>
        </pc:grpChg>
        <pc:grpChg chg="add del mod topLvl">
          <ac:chgData name="Henrik Isling Jørgensen" userId="de8caf17-3558-45d8-9686-9e2175c195a6" providerId="ADAL" clId="{8D22001A-5824-4383-A024-7887DF8C38AD}" dt="2025-02-09T16:39:10.216" v="2435" actId="1035"/>
          <ac:grpSpMkLst>
            <pc:docMk/>
            <pc:sldMk cId="0" sldId="513"/>
            <ac:grpSpMk id="15" creationId="{F5073728-3437-3477-6D72-5F44EC47EDCA}"/>
          </ac:grpSpMkLst>
        </pc:grpChg>
        <pc:grpChg chg="mod">
          <ac:chgData name="Henrik Isling Jørgensen" userId="de8caf17-3558-45d8-9686-9e2175c195a6" providerId="ADAL" clId="{8D22001A-5824-4383-A024-7887DF8C38AD}" dt="2025-02-09T15:17:54.801" v="1058" actId="571"/>
          <ac:grpSpMkLst>
            <pc:docMk/>
            <pc:sldMk cId="0" sldId="513"/>
            <ac:grpSpMk id="23" creationId="{5C28E20B-BCAA-1C76-60EE-1135349C5F89}"/>
          </ac:grpSpMkLst>
        </pc:grpChg>
        <pc:grpChg chg="add mod">
          <ac:chgData name="Henrik Isling Jørgensen" userId="de8caf17-3558-45d8-9686-9e2175c195a6" providerId="ADAL" clId="{8D22001A-5824-4383-A024-7887DF8C38AD}" dt="2025-02-09T16:39:10.216" v="2435" actId="1035"/>
          <ac:grpSpMkLst>
            <pc:docMk/>
            <pc:sldMk cId="0" sldId="513"/>
            <ac:grpSpMk id="27" creationId="{8EC1B26A-A62A-0551-B45A-B7B30F688D3F}"/>
          </ac:grpSpMkLst>
        </pc:grpChg>
        <pc:grpChg chg="mod">
          <ac:chgData name="Henrik Isling Jørgensen" userId="de8caf17-3558-45d8-9686-9e2175c195a6" providerId="ADAL" clId="{8D22001A-5824-4383-A024-7887DF8C38AD}" dt="2025-02-09T16:05:41.488" v="1914" actId="1076"/>
          <ac:grpSpMkLst>
            <pc:docMk/>
            <pc:sldMk cId="0" sldId="513"/>
            <ac:grpSpMk id="29" creationId="{EE21A6EC-C31D-4DE0-BBFC-AF51F325EB56}"/>
          </ac:grpSpMkLst>
        </pc:grpChg>
        <pc:grpChg chg="mod">
          <ac:chgData name="Henrik Isling Jørgensen" userId="de8caf17-3558-45d8-9686-9e2175c195a6" providerId="ADAL" clId="{8D22001A-5824-4383-A024-7887DF8C38AD}" dt="2025-02-09T15:18:02.957" v="1059" actId="571"/>
          <ac:grpSpMkLst>
            <pc:docMk/>
            <pc:sldMk cId="0" sldId="513"/>
            <ac:grpSpMk id="34" creationId="{BF49CDA0-2F40-B006-95CD-0BC815CB98FE}"/>
          </ac:grpSpMkLst>
        </pc:grpChg>
        <pc:cxnChg chg="mod">
          <ac:chgData name="Henrik Isling Jørgensen" userId="de8caf17-3558-45d8-9686-9e2175c195a6" providerId="ADAL" clId="{8D22001A-5824-4383-A024-7887DF8C38AD}" dt="2025-02-09T16:05:41.488" v="1914" actId="1076"/>
          <ac:cxnSpMkLst>
            <pc:docMk/>
            <pc:sldMk cId="0" sldId="513"/>
            <ac:cxnSpMk id="32" creationId="{3ACC65EB-B7D1-441D-B811-BFA9A07B12EC}"/>
          </ac:cxnSpMkLst>
        </pc:cxnChg>
        <pc:cxnChg chg="add mod">
          <ac:chgData name="Henrik Isling Jørgensen" userId="de8caf17-3558-45d8-9686-9e2175c195a6" providerId="ADAL" clId="{8D22001A-5824-4383-A024-7887DF8C38AD}" dt="2025-02-09T16:38:59.173" v="2424"/>
          <ac:cxnSpMkLst>
            <pc:docMk/>
            <pc:sldMk cId="0" sldId="513"/>
            <ac:cxnSpMk id="39" creationId="{DDE5E187-6C39-8A6C-8A06-2D8418A23BE2}"/>
          </ac:cxnSpMkLst>
        </pc:cxnChg>
      </pc:sldChg>
      <pc:sldChg chg="addSp delSp modSp mod delAnim modAnim">
        <pc:chgData name="Henrik Isling Jørgensen" userId="de8caf17-3558-45d8-9686-9e2175c195a6" providerId="ADAL" clId="{8D22001A-5824-4383-A024-7887DF8C38AD}" dt="2025-02-09T16:59:17.825" v="2861"/>
        <pc:sldMkLst>
          <pc:docMk/>
          <pc:sldMk cId="0" sldId="514"/>
        </pc:sldMkLst>
        <pc:spChg chg="mod">
          <ac:chgData name="Henrik Isling Jørgensen" userId="de8caf17-3558-45d8-9686-9e2175c195a6" providerId="ADAL" clId="{8D22001A-5824-4383-A024-7887DF8C38AD}" dt="2025-02-09T16:05:34.292" v="1913" actId="1076"/>
          <ac:spMkLst>
            <pc:docMk/>
            <pc:sldMk cId="0" sldId="514"/>
            <ac:spMk id="36" creationId="{AAAD0962-B760-41F1-8B0D-D9AC1052BA99}"/>
          </ac:spMkLst>
        </pc:spChg>
        <pc:spChg chg="mod">
          <ac:chgData name="Henrik Isling Jørgensen" userId="de8caf17-3558-45d8-9686-9e2175c195a6" providerId="ADAL" clId="{8D22001A-5824-4383-A024-7887DF8C38AD}" dt="2025-02-09T16:05:34.292" v="1913" actId="1076"/>
          <ac:spMkLst>
            <pc:docMk/>
            <pc:sldMk cId="0" sldId="514"/>
            <ac:spMk id="39" creationId="{DCCA2E8D-6CE4-4D02-8D4A-E9595B7A272E}"/>
          </ac:spMkLst>
        </pc:spChg>
        <pc:spChg chg="mod">
          <ac:chgData name="Henrik Isling Jørgensen" userId="de8caf17-3558-45d8-9686-9e2175c195a6" providerId="ADAL" clId="{8D22001A-5824-4383-A024-7887DF8C38AD}" dt="2025-02-09T16:37:35.970" v="2361" actId="1036"/>
          <ac:spMkLst>
            <pc:docMk/>
            <pc:sldMk cId="0" sldId="514"/>
            <ac:spMk id="48" creationId="{3CA2AFC5-48E3-322E-B2CB-9ADC0F4A5F04}"/>
          </ac:spMkLst>
        </pc:spChg>
        <pc:grpChg chg="mod">
          <ac:chgData name="Henrik Isling Jørgensen" userId="de8caf17-3558-45d8-9686-9e2175c195a6" providerId="ADAL" clId="{8D22001A-5824-4383-A024-7887DF8C38AD}" dt="2025-02-09T16:05:34.292" v="1913" actId="1076"/>
          <ac:grpSpMkLst>
            <pc:docMk/>
            <pc:sldMk cId="0" sldId="514"/>
            <ac:grpSpMk id="35" creationId="{9DB6748B-F7AA-4EAC-9B50-EE76C230946D}"/>
          </ac:grpSpMkLst>
        </pc:grpChg>
        <pc:cxnChg chg="mod">
          <ac:chgData name="Henrik Isling Jørgensen" userId="de8caf17-3558-45d8-9686-9e2175c195a6" providerId="ADAL" clId="{8D22001A-5824-4383-A024-7887DF8C38AD}" dt="2025-02-09T16:05:34.292" v="1913" actId="1076"/>
          <ac:cxnSpMkLst>
            <pc:docMk/>
            <pc:sldMk cId="0" sldId="514"/>
            <ac:cxnSpMk id="38" creationId="{256AB870-7755-4CBA-A588-9A77EBE86D27}"/>
          </ac:cxnSpMkLst>
        </pc:cxnChg>
      </pc:sldChg>
      <pc:sldChg chg="modSp mod modNotesTx">
        <pc:chgData name="Henrik Isling Jørgensen" userId="de8caf17-3558-45d8-9686-9e2175c195a6" providerId="ADAL" clId="{8D22001A-5824-4383-A024-7887DF8C38AD}" dt="2025-02-22T16:21:11.037" v="7859" actId="20577"/>
        <pc:sldMkLst>
          <pc:docMk/>
          <pc:sldMk cId="0" sldId="520"/>
        </pc:sldMkLst>
        <pc:spChg chg="mod">
          <ac:chgData name="Henrik Isling Jørgensen" userId="de8caf17-3558-45d8-9686-9e2175c195a6" providerId="ADAL" clId="{8D22001A-5824-4383-A024-7887DF8C38AD}" dt="2025-02-09T15:58:43.458" v="1727" actId="1076"/>
          <ac:spMkLst>
            <pc:docMk/>
            <pc:sldMk cId="0" sldId="520"/>
            <ac:spMk id="52" creationId="{66D5754A-1F4D-4BF2-8959-64CF8BABB13F}"/>
          </ac:spMkLst>
        </pc:spChg>
        <pc:spChg chg="mod">
          <ac:chgData name="Henrik Isling Jørgensen" userId="de8caf17-3558-45d8-9686-9e2175c195a6" providerId="ADAL" clId="{8D22001A-5824-4383-A024-7887DF8C38AD}" dt="2025-02-09T15:58:43.458" v="1727" actId="1076"/>
          <ac:spMkLst>
            <pc:docMk/>
            <pc:sldMk cId="0" sldId="520"/>
            <ac:spMk id="55" creationId="{72862713-DF65-44C3-865D-561140A99A39}"/>
          </ac:spMkLst>
        </pc:spChg>
        <pc:spChg chg="mod">
          <ac:chgData name="Henrik Isling Jørgensen" userId="de8caf17-3558-45d8-9686-9e2175c195a6" providerId="ADAL" clId="{8D22001A-5824-4383-A024-7887DF8C38AD}" dt="2025-02-09T16:20:22.124" v="2167" actId="20577"/>
          <ac:spMkLst>
            <pc:docMk/>
            <pc:sldMk cId="0" sldId="520"/>
            <ac:spMk id="65551" creationId="{285F7E3D-7315-46EB-A863-60D4412115AF}"/>
          </ac:spMkLst>
        </pc:spChg>
        <pc:grpChg chg="mod">
          <ac:chgData name="Henrik Isling Jørgensen" userId="de8caf17-3558-45d8-9686-9e2175c195a6" providerId="ADAL" clId="{8D22001A-5824-4383-A024-7887DF8C38AD}" dt="2025-02-09T15:58:43.458" v="1727" actId="1076"/>
          <ac:grpSpMkLst>
            <pc:docMk/>
            <pc:sldMk cId="0" sldId="520"/>
            <ac:grpSpMk id="49" creationId="{BB89D2A4-B769-4356-9C5B-65D1F377C731}"/>
          </ac:grpSpMkLst>
        </pc:grpChg>
        <pc:cxnChg chg="mod">
          <ac:chgData name="Henrik Isling Jørgensen" userId="de8caf17-3558-45d8-9686-9e2175c195a6" providerId="ADAL" clId="{8D22001A-5824-4383-A024-7887DF8C38AD}" dt="2025-02-09T15:58:43.458" v="1727" actId="1076"/>
          <ac:cxnSpMkLst>
            <pc:docMk/>
            <pc:sldMk cId="0" sldId="520"/>
            <ac:cxnSpMk id="54" creationId="{47DED519-A595-4BDB-BA31-C1A7D9F3778B}"/>
          </ac:cxnSpMkLst>
        </pc:cxnChg>
      </pc:sldChg>
      <pc:sldChg chg="modSp modAnim modNotesTx">
        <pc:chgData name="Henrik Isling Jørgensen" userId="de8caf17-3558-45d8-9686-9e2175c195a6" providerId="ADAL" clId="{8D22001A-5824-4383-A024-7887DF8C38AD}" dt="2025-02-22T16:22:54.118" v="8014" actId="20577"/>
        <pc:sldMkLst>
          <pc:docMk/>
          <pc:sldMk cId="0" sldId="521"/>
        </pc:sldMkLst>
        <pc:spChg chg="mod">
          <ac:chgData name="Henrik Isling Jørgensen" userId="de8caf17-3558-45d8-9686-9e2175c195a6" providerId="ADAL" clId="{8D22001A-5824-4383-A024-7887DF8C38AD}" dt="2025-02-09T15:58:36.781" v="1726" actId="1076"/>
          <ac:spMkLst>
            <pc:docMk/>
            <pc:sldMk cId="0" sldId="521"/>
            <ac:spMk id="40" creationId="{7AA9B2E8-EB65-4D18-A75E-2CD1541790E4}"/>
          </ac:spMkLst>
        </pc:spChg>
        <pc:spChg chg="mod">
          <ac:chgData name="Henrik Isling Jørgensen" userId="de8caf17-3558-45d8-9686-9e2175c195a6" providerId="ADAL" clId="{8D22001A-5824-4383-A024-7887DF8C38AD}" dt="2025-02-09T15:58:36.781" v="1726" actId="1076"/>
          <ac:spMkLst>
            <pc:docMk/>
            <pc:sldMk cId="0" sldId="521"/>
            <ac:spMk id="52" creationId="{A214F939-545D-4616-9F75-406BC469DA9B}"/>
          </ac:spMkLst>
        </pc:spChg>
        <pc:grpChg chg="mod">
          <ac:chgData name="Henrik Isling Jørgensen" userId="de8caf17-3558-45d8-9686-9e2175c195a6" providerId="ADAL" clId="{8D22001A-5824-4383-A024-7887DF8C38AD}" dt="2025-02-09T15:58:36.781" v="1726" actId="1076"/>
          <ac:grpSpMkLst>
            <pc:docMk/>
            <pc:sldMk cId="0" sldId="521"/>
            <ac:grpSpMk id="31" creationId="{EB1FC9DB-2D48-41CE-8728-189AD4AFC257}"/>
          </ac:grpSpMkLst>
        </pc:grpChg>
        <pc:cxnChg chg="mod">
          <ac:chgData name="Henrik Isling Jørgensen" userId="de8caf17-3558-45d8-9686-9e2175c195a6" providerId="ADAL" clId="{8D22001A-5824-4383-A024-7887DF8C38AD}" dt="2025-02-09T15:58:36.781" v="1726" actId="1076"/>
          <ac:cxnSpMkLst>
            <pc:docMk/>
            <pc:sldMk cId="0" sldId="521"/>
            <ac:cxnSpMk id="51" creationId="{A6E0DFD6-4409-4D22-8D75-58469F467989}"/>
          </ac:cxnSpMkLst>
        </pc:cxnChg>
      </pc:sldChg>
      <pc:sldChg chg="addSp delSp modSp mod delAnim modAnim modNotesTx">
        <pc:chgData name="Henrik Isling Jørgensen" userId="de8caf17-3558-45d8-9686-9e2175c195a6" providerId="ADAL" clId="{8D22001A-5824-4383-A024-7887DF8C38AD}" dt="2025-02-23T11:06:54.588" v="11511" actId="20577"/>
        <pc:sldMkLst>
          <pc:docMk/>
          <pc:sldMk cId="0" sldId="522"/>
        </pc:sldMkLst>
        <pc:spChg chg="mod">
          <ac:chgData name="Henrik Isling Jørgensen" userId="de8caf17-3558-45d8-9686-9e2175c195a6" providerId="ADAL" clId="{8D22001A-5824-4383-A024-7887DF8C38AD}" dt="2025-02-09T16:38:17.608" v="2394" actId="1036"/>
          <ac:spMkLst>
            <pc:docMk/>
            <pc:sldMk cId="0" sldId="522"/>
            <ac:spMk id="6" creationId="{8CD92D59-0AE4-2CB5-BE07-47A335BAF0A2}"/>
          </ac:spMkLst>
        </pc:spChg>
        <pc:grpChg chg="mod">
          <ac:chgData name="Henrik Isling Jørgensen" userId="de8caf17-3558-45d8-9686-9e2175c195a6" providerId="ADAL" clId="{8D22001A-5824-4383-A024-7887DF8C38AD}" dt="2025-02-09T16:05:13.140" v="1912" actId="1076"/>
          <ac:grpSpMkLst>
            <pc:docMk/>
            <pc:sldMk cId="0" sldId="522"/>
            <ac:grpSpMk id="13" creationId="{E9CD6739-AB8A-459C-B405-8061A482FAB3}"/>
          </ac:grpSpMkLst>
        </pc:grpChg>
        <pc:cxnChg chg="add mod">
          <ac:chgData name="Henrik Isling Jørgensen" userId="de8caf17-3558-45d8-9686-9e2175c195a6" providerId="ADAL" clId="{8D22001A-5824-4383-A024-7887DF8C38AD}" dt="2025-02-09T16:37:52.654" v="2364"/>
          <ac:cxnSpMkLst>
            <pc:docMk/>
            <pc:sldMk cId="0" sldId="522"/>
            <ac:cxnSpMk id="11" creationId="{4FDB1CEE-2050-25C7-2797-6CCA22887249}"/>
          </ac:cxnSpMkLst>
        </pc:cxnChg>
      </pc:sldChg>
      <pc:sldChg chg="addSp modSp mod modNotesTx">
        <pc:chgData name="Henrik Isling Jørgensen" userId="de8caf17-3558-45d8-9686-9e2175c195a6" providerId="ADAL" clId="{8D22001A-5824-4383-A024-7887DF8C38AD}" dt="2025-02-22T16:12:24.113" v="7308" actId="20577"/>
        <pc:sldMkLst>
          <pc:docMk/>
          <pc:sldMk cId="0" sldId="526"/>
        </pc:sldMkLst>
        <pc:spChg chg="mod">
          <ac:chgData name="Henrik Isling Jørgensen" userId="de8caf17-3558-45d8-9686-9e2175c195a6" providerId="ADAL" clId="{8D22001A-5824-4383-A024-7887DF8C38AD}" dt="2025-02-09T16:15:40.884" v="2134" actId="14100"/>
          <ac:spMkLst>
            <pc:docMk/>
            <pc:sldMk cId="0" sldId="526"/>
            <ac:spMk id="21" creationId="{8601E400-73E8-4A57-877B-84DC7DB587EA}"/>
          </ac:spMkLst>
        </pc:spChg>
        <pc:spChg chg="mod">
          <ac:chgData name="Henrik Isling Jørgensen" userId="de8caf17-3558-45d8-9686-9e2175c195a6" providerId="ADAL" clId="{8D22001A-5824-4383-A024-7887DF8C38AD}" dt="2025-02-09T15:57:38.685" v="1719" actId="1076"/>
          <ac:spMkLst>
            <pc:docMk/>
            <pc:sldMk cId="0" sldId="526"/>
            <ac:spMk id="26" creationId="{9714D2CD-C40A-4639-AF46-5F018ED4A00A}"/>
          </ac:spMkLst>
        </pc:spChg>
        <pc:spChg chg="mod">
          <ac:chgData name="Henrik Isling Jørgensen" userId="de8caf17-3558-45d8-9686-9e2175c195a6" providerId="ADAL" clId="{8D22001A-5824-4383-A024-7887DF8C38AD}" dt="2025-02-09T15:57:38.685" v="1719" actId="1076"/>
          <ac:spMkLst>
            <pc:docMk/>
            <pc:sldMk cId="0" sldId="526"/>
            <ac:spMk id="27" creationId="{EE93BFF4-C8EA-41BB-A7EC-28FDFFDE405F}"/>
          </ac:spMkLst>
        </pc:spChg>
        <pc:spChg chg="mod">
          <ac:chgData name="Henrik Isling Jørgensen" userId="de8caf17-3558-45d8-9686-9e2175c195a6" providerId="ADAL" clId="{8D22001A-5824-4383-A024-7887DF8C38AD}" dt="2025-02-09T16:53:23.372" v="2853" actId="1035"/>
          <ac:spMkLst>
            <pc:docMk/>
            <pc:sldMk cId="0" sldId="526"/>
            <ac:spMk id="51" creationId="{013FCCB2-08D2-44B8-9586-150CDA8D27F5}"/>
          </ac:spMkLst>
        </pc:spChg>
        <pc:spChg chg="mod">
          <ac:chgData name="Henrik Isling Jørgensen" userId="de8caf17-3558-45d8-9686-9e2175c195a6" providerId="ADAL" clId="{8D22001A-5824-4383-A024-7887DF8C38AD}" dt="2025-02-09T16:16:13.703" v="2142" actId="1076"/>
          <ac:spMkLst>
            <pc:docMk/>
            <pc:sldMk cId="0" sldId="526"/>
            <ac:spMk id="63" creationId="{E0AB2B3C-0DB6-4E8A-9A3F-4F7CCB29205D}"/>
          </ac:spMkLst>
        </pc:spChg>
        <pc:spChg chg="mod">
          <ac:chgData name="Henrik Isling Jørgensen" userId="de8caf17-3558-45d8-9686-9e2175c195a6" providerId="ADAL" clId="{8D22001A-5824-4383-A024-7887DF8C38AD}" dt="2025-02-09T16:15:46.477" v="2135" actId="14100"/>
          <ac:spMkLst>
            <pc:docMk/>
            <pc:sldMk cId="0" sldId="526"/>
            <ac:spMk id="64" creationId="{20FA12C5-983A-4DE8-9A35-EC660596581F}"/>
          </ac:spMkLst>
        </pc:spChg>
        <pc:spChg chg="mod">
          <ac:chgData name="Henrik Isling Jørgensen" userId="de8caf17-3558-45d8-9686-9e2175c195a6" providerId="ADAL" clId="{8D22001A-5824-4383-A024-7887DF8C38AD}" dt="2025-02-09T16:15:11.061" v="2131" actId="14100"/>
          <ac:spMkLst>
            <pc:docMk/>
            <pc:sldMk cId="0" sldId="526"/>
            <ac:spMk id="61451" creationId="{2823F971-0894-4224-BBAB-9DBC72D6583F}"/>
          </ac:spMkLst>
        </pc:spChg>
        <pc:spChg chg="mod">
          <ac:chgData name="Henrik Isling Jørgensen" userId="de8caf17-3558-45d8-9686-9e2175c195a6" providerId="ADAL" clId="{8D22001A-5824-4383-A024-7887DF8C38AD}" dt="2025-02-09T16:14:57.376" v="2130" actId="20577"/>
          <ac:spMkLst>
            <pc:docMk/>
            <pc:sldMk cId="0" sldId="526"/>
            <ac:spMk id="61455" creationId="{571293D9-E98B-4567-BD67-F4D6B65B6764}"/>
          </ac:spMkLst>
        </pc:spChg>
        <pc:grpChg chg="mod">
          <ac:chgData name="Henrik Isling Jørgensen" userId="de8caf17-3558-45d8-9686-9e2175c195a6" providerId="ADAL" clId="{8D22001A-5824-4383-A024-7887DF8C38AD}" dt="2025-02-09T16:15:15.028" v="2132" actId="14100"/>
          <ac:grpSpMkLst>
            <pc:docMk/>
            <pc:sldMk cId="0" sldId="526"/>
            <ac:grpSpMk id="4" creationId="{A4A455B4-72FB-4380-B90F-502D1F825283}"/>
          </ac:grpSpMkLst>
        </pc:grpChg>
        <pc:grpChg chg="mod">
          <ac:chgData name="Henrik Isling Jørgensen" userId="de8caf17-3558-45d8-9686-9e2175c195a6" providerId="ADAL" clId="{8D22001A-5824-4383-A024-7887DF8C38AD}" dt="2025-02-09T16:14:53.153" v="2124" actId="14100"/>
          <ac:grpSpMkLst>
            <pc:docMk/>
            <pc:sldMk cId="0" sldId="526"/>
            <ac:grpSpMk id="5" creationId="{5B617D75-EA98-4EF4-AE89-EF4553CD7901}"/>
          </ac:grpSpMkLst>
        </pc:grpChg>
        <pc:grpChg chg="mod">
          <ac:chgData name="Henrik Isling Jørgensen" userId="de8caf17-3558-45d8-9686-9e2175c195a6" providerId="ADAL" clId="{8D22001A-5824-4383-A024-7887DF8C38AD}" dt="2025-02-09T16:15:11.061" v="2131" actId="14100"/>
          <ac:grpSpMkLst>
            <pc:docMk/>
            <pc:sldMk cId="0" sldId="526"/>
            <ac:grpSpMk id="19" creationId="{49632033-562F-49B9-B8DB-A8918569B3C0}"/>
          </ac:grpSpMkLst>
        </pc:grpChg>
        <pc:grpChg chg="mod">
          <ac:chgData name="Henrik Isling Jørgensen" userId="de8caf17-3558-45d8-9686-9e2175c195a6" providerId="ADAL" clId="{8D22001A-5824-4383-A024-7887DF8C38AD}" dt="2025-02-09T15:57:38.685" v="1719" actId="1076"/>
          <ac:grpSpMkLst>
            <pc:docMk/>
            <pc:sldMk cId="0" sldId="526"/>
            <ac:grpSpMk id="25" creationId="{310CF416-59BB-4651-9501-0550D556014C}"/>
          </ac:grpSpMkLst>
        </pc:grpChg>
        <pc:cxnChg chg="mod">
          <ac:chgData name="Henrik Isling Jørgensen" userId="de8caf17-3558-45d8-9686-9e2175c195a6" providerId="ADAL" clId="{8D22001A-5824-4383-A024-7887DF8C38AD}" dt="2025-02-09T15:57:38.685" v="1719" actId="1076"/>
          <ac:cxnSpMkLst>
            <pc:docMk/>
            <pc:sldMk cId="0" sldId="526"/>
            <ac:cxnSpMk id="28" creationId="{CF7CD0C8-0CF8-4B9F-B647-753BEC426477}"/>
          </ac:cxnSpMkLst>
        </pc:cxnChg>
      </pc:sldChg>
      <pc:sldChg chg="modSp modAnim modNotesTx">
        <pc:chgData name="Henrik Isling Jørgensen" userId="de8caf17-3558-45d8-9686-9e2175c195a6" providerId="ADAL" clId="{8D22001A-5824-4383-A024-7887DF8C38AD}" dt="2025-02-23T11:04:55.744" v="11498" actId="20577"/>
        <pc:sldMkLst>
          <pc:docMk/>
          <pc:sldMk cId="0" sldId="528"/>
        </pc:sldMkLst>
        <pc:spChg chg="mod">
          <ac:chgData name="Henrik Isling Jørgensen" userId="de8caf17-3558-45d8-9686-9e2175c195a6" providerId="ADAL" clId="{8D22001A-5824-4383-A024-7887DF8C38AD}" dt="2025-02-09T15:43:55.315" v="1495" actId="1076"/>
          <ac:spMkLst>
            <pc:docMk/>
            <pc:sldMk cId="0" sldId="528"/>
            <ac:spMk id="32" creationId="{2A2FF5C1-5FC3-4117-B587-A033A79309BB}"/>
          </ac:spMkLst>
        </pc:spChg>
        <pc:spChg chg="mod">
          <ac:chgData name="Henrik Isling Jørgensen" userId="de8caf17-3558-45d8-9686-9e2175c195a6" providerId="ADAL" clId="{8D22001A-5824-4383-A024-7887DF8C38AD}" dt="2025-02-09T15:43:55.315" v="1495" actId="1076"/>
          <ac:spMkLst>
            <pc:docMk/>
            <pc:sldMk cId="0" sldId="528"/>
            <ac:spMk id="34" creationId="{C93AD4B4-6902-470E-ADC0-9804593A12E0}"/>
          </ac:spMkLst>
        </pc:spChg>
        <pc:grpChg chg="mod">
          <ac:chgData name="Henrik Isling Jørgensen" userId="de8caf17-3558-45d8-9686-9e2175c195a6" providerId="ADAL" clId="{8D22001A-5824-4383-A024-7887DF8C38AD}" dt="2025-02-09T15:43:55.315" v="1495" actId="1076"/>
          <ac:grpSpMkLst>
            <pc:docMk/>
            <pc:sldMk cId="0" sldId="528"/>
            <ac:grpSpMk id="31" creationId="{B60487AE-822C-4ACE-AE00-AE36648560ED}"/>
          </ac:grpSpMkLst>
        </pc:grpChg>
        <pc:cxnChg chg="mod">
          <ac:chgData name="Henrik Isling Jørgensen" userId="de8caf17-3558-45d8-9686-9e2175c195a6" providerId="ADAL" clId="{8D22001A-5824-4383-A024-7887DF8C38AD}" dt="2025-02-09T15:43:55.315" v="1495" actId="1076"/>
          <ac:cxnSpMkLst>
            <pc:docMk/>
            <pc:sldMk cId="0" sldId="528"/>
            <ac:cxnSpMk id="33" creationId="{005D9BC7-1139-49AE-A19E-88E9E57A9DCF}"/>
          </ac:cxnSpMkLst>
        </pc:cxnChg>
      </pc:sldChg>
      <pc:sldChg chg="modSp mod modNotesTx">
        <pc:chgData name="Henrik Isling Jørgensen" userId="de8caf17-3558-45d8-9686-9e2175c195a6" providerId="ADAL" clId="{8D22001A-5824-4383-A024-7887DF8C38AD}" dt="2025-02-23T11:13:17.454" v="12073" actId="20577"/>
        <pc:sldMkLst>
          <pc:docMk/>
          <pc:sldMk cId="2714416100" sldId="532"/>
        </pc:sldMkLst>
        <pc:grpChg chg="mod">
          <ac:chgData name="Henrik Isling Jørgensen" userId="de8caf17-3558-45d8-9686-9e2175c195a6" providerId="ADAL" clId="{8D22001A-5824-4383-A024-7887DF8C38AD}" dt="2025-02-09T16:06:57.887" v="1943" actId="1076"/>
          <ac:grpSpMkLst>
            <pc:docMk/>
            <pc:sldMk cId="2714416100" sldId="532"/>
            <ac:grpSpMk id="33" creationId="{06A2D96C-F5BA-44C1-919A-10B4A8A2EEE8}"/>
          </ac:grpSpMkLst>
        </pc:grpChg>
      </pc:sldChg>
      <pc:sldChg chg="modSp modNotesTx">
        <pc:chgData name="Henrik Isling Jørgensen" userId="de8caf17-3558-45d8-9686-9e2175c195a6" providerId="ADAL" clId="{8D22001A-5824-4383-A024-7887DF8C38AD}" dt="2025-02-23T11:08:04.901" v="11516" actId="20577"/>
        <pc:sldMkLst>
          <pc:docMk/>
          <pc:sldMk cId="642799860" sldId="533"/>
        </pc:sldMkLst>
        <pc:spChg chg="mod">
          <ac:chgData name="Henrik Isling Jørgensen" userId="de8caf17-3558-45d8-9686-9e2175c195a6" providerId="ADAL" clId="{8D22001A-5824-4383-A024-7887DF8C38AD}" dt="2025-02-09T16:05:49.243" v="1915" actId="1076"/>
          <ac:spMkLst>
            <pc:docMk/>
            <pc:sldMk cId="642799860" sldId="533"/>
            <ac:spMk id="35" creationId="{69B925B0-2FC6-4FF5-B85C-28CAD0071D8A}"/>
          </ac:spMkLst>
        </pc:spChg>
        <pc:spChg chg="mod">
          <ac:chgData name="Henrik Isling Jørgensen" userId="de8caf17-3558-45d8-9686-9e2175c195a6" providerId="ADAL" clId="{8D22001A-5824-4383-A024-7887DF8C38AD}" dt="2025-02-09T16:05:49.243" v="1915" actId="1076"/>
          <ac:spMkLst>
            <pc:docMk/>
            <pc:sldMk cId="642799860" sldId="533"/>
            <ac:spMk id="37" creationId="{0D6C51A3-DB54-4A78-823F-9D597EA7E5F2}"/>
          </ac:spMkLst>
        </pc:spChg>
        <pc:grpChg chg="mod">
          <ac:chgData name="Henrik Isling Jørgensen" userId="de8caf17-3558-45d8-9686-9e2175c195a6" providerId="ADAL" clId="{8D22001A-5824-4383-A024-7887DF8C38AD}" dt="2025-02-09T16:05:49.243" v="1915" actId="1076"/>
          <ac:grpSpMkLst>
            <pc:docMk/>
            <pc:sldMk cId="642799860" sldId="533"/>
            <ac:grpSpMk id="33" creationId="{72736BA4-B674-4934-85F5-BD06BE2BD7BB}"/>
          </ac:grpSpMkLst>
        </pc:grpChg>
        <pc:cxnChg chg="mod">
          <ac:chgData name="Henrik Isling Jørgensen" userId="de8caf17-3558-45d8-9686-9e2175c195a6" providerId="ADAL" clId="{8D22001A-5824-4383-A024-7887DF8C38AD}" dt="2025-02-09T16:05:49.243" v="1915" actId="1076"/>
          <ac:cxnSpMkLst>
            <pc:docMk/>
            <pc:sldMk cId="642799860" sldId="533"/>
            <ac:cxnSpMk id="36" creationId="{66B17A14-8B95-4DD8-95AF-BDBC7B8F19ED}"/>
          </ac:cxnSpMkLst>
        </pc:cxnChg>
      </pc:sldChg>
      <pc:sldChg chg="modSp modNotesTx">
        <pc:chgData name="Henrik Isling Jørgensen" userId="de8caf17-3558-45d8-9686-9e2175c195a6" providerId="ADAL" clId="{8D22001A-5824-4383-A024-7887DF8C38AD}" dt="2025-02-23T11:25:25.281" v="12667" actId="313"/>
        <pc:sldMkLst>
          <pc:docMk/>
          <pc:sldMk cId="261426927" sldId="534"/>
        </pc:sldMkLst>
        <pc:spChg chg="mod">
          <ac:chgData name="Henrik Isling Jørgensen" userId="de8caf17-3558-45d8-9686-9e2175c195a6" providerId="ADAL" clId="{8D22001A-5824-4383-A024-7887DF8C38AD}" dt="2025-02-09T16:06:42.010" v="1941" actId="1076"/>
          <ac:spMkLst>
            <pc:docMk/>
            <pc:sldMk cId="261426927" sldId="534"/>
            <ac:spMk id="35" creationId="{69B925B0-2FC6-4FF5-B85C-28CAD0071D8A}"/>
          </ac:spMkLst>
        </pc:spChg>
        <pc:spChg chg="mod">
          <ac:chgData name="Henrik Isling Jørgensen" userId="de8caf17-3558-45d8-9686-9e2175c195a6" providerId="ADAL" clId="{8D22001A-5824-4383-A024-7887DF8C38AD}" dt="2025-02-09T16:06:42.010" v="1941" actId="1076"/>
          <ac:spMkLst>
            <pc:docMk/>
            <pc:sldMk cId="261426927" sldId="534"/>
            <ac:spMk id="37" creationId="{0D6C51A3-DB54-4A78-823F-9D597EA7E5F2}"/>
          </ac:spMkLst>
        </pc:spChg>
        <pc:grpChg chg="mod">
          <ac:chgData name="Henrik Isling Jørgensen" userId="de8caf17-3558-45d8-9686-9e2175c195a6" providerId="ADAL" clId="{8D22001A-5824-4383-A024-7887DF8C38AD}" dt="2025-02-09T16:06:42.010" v="1941" actId="1076"/>
          <ac:grpSpMkLst>
            <pc:docMk/>
            <pc:sldMk cId="261426927" sldId="534"/>
            <ac:grpSpMk id="33" creationId="{72736BA4-B674-4934-85F5-BD06BE2BD7BB}"/>
          </ac:grpSpMkLst>
        </pc:grpChg>
        <pc:cxnChg chg="mod">
          <ac:chgData name="Henrik Isling Jørgensen" userId="de8caf17-3558-45d8-9686-9e2175c195a6" providerId="ADAL" clId="{8D22001A-5824-4383-A024-7887DF8C38AD}" dt="2025-02-09T16:06:42.010" v="1941" actId="1076"/>
          <ac:cxnSpMkLst>
            <pc:docMk/>
            <pc:sldMk cId="261426927" sldId="534"/>
            <ac:cxnSpMk id="36" creationId="{66B17A14-8B95-4DD8-95AF-BDBC7B8F19ED}"/>
          </ac:cxnSpMkLst>
        </pc:cxnChg>
      </pc:sldChg>
      <pc:sldChg chg="modSp">
        <pc:chgData name="Henrik Isling Jørgensen" userId="de8caf17-3558-45d8-9686-9e2175c195a6" providerId="ADAL" clId="{8D22001A-5824-4383-A024-7887DF8C38AD}" dt="2025-02-09T16:06:34.525" v="1940" actId="1076"/>
        <pc:sldMkLst>
          <pc:docMk/>
          <pc:sldMk cId="604829583" sldId="535"/>
        </pc:sldMkLst>
        <pc:spChg chg="mod">
          <ac:chgData name="Henrik Isling Jørgensen" userId="de8caf17-3558-45d8-9686-9e2175c195a6" providerId="ADAL" clId="{8D22001A-5824-4383-A024-7887DF8C38AD}" dt="2025-02-09T16:06:34.525" v="1940" actId="1076"/>
          <ac:spMkLst>
            <pc:docMk/>
            <pc:sldMk cId="604829583" sldId="535"/>
            <ac:spMk id="38" creationId="{B9C0A880-4A18-9E3C-B7B7-590CCDC42C7E}"/>
          </ac:spMkLst>
        </pc:spChg>
        <pc:spChg chg="mod">
          <ac:chgData name="Henrik Isling Jørgensen" userId="de8caf17-3558-45d8-9686-9e2175c195a6" providerId="ADAL" clId="{8D22001A-5824-4383-A024-7887DF8C38AD}" dt="2025-02-09T16:06:34.525" v="1940" actId="1076"/>
          <ac:spMkLst>
            <pc:docMk/>
            <pc:sldMk cId="604829583" sldId="535"/>
            <ac:spMk id="47" creationId="{08DE4D64-A44E-0A8A-D212-F4378144D602}"/>
          </ac:spMkLst>
        </pc:spChg>
        <pc:grpChg chg="mod">
          <ac:chgData name="Henrik Isling Jørgensen" userId="de8caf17-3558-45d8-9686-9e2175c195a6" providerId="ADAL" clId="{8D22001A-5824-4383-A024-7887DF8C38AD}" dt="2025-02-09T16:06:34.525" v="1940" actId="1076"/>
          <ac:grpSpMkLst>
            <pc:docMk/>
            <pc:sldMk cId="604829583" sldId="535"/>
            <ac:grpSpMk id="34" creationId="{D9D85D96-641B-B211-227C-E21E0F0AE38D}"/>
          </ac:grpSpMkLst>
        </pc:grpChg>
        <pc:cxnChg chg="mod">
          <ac:chgData name="Henrik Isling Jørgensen" userId="de8caf17-3558-45d8-9686-9e2175c195a6" providerId="ADAL" clId="{8D22001A-5824-4383-A024-7887DF8C38AD}" dt="2025-02-09T16:06:34.525" v="1940" actId="1076"/>
          <ac:cxnSpMkLst>
            <pc:docMk/>
            <pc:sldMk cId="604829583" sldId="535"/>
            <ac:cxnSpMk id="46" creationId="{E1C87420-5D80-428A-ECE9-E384ABD721CD}"/>
          </ac:cxnSpMkLst>
        </pc:cxnChg>
      </pc:sldChg>
      <pc:sldChg chg="addSp delSp modSp mod addAnim delAnim modAnim modNotesTx">
        <pc:chgData name="Henrik Isling Jørgensen" userId="de8caf17-3558-45d8-9686-9e2175c195a6" providerId="ADAL" clId="{8D22001A-5824-4383-A024-7887DF8C38AD}" dt="2025-02-22T16:11:12.871" v="7239" actId="20577"/>
        <pc:sldMkLst>
          <pc:docMk/>
          <pc:sldMk cId="0" sldId="536"/>
        </pc:sldMkLst>
        <pc:spChg chg="mod">
          <ac:chgData name="Henrik Isling Jørgensen" userId="de8caf17-3558-45d8-9686-9e2175c195a6" providerId="ADAL" clId="{8D22001A-5824-4383-A024-7887DF8C38AD}" dt="2025-02-09T16:45:32.426" v="2741" actId="1035"/>
          <ac:spMkLst>
            <pc:docMk/>
            <pc:sldMk cId="0" sldId="536"/>
            <ac:spMk id="3" creationId="{7A51562A-EAAE-F634-4B90-83F44AACB424}"/>
          </ac:spMkLst>
        </pc:spChg>
        <pc:spChg chg="mod">
          <ac:chgData name="Henrik Isling Jørgensen" userId="de8caf17-3558-45d8-9686-9e2175c195a6" providerId="ADAL" clId="{8D22001A-5824-4383-A024-7887DF8C38AD}" dt="2025-02-16T09:57:55.242" v="4007" actId="1038"/>
          <ac:spMkLst>
            <pc:docMk/>
            <pc:sldMk cId="0" sldId="536"/>
            <ac:spMk id="13" creationId="{C822CE1D-06B7-0178-41F8-5F0375FD36B6}"/>
          </ac:spMkLst>
        </pc:spChg>
        <pc:spChg chg="mod">
          <ac:chgData name="Henrik Isling Jørgensen" userId="de8caf17-3558-45d8-9686-9e2175c195a6" providerId="ADAL" clId="{8D22001A-5824-4383-A024-7887DF8C38AD}" dt="2025-02-16T09:57:55.242" v="4007" actId="1038"/>
          <ac:spMkLst>
            <pc:docMk/>
            <pc:sldMk cId="0" sldId="536"/>
            <ac:spMk id="14" creationId="{7523A780-707E-3A61-4E22-41DB12ACB524}"/>
          </ac:spMkLst>
        </pc:spChg>
        <pc:spChg chg="add mod">
          <ac:chgData name="Henrik Isling Jørgensen" userId="de8caf17-3558-45d8-9686-9e2175c195a6" providerId="ADAL" clId="{8D22001A-5824-4383-A024-7887DF8C38AD}" dt="2025-02-16T10:10:03.627" v="4126" actId="404"/>
          <ac:spMkLst>
            <pc:docMk/>
            <pc:sldMk cId="0" sldId="536"/>
            <ac:spMk id="16" creationId="{E3D93E8B-3E49-BB0F-2310-24352431A12A}"/>
          </ac:spMkLst>
        </pc:spChg>
        <pc:spChg chg="add mod">
          <ac:chgData name="Henrik Isling Jørgensen" userId="de8caf17-3558-45d8-9686-9e2175c195a6" providerId="ADAL" clId="{8D22001A-5824-4383-A024-7887DF8C38AD}" dt="2025-02-16T10:09:52.027" v="4123"/>
          <ac:spMkLst>
            <pc:docMk/>
            <pc:sldMk cId="0" sldId="536"/>
            <ac:spMk id="20" creationId="{68CE19C0-B58E-4365-F076-F707E9F25DCA}"/>
          </ac:spMkLst>
        </pc:spChg>
        <pc:spChg chg="add mod">
          <ac:chgData name="Henrik Isling Jørgensen" userId="de8caf17-3558-45d8-9686-9e2175c195a6" providerId="ADAL" clId="{8D22001A-5824-4383-A024-7887DF8C38AD}" dt="2025-02-16T10:09:52.027" v="4123"/>
          <ac:spMkLst>
            <pc:docMk/>
            <pc:sldMk cId="0" sldId="536"/>
            <ac:spMk id="21" creationId="{FD92AD2B-5F20-761E-1F5D-EC7511887164}"/>
          </ac:spMkLst>
        </pc:spChg>
        <pc:spChg chg="mod">
          <ac:chgData name="Henrik Isling Jørgensen" userId="de8caf17-3558-45d8-9686-9e2175c195a6" providerId="ADAL" clId="{8D22001A-5824-4383-A024-7887DF8C38AD}" dt="2025-02-16T10:04:37.103" v="4089" actId="207"/>
          <ac:spMkLst>
            <pc:docMk/>
            <pc:sldMk cId="0" sldId="536"/>
            <ac:spMk id="37" creationId="{3A2AD56E-C87D-B1ED-9635-6ED9F4CE0D11}"/>
          </ac:spMkLst>
        </pc:spChg>
        <pc:spChg chg="mod">
          <ac:chgData name="Henrik Isling Jørgensen" userId="de8caf17-3558-45d8-9686-9e2175c195a6" providerId="ADAL" clId="{8D22001A-5824-4383-A024-7887DF8C38AD}" dt="2025-02-16T10:00:16.253" v="4053" actId="20577"/>
          <ac:spMkLst>
            <pc:docMk/>
            <pc:sldMk cId="0" sldId="536"/>
            <ac:spMk id="38" creationId="{733DC682-B2CD-33EC-A23F-8D057FF05F68}"/>
          </ac:spMkLst>
        </pc:spChg>
        <pc:spChg chg="mod">
          <ac:chgData name="Henrik Isling Jørgensen" userId="de8caf17-3558-45d8-9686-9e2175c195a6" providerId="ADAL" clId="{8D22001A-5824-4383-A024-7887DF8C38AD}" dt="2025-02-16T09:59:29.033" v="4040" actId="1037"/>
          <ac:spMkLst>
            <pc:docMk/>
            <pc:sldMk cId="0" sldId="536"/>
            <ac:spMk id="40" creationId="{A3511EF8-3341-49B9-9E12-571F08510AB8}"/>
          </ac:spMkLst>
        </pc:spChg>
        <pc:spChg chg="mod">
          <ac:chgData name="Henrik Isling Jørgensen" userId="de8caf17-3558-45d8-9686-9e2175c195a6" providerId="ADAL" clId="{8D22001A-5824-4383-A024-7887DF8C38AD}" dt="2025-02-16T09:59:29.033" v="4040" actId="1037"/>
          <ac:spMkLst>
            <pc:docMk/>
            <pc:sldMk cId="0" sldId="536"/>
            <ac:spMk id="47" creationId="{BBADF1F3-4FCA-4173-9DD0-DEB08EF34DB7}"/>
          </ac:spMkLst>
        </pc:spChg>
        <pc:spChg chg="mod">
          <ac:chgData name="Henrik Isling Jørgensen" userId="de8caf17-3558-45d8-9686-9e2175c195a6" providerId="ADAL" clId="{8D22001A-5824-4383-A024-7887DF8C38AD}" dt="2025-02-16T09:45:21.776" v="3672" actId="1035"/>
          <ac:spMkLst>
            <pc:docMk/>
            <pc:sldMk cId="0" sldId="536"/>
            <ac:spMk id="48" creationId="{7FB96DD2-977C-496A-B41A-27137F6927DF}"/>
          </ac:spMkLst>
        </pc:spChg>
        <pc:spChg chg="mod">
          <ac:chgData name="Henrik Isling Jørgensen" userId="de8caf17-3558-45d8-9686-9e2175c195a6" providerId="ADAL" clId="{8D22001A-5824-4383-A024-7887DF8C38AD}" dt="2025-02-16T09:59:29.033" v="4040" actId="1037"/>
          <ac:spMkLst>
            <pc:docMk/>
            <pc:sldMk cId="0" sldId="536"/>
            <ac:spMk id="54" creationId="{A1E47172-DEAD-4EDF-86AD-6FF0E39624F0}"/>
          </ac:spMkLst>
        </pc:spChg>
        <pc:spChg chg="mod">
          <ac:chgData name="Henrik Isling Jørgensen" userId="de8caf17-3558-45d8-9686-9e2175c195a6" providerId="ADAL" clId="{8D22001A-5824-4383-A024-7887DF8C38AD}" dt="2025-02-16T09:45:38.491" v="3681" actId="1036"/>
          <ac:spMkLst>
            <pc:docMk/>
            <pc:sldMk cId="0" sldId="536"/>
            <ac:spMk id="55" creationId="{0A4B5D89-E3BD-4A0E-BE75-B4F71F5E8E85}"/>
          </ac:spMkLst>
        </pc:spChg>
        <pc:spChg chg="mod">
          <ac:chgData name="Henrik Isling Jørgensen" userId="de8caf17-3558-45d8-9686-9e2175c195a6" providerId="ADAL" clId="{8D22001A-5824-4383-A024-7887DF8C38AD}" dt="2025-02-16T09:45:21.776" v="3672" actId="1035"/>
          <ac:spMkLst>
            <pc:docMk/>
            <pc:sldMk cId="0" sldId="536"/>
            <ac:spMk id="56" creationId="{DA782C11-41A6-49DC-8508-EBA431C2DD7B}"/>
          </ac:spMkLst>
        </pc:spChg>
        <pc:spChg chg="mod">
          <ac:chgData name="Henrik Isling Jørgensen" userId="de8caf17-3558-45d8-9686-9e2175c195a6" providerId="ADAL" clId="{8D22001A-5824-4383-A024-7887DF8C38AD}" dt="2025-02-16T09:59:29.033" v="4040" actId="1037"/>
          <ac:spMkLst>
            <pc:docMk/>
            <pc:sldMk cId="0" sldId="536"/>
            <ac:spMk id="60" creationId="{7DB8CEFB-AAA9-42C6-ABD4-8912EFAD60B9}"/>
          </ac:spMkLst>
        </pc:spChg>
        <pc:spChg chg="mod">
          <ac:chgData name="Henrik Isling Jørgensen" userId="de8caf17-3558-45d8-9686-9e2175c195a6" providerId="ADAL" clId="{8D22001A-5824-4383-A024-7887DF8C38AD}" dt="2025-02-16T09:44:24.500" v="3594" actId="1038"/>
          <ac:spMkLst>
            <pc:docMk/>
            <pc:sldMk cId="0" sldId="536"/>
            <ac:spMk id="61" creationId="{8BDDE9A4-F90E-475B-BE54-B03EC34D5F46}"/>
          </ac:spMkLst>
        </pc:spChg>
        <pc:spChg chg="mod topLvl">
          <ac:chgData name="Henrik Isling Jørgensen" userId="de8caf17-3558-45d8-9686-9e2175c195a6" providerId="ADAL" clId="{8D22001A-5824-4383-A024-7887DF8C38AD}" dt="2025-02-16T09:59:29.033" v="4040" actId="1037"/>
          <ac:spMkLst>
            <pc:docMk/>
            <pc:sldMk cId="0" sldId="536"/>
            <ac:spMk id="62" creationId="{1B9B0392-D2A2-4C6B-AEEE-25D294898704}"/>
          </ac:spMkLst>
        </pc:spChg>
        <pc:spChg chg="mod">
          <ac:chgData name="Henrik Isling Jørgensen" userId="de8caf17-3558-45d8-9686-9e2175c195a6" providerId="ADAL" clId="{8D22001A-5824-4383-A024-7887DF8C38AD}" dt="2025-02-16T09:59:29.033" v="4040" actId="1037"/>
          <ac:spMkLst>
            <pc:docMk/>
            <pc:sldMk cId="0" sldId="536"/>
            <ac:spMk id="65" creationId="{ECF5FB0A-00F4-AFDB-1B1F-AC623212B538}"/>
          </ac:spMkLst>
        </pc:spChg>
        <pc:spChg chg="mod">
          <ac:chgData name="Henrik Isling Jørgensen" userId="de8caf17-3558-45d8-9686-9e2175c195a6" providerId="ADAL" clId="{8D22001A-5824-4383-A024-7887DF8C38AD}" dt="2025-02-16T09:45:34.393" v="3678" actId="1076"/>
          <ac:spMkLst>
            <pc:docMk/>
            <pc:sldMk cId="0" sldId="536"/>
            <ac:spMk id="66" creationId="{F4E23345-B91F-2518-EC19-A0E36A55C7FF}"/>
          </ac:spMkLst>
        </pc:spChg>
        <pc:spChg chg="mod topLvl">
          <ac:chgData name="Henrik Isling Jørgensen" userId="de8caf17-3558-45d8-9686-9e2175c195a6" providerId="ADAL" clId="{8D22001A-5824-4383-A024-7887DF8C38AD}" dt="2025-02-16T09:45:21.776" v="3672" actId="1035"/>
          <ac:spMkLst>
            <pc:docMk/>
            <pc:sldMk cId="0" sldId="536"/>
            <ac:spMk id="71" creationId="{E3841DE4-4E07-4800-AAFD-9555781A6E86}"/>
          </ac:spMkLst>
        </pc:spChg>
        <pc:spChg chg="mod topLvl">
          <ac:chgData name="Henrik Isling Jørgensen" userId="de8caf17-3558-45d8-9686-9e2175c195a6" providerId="ADAL" clId="{8D22001A-5824-4383-A024-7887DF8C38AD}" dt="2025-02-16T09:59:29.033" v="4040" actId="1037"/>
          <ac:spMkLst>
            <pc:docMk/>
            <pc:sldMk cId="0" sldId="536"/>
            <ac:spMk id="72" creationId="{BD59F7AB-ACD8-40D6-AC5F-F63518C4E4A2}"/>
          </ac:spMkLst>
        </pc:spChg>
        <pc:spChg chg="mod">
          <ac:chgData name="Henrik Isling Jørgensen" userId="de8caf17-3558-45d8-9686-9e2175c195a6" providerId="ADAL" clId="{8D22001A-5824-4383-A024-7887DF8C38AD}" dt="2025-02-16T09:59:29.033" v="4040" actId="1037"/>
          <ac:spMkLst>
            <pc:docMk/>
            <pc:sldMk cId="0" sldId="536"/>
            <ac:spMk id="73" creationId="{FDC50B80-24C4-4056-F15C-44BB8A1BCB50}"/>
          </ac:spMkLst>
        </pc:spChg>
        <pc:spChg chg="mod">
          <ac:chgData name="Henrik Isling Jørgensen" userId="de8caf17-3558-45d8-9686-9e2175c195a6" providerId="ADAL" clId="{8D22001A-5824-4383-A024-7887DF8C38AD}" dt="2025-02-16T09:59:29.033" v="4040" actId="1037"/>
          <ac:spMkLst>
            <pc:docMk/>
            <pc:sldMk cId="0" sldId="536"/>
            <ac:spMk id="74" creationId="{0F894662-9006-E2B9-0801-1512D4A8D51F}"/>
          </ac:spMkLst>
        </pc:spChg>
        <pc:spChg chg="mod">
          <ac:chgData name="Henrik Isling Jørgensen" userId="de8caf17-3558-45d8-9686-9e2175c195a6" providerId="ADAL" clId="{8D22001A-5824-4383-A024-7887DF8C38AD}" dt="2025-02-16T09:45:21.776" v="3672" actId="1035"/>
          <ac:spMkLst>
            <pc:docMk/>
            <pc:sldMk cId="0" sldId="536"/>
            <ac:spMk id="75" creationId="{564E6C5F-AC6C-387D-2970-51F13ED370E0}"/>
          </ac:spMkLst>
        </pc:spChg>
        <pc:spChg chg="mod">
          <ac:chgData name="Henrik Isling Jørgensen" userId="de8caf17-3558-45d8-9686-9e2175c195a6" providerId="ADAL" clId="{8D22001A-5824-4383-A024-7887DF8C38AD}" dt="2025-02-16T09:59:29.033" v="4040" actId="1037"/>
          <ac:spMkLst>
            <pc:docMk/>
            <pc:sldMk cId="0" sldId="536"/>
            <ac:spMk id="76" creationId="{A52B7D12-2CF2-2D05-868F-6A3ACCE99876}"/>
          </ac:spMkLst>
        </pc:spChg>
        <pc:grpChg chg="mod">
          <ac:chgData name="Henrik Isling Jørgensen" userId="de8caf17-3558-45d8-9686-9e2175c195a6" providerId="ADAL" clId="{8D22001A-5824-4383-A024-7887DF8C38AD}" dt="2025-02-16T10:04:46.960" v="4090" actId="207"/>
          <ac:grpSpMkLst>
            <pc:docMk/>
            <pc:sldMk cId="0" sldId="536"/>
            <ac:grpSpMk id="4" creationId="{177CA51B-CB58-17B7-57C3-47B529C66113}"/>
          </ac:grpSpMkLst>
        </pc:grpChg>
        <pc:grpChg chg="add mod">
          <ac:chgData name="Henrik Isling Jørgensen" userId="de8caf17-3558-45d8-9686-9e2175c195a6" providerId="ADAL" clId="{8D22001A-5824-4383-A024-7887DF8C38AD}" dt="2025-02-16T10:04:46.960" v="4090" actId="207"/>
          <ac:grpSpMkLst>
            <pc:docMk/>
            <pc:sldMk cId="0" sldId="536"/>
            <ac:grpSpMk id="5" creationId="{D034164B-4BE6-8901-1CE1-73D65F589E44}"/>
          </ac:grpSpMkLst>
        </pc:grpChg>
        <pc:grpChg chg="add mod">
          <ac:chgData name="Henrik Isling Jørgensen" userId="de8caf17-3558-45d8-9686-9e2175c195a6" providerId="ADAL" clId="{8D22001A-5824-4383-A024-7887DF8C38AD}" dt="2025-02-16T10:04:46.960" v="4090" actId="207"/>
          <ac:grpSpMkLst>
            <pc:docMk/>
            <pc:sldMk cId="0" sldId="536"/>
            <ac:grpSpMk id="8" creationId="{75A49D55-5164-76F1-1FC4-133452C43D99}"/>
          </ac:grpSpMkLst>
        </pc:grpChg>
        <pc:grpChg chg="add mod">
          <ac:chgData name="Henrik Isling Jørgensen" userId="de8caf17-3558-45d8-9686-9e2175c195a6" providerId="ADAL" clId="{8D22001A-5824-4383-A024-7887DF8C38AD}" dt="2025-02-16T10:04:46.960" v="4090" actId="207"/>
          <ac:grpSpMkLst>
            <pc:docMk/>
            <pc:sldMk cId="0" sldId="536"/>
            <ac:grpSpMk id="9" creationId="{18A070FD-2E55-B505-996E-88F8A9D5FED5}"/>
          </ac:grpSpMkLst>
        </pc:grpChg>
        <pc:grpChg chg="add mod">
          <ac:chgData name="Henrik Isling Jørgensen" userId="de8caf17-3558-45d8-9686-9e2175c195a6" providerId="ADAL" clId="{8D22001A-5824-4383-A024-7887DF8C38AD}" dt="2025-02-16T10:04:46.960" v="4090" actId="207"/>
          <ac:grpSpMkLst>
            <pc:docMk/>
            <pc:sldMk cId="0" sldId="536"/>
            <ac:grpSpMk id="10" creationId="{59BAB6DB-BC22-CAAB-F05D-EEF3247FC9E8}"/>
          </ac:grpSpMkLst>
        </pc:grpChg>
        <pc:grpChg chg="add mod">
          <ac:chgData name="Henrik Isling Jørgensen" userId="de8caf17-3558-45d8-9686-9e2175c195a6" providerId="ADAL" clId="{8D22001A-5824-4383-A024-7887DF8C38AD}" dt="2025-02-16T10:04:46.960" v="4090" actId="207"/>
          <ac:grpSpMkLst>
            <pc:docMk/>
            <pc:sldMk cId="0" sldId="536"/>
            <ac:grpSpMk id="11" creationId="{17A386E8-76B8-A921-557B-0199D5494BF2}"/>
          </ac:grpSpMkLst>
        </pc:grpChg>
        <pc:grpChg chg="add mod">
          <ac:chgData name="Henrik Isling Jørgensen" userId="de8caf17-3558-45d8-9686-9e2175c195a6" providerId="ADAL" clId="{8D22001A-5824-4383-A024-7887DF8C38AD}" dt="2025-02-16T09:57:55.242" v="4007" actId="1038"/>
          <ac:grpSpMkLst>
            <pc:docMk/>
            <pc:sldMk cId="0" sldId="536"/>
            <ac:grpSpMk id="12" creationId="{F0EE54D0-5B71-E00D-B135-E87D2C651C9E}"/>
          </ac:grpSpMkLst>
        </pc:grpChg>
        <pc:grpChg chg="mod">
          <ac:chgData name="Henrik Isling Jørgensen" userId="de8caf17-3558-45d8-9686-9e2175c195a6" providerId="ADAL" clId="{8D22001A-5824-4383-A024-7887DF8C38AD}" dt="2025-02-16T09:45:38.491" v="3681" actId="1036"/>
          <ac:grpSpMkLst>
            <pc:docMk/>
            <pc:sldMk cId="0" sldId="536"/>
            <ac:grpSpMk id="50" creationId="{9BA2BA0E-0D01-4FC6-BF83-58E2536094F8}"/>
          </ac:grpSpMkLst>
        </pc:grpChg>
        <pc:cxnChg chg="mod">
          <ac:chgData name="Henrik Isling Jørgensen" userId="de8caf17-3558-45d8-9686-9e2175c195a6" providerId="ADAL" clId="{8D22001A-5824-4383-A024-7887DF8C38AD}" dt="2025-02-16T09:59:42.718" v="4049" actId="14100"/>
          <ac:cxnSpMkLst>
            <pc:docMk/>
            <pc:sldMk cId="0" sldId="536"/>
            <ac:cxnSpMk id="2" creationId="{8571A5BF-7C74-1E6E-CB19-D4F666207911}"/>
          </ac:cxnSpMkLst>
        </pc:cxnChg>
        <pc:cxnChg chg="mod">
          <ac:chgData name="Henrik Isling Jørgensen" userId="de8caf17-3558-45d8-9686-9e2175c195a6" providerId="ADAL" clId="{8D22001A-5824-4383-A024-7887DF8C38AD}" dt="2025-02-16T09:57:55.242" v="4007" actId="1038"/>
          <ac:cxnSpMkLst>
            <pc:docMk/>
            <pc:sldMk cId="0" sldId="536"/>
            <ac:cxnSpMk id="15" creationId="{B504C066-888B-5E65-BD66-0CFA99B855BF}"/>
          </ac:cxnSpMkLst>
        </pc:cxnChg>
      </pc:sldChg>
      <pc:sldChg chg="modSp mod modAnim">
        <pc:chgData name="Henrik Isling Jørgensen" userId="de8caf17-3558-45d8-9686-9e2175c195a6" providerId="ADAL" clId="{8D22001A-5824-4383-A024-7887DF8C38AD}" dt="2025-02-09T16:50:30.301" v="2817" actId="1076"/>
        <pc:sldMkLst>
          <pc:docMk/>
          <pc:sldMk cId="2852211804" sldId="541"/>
        </pc:sldMkLst>
        <pc:spChg chg="mod">
          <ac:chgData name="Henrik Isling Jørgensen" userId="de8caf17-3558-45d8-9686-9e2175c195a6" providerId="ADAL" clId="{8D22001A-5824-4383-A024-7887DF8C38AD}" dt="2025-02-09T16:50:30.301" v="2817" actId="1076"/>
          <ac:spMkLst>
            <pc:docMk/>
            <pc:sldMk cId="2852211804" sldId="541"/>
            <ac:spMk id="4" creationId="{BDCCE7BE-B9B3-F302-B9A5-4771716E8376}"/>
          </ac:spMkLst>
        </pc:spChg>
        <pc:spChg chg="mod">
          <ac:chgData name="Henrik Isling Jørgensen" userId="de8caf17-3558-45d8-9686-9e2175c195a6" providerId="ADAL" clId="{8D22001A-5824-4383-A024-7887DF8C38AD}" dt="2025-02-09T15:47:30.931" v="1655" actId="1076"/>
          <ac:spMkLst>
            <pc:docMk/>
            <pc:sldMk cId="2852211804" sldId="541"/>
            <ac:spMk id="7" creationId="{4F1D52EF-A50A-0667-DD05-EDAF4ED24113}"/>
          </ac:spMkLst>
        </pc:spChg>
        <pc:spChg chg="mod">
          <ac:chgData name="Henrik Isling Jørgensen" userId="de8caf17-3558-45d8-9686-9e2175c195a6" providerId="ADAL" clId="{8D22001A-5824-4383-A024-7887DF8C38AD}" dt="2025-02-09T15:47:30.931" v="1655" actId="1076"/>
          <ac:spMkLst>
            <pc:docMk/>
            <pc:sldMk cId="2852211804" sldId="541"/>
            <ac:spMk id="9" creationId="{B0BA0D49-E48E-3925-50A6-DC0F79450149}"/>
          </ac:spMkLst>
        </pc:spChg>
        <pc:grpChg chg="mod">
          <ac:chgData name="Henrik Isling Jørgensen" userId="de8caf17-3558-45d8-9686-9e2175c195a6" providerId="ADAL" clId="{8D22001A-5824-4383-A024-7887DF8C38AD}" dt="2025-02-09T15:47:30.931" v="1655" actId="1076"/>
          <ac:grpSpMkLst>
            <pc:docMk/>
            <pc:sldMk cId="2852211804" sldId="541"/>
            <ac:grpSpMk id="6" creationId="{2194774D-A75A-B1E2-1785-EFDABD450051}"/>
          </ac:grpSpMkLst>
        </pc:grpChg>
        <pc:cxnChg chg="mod">
          <ac:chgData name="Henrik Isling Jørgensen" userId="de8caf17-3558-45d8-9686-9e2175c195a6" providerId="ADAL" clId="{8D22001A-5824-4383-A024-7887DF8C38AD}" dt="2025-02-09T15:47:30.931" v="1655" actId="1076"/>
          <ac:cxnSpMkLst>
            <pc:docMk/>
            <pc:sldMk cId="2852211804" sldId="541"/>
            <ac:cxnSpMk id="10" creationId="{0BFA5BA2-EFAB-FFAF-3BC5-4618ADE62BBD}"/>
          </ac:cxnSpMkLst>
        </pc:cxnChg>
      </pc:sldChg>
      <pc:sldChg chg="addSp delSp modSp mod modNotesTx">
        <pc:chgData name="Henrik Isling Jørgensen" userId="de8caf17-3558-45d8-9686-9e2175c195a6" providerId="ADAL" clId="{8D22001A-5824-4383-A024-7887DF8C38AD}" dt="2025-02-22T16:10:15.705" v="7207" actId="20577"/>
        <pc:sldMkLst>
          <pc:docMk/>
          <pc:sldMk cId="1843694181" sldId="542"/>
        </pc:sldMkLst>
        <pc:spChg chg="mod">
          <ac:chgData name="Henrik Isling Jørgensen" userId="de8caf17-3558-45d8-9686-9e2175c195a6" providerId="ADAL" clId="{8D22001A-5824-4383-A024-7887DF8C38AD}" dt="2025-02-09T15:52:20.409" v="1690" actId="1036"/>
          <ac:spMkLst>
            <pc:docMk/>
            <pc:sldMk cId="1843694181" sldId="542"/>
            <ac:spMk id="45" creationId="{E44B841D-C8B6-6A93-8592-08D53E1F8D01}"/>
          </ac:spMkLst>
        </pc:spChg>
      </pc:sldChg>
      <pc:sldChg chg="addSp delSp modSp mod modNotesTx">
        <pc:chgData name="Henrik Isling Jørgensen" userId="de8caf17-3558-45d8-9686-9e2175c195a6" providerId="ADAL" clId="{8D22001A-5824-4383-A024-7887DF8C38AD}" dt="2025-02-22T16:18:52.369" v="7740" actId="20577"/>
        <pc:sldMkLst>
          <pc:docMk/>
          <pc:sldMk cId="2615616155" sldId="544"/>
        </pc:sldMkLst>
        <pc:spChg chg="mod">
          <ac:chgData name="Henrik Isling Jørgensen" userId="de8caf17-3558-45d8-9686-9e2175c195a6" providerId="ADAL" clId="{8D22001A-5824-4383-A024-7887DF8C38AD}" dt="2025-02-09T15:58:12.640" v="1722" actId="1076"/>
          <ac:spMkLst>
            <pc:docMk/>
            <pc:sldMk cId="2615616155" sldId="544"/>
            <ac:spMk id="45" creationId="{455C81D8-3C26-4023-8B4E-06A333BCBA0E}"/>
          </ac:spMkLst>
        </pc:spChg>
        <pc:spChg chg="mod">
          <ac:chgData name="Henrik Isling Jørgensen" userId="de8caf17-3558-45d8-9686-9e2175c195a6" providerId="ADAL" clId="{8D22001A-5824-4383-A024-7887DF8C38AD}" dt="2025-02-09T15:58:12.640" v="1722" actId="1076"/>
          <ac:spMkLst>
            <pc:docMk/>
            <pc:sldMk cId="2615616155" sldId="544"/>
            <ac:spMk id="46" creationId="{EC4ACF42-30F9-4E14-B320-83AFF3381CA5}"/>
          </ac:spMkLst>
        </pc:spChg>
        <pc:spChg chg="mod">
          <ac:chgData name="Henrik Isling Jørgensen" userId="de8caf17-3558-45d8-9686-9e2175c195a6" providerId="ADAL" clId="{8D22001A-5824-4383-A024-7887DF8C38AD}" dt="2025-02-09T16:44:45.380" v="2662" actId="1035"/>
          <ac:spMkLst>
            <pc:docMk/>
            <pc:sldMk cId="2615616155" sldId="544"/>
            <ac:spMk id="69" creationId="{C9D2FC82-F262-4BDA-A744-EE7366DAABBC}"/>
          </ac:spMkLst>
        </pc:spChg>
        <pc:spChg chg="mod">
          <ac:chgData name="Henrik Isling Jørgensen" userId="de8caf17-3558-45d8-9686-9e2175c195a6" providerId="ADAL" clId="{8D22001A-5824-4383-A024-7887DF8C38AD}" dt="2025-02-09T16:44:45.380" v="2662" actId="1035"/>
          <ac:spMkLst>
            <pc:docMk/>
            <pc:sldMk cId="2615616155" sldId="544"/>
            <ac:spMk id="55313" creationId="{74908C5C-D8D1-416A-B36C-F36E23F2CF42}"/>
          </ac:spMkLst>
        </pc:spChg>
        <pc:grpChg chg="mod">
          <ac:chgData name="Henrik Isling Jørgensen" userId="de8caf17-3558-45d8-9686-9e2175c195a6" providerId="ADAL" clId="{8D22001A-5824-4383-A024-7887DF8C38AD}" dt="2025-02-09T15:58:12.640" v="1722" actId="1076"/>
          <ac:grpSpMkLst>
            <pc:docMk/>
            <pc:sldMk cId="2615616155" sldId="544"/>
            <ac:grpSpMk id="44" creationId="{71857E7E-6442-425E-AB46-319C55EAE25E}"/>
          </ac:grpSpMkLst>
        </pc:grpChg>
        <pc:grpChg chg="mod">
          <ac:chgData name="Henrik Isling Jørgensen" userId="de8caf17-3558-45d8-9686-9e2175c195a6" providerId="ADAL" clId="{8D22001A-5824-4383-A024-7887DF8C38AD}" dt="2025-02-09T16:44:45.380" v="2662" actId="1035"/>
          <ac:grpSpMkLst>
            <pc:docMk/>
            <pc:sldMk cId="2615616155" sldId="544"/>
            <ac:grpSpMk id="54296" creationId="{98D47461-87E5-4579-ABF7-CAC1C9B02D11}"/>
          </ac:grpSpMkLst>
        </pc:grpChg>
        <pc:cxnChg chg="mod">
          <ac:chgData name="Henrik Isling Jørgensen" userId="de8caf17-3558-45d8-9686-9e2175c195a6" providerId="ADAL" clId="{8D22001A-5824-4383-A024-7887DF8C38AD}" dt="2025-02-09T15:58:12.640" v="1722" actId="1076"/>
          <ac:cxnSpMkLst>
            <pc:docMk/>
            <pc:sldMk cId="2615616155" sldId="544"/>
            <ac:cxnSpMk id="47" creationId="{A5E18C42-0D31-443A-9B1A-AADEDF9A1874}"/>
          </ac:cxnSpMkLst>
        </pc:cxnChg>
        <pc:cxnChg chg="mod">
          <ac:chgData name="Henrik Isling Jørgensen" userId="de8caf17-3558-45d8-9686-9e2175c195a6" providerId="ADAL" clId="{8D22001A-5824-4383-A024-7887DF8C38AD}" dt="2025-02-09T16:43:00.879" v="2562" actId="1035"/>
          <ac:cxnSpMkLst>
            <pc:docMk/>
            <pc:sldMk cId="2615616155" sldId="544"/>
            <ac:cxnSpMk id="67" creationId="{A5C95AC4-63D6-41E2-AA76-4F5BB5A85118}"/>
          </ac:cxnSpMkLst>
        </pc:cxnChg>
      </pc:sldChg>
      <pc:sldChg chg="modSp modNotesTx">
        <pc:chgData name="Henrik Isling Jørgensen" userId="de8caf17-3558-45d8-9686-9e2175c195a6" providerId="ADAL" clId="{8D22001A-5824-4383-A024-7887DF8C38AD}" dt="2025-02-22T16:30:26.547" v="8591" actId="20577"/>
        <pc:sldMkLst>
          <pc:docMk/>
          <pc:sldMk cId="493291571" sldId="546"/>
        </pc:sldMkLst>
        <pc:spChg chg="mod">
          <ac:chgData name="Henrik Isling Jørgensen" userId="de8caf17-3558-45d8-9686-9e2175c195a6" providerId="ADAL" clId="{8D22001A-5824-4383-A024-7887DF8C38AD}" dt="2025-02-09T15:59:19.390" v="1733" actId="1076"/>
          <ac:spMkLst>
            <pc:docMk/>
            <pc:sldMk cId="493291571" sldId="546"/>
            <ac:spMk id="45" creationId="{455C81D8-3C26-4023-8B4E-06A333BCBA0E}"/>
          </ac:spMkLst>
        </pc:spChg>
        <pc:spChg chg="mod">
          <ac:chgData name="Henrik Isling Jørgensen" userId="de8caf17-3558-45d8-9686-9e2175c195a6" providerId="ADAL" clId="{8D22001A-5824-4383-A024-7887DF8C38AD}" dt="2025-02-09T15:59:19.390" v="1733" actId="1076"/>
          <ac:spMkLst>
            <pc:docMk/>
            <pc:sldMk cId="493291571" sldId="546"/>
            <ac:spMk id="46" creationId="{EC4ACF42-30F9-4E14-B320-83AFF3381CA5}"/>
          </ac:spMkLst>
        </pc:spChg>
        <pc:grpChg chg="mod">
          <ac:chgData name="Henrik Isling Jørgensen" userId="de8caf17-3558-45d8-9686-9e2175c195a6" providerId="ADAL" clId="{8D22001A-5824-4383-A024-7887DF8C38AD}" dt="2025-02-09T15:59:19.390" v="1733" actId="1076"/>
          <ac:grpSpMkLst>
            <pc:docMk/>
            <pc:sldMk cId="493291571" sldId="546"/>
            <ac:grpSpMk id="44" creationId="{71857E7E-6442-425E-AB46-319C55EAE25E}"/>
          </ac:grpSpMkLst>
        </pc:grpChg>
        <pc:cxnChg chg="mod">
          <ac:chgData name="Henrik Isling Jørgensen" userId="de8caf17-3558-45d8-9686-9e2175c195a6" providerId="ADAL" clId="{8D22001A-5824-4383-A024-7887DF8C38AD}" dt="2025-02-09T15:59:19.390" v="1733" actId="1076"/>
          <ac:cxnSpMkLst>
            <pc:docMk/>
            <pc:sldMk cId="493291571" sldId="546"/>
            <ac:cxnSpMk id="47" creationId="{A5E18C42-0D31-443A-9B1A-AADEDF9A1874}"/>
          </ac:cxnSpMkLst>
        </pc:cxnChg>
      </pc:sldChg>
      <pc:sldChg chg="modSp">
        <pc:chgData name="Henrik Isling Jørgensen" userId="de8caf17-3558-45d8-9686-9e2175c195a6" providerId="ADAL" clId="{8D22001A-5824-4383-A024-7887DF8C38AD}" dt="2025-02-09T16:00:02.273" v="1738" actId="1076"/>
        <pc:sldMkLst>
          <pc:docMk/>
          <pc:sldMk cId="1551075672" sldId="547"/>
        </pc:sldMkLst>
        <pc:spChg chg="mod">
          <ac:chgData name="Henrik Isling Jørgensen" userId="de8caf17-3558-45d8-9686-9e2175c195a6" providerId="ADAL" clId="{8D22001A-5824-4383-A024-7887DF8C38AD}" dt="2025-02-09T16:00:02.273" v="1738" actId="1076"/>
          <ac:spMkLst>
            <pc:docMk/>
            <pc:sldMk cId="1551075672" sldId="547"/>
            <ac:spMk id="45" creationId="{455C81D8-3C26-4023-8B4E-06A333BCBA0E}"/>
          </ac:spMkLst>
        </pc:spChg>
        <pc:spChg chg="mod">
          <ac:chgData name="Henrik Isling Jørgensen" userId="de8caf17-3558-45d8-9686-9e2175c195a6" providerId="ADAL" clId="{8D22001A-5824-4383-A024-7887DF8C38AD}" dt="2025-02-09T16:00:02.273" v="1738" actId="1076"/>
          <ac:spMkLst>
            <pc:docMk/>
            <pc:sldMk cId="1551075672" sldId="547"/>
            <ac:spMk id="46" creationId="{EC4ACF42-30F9-4E14-B320-83AFF3381CA5}"/>
          </ac:spMkLst>
        </pc:spChg>
        <pc:grpChg chg="mod">
          <ac:chgData name="Henrik Isling Jørgensen" userId="de8caf17-3558-45d8-9686-9e2175c195a6" providerId="ADAL" clId="{8D22001A-5824-4383-A024-7887DF8C38AD}" dt="2025-02-09T16:00:02.273" v="1738" actId="1076"/>
          <ac:grpSpMkLst>
            <pc:docMk/>
            <pc:sldMk cId="1551075672" sldId="547"/>
            <ac:grpSpMk id="44" creationId="{71857E7E-6442-425E-AB46-319C55EAE25E}"/>
          </ac:grpSpMkLst>
        </pc:grpChg>
        <pc:cxnChg chg="mod">
          <ac:chgData name="Henrik Isling Jørgensen" userId="de8caf17-3558-45d8-9686-9e2175c195a6" providerId="ADAL" clId="{8D22001A-5824-4383-A024-7887DF8C38AD}" dt="2025-02-09T16:00:02.273" v="1738" actId="1076"/>
          <ac:cxnSpMkLst>
            <pc:docMk/>
            <pc:sldMk cId="1551075672" sldId="547"/>
            <ac:cxnSpMk id="47" creationId="{A5E18C42-0D31-443A-9B1A-AADEDF9A1874}"/>
          </ac:cxnSpMkLst>
        </pc:cxnChg>
      </pc:sldChg>
      <pc:sldChg chg="modSp modNotesTx">
        <pc:chgData name="Henrik Isling Jørgensen" userId="de8caf17-3558-45d8-9686-9e2175c195a6" providerId="ADAL" clId="{8D22001A-5824-4383-A024-7887DF8C38AD}" dt="2025-02-22T16:24:13.077" v="8096" actId="20577"/>
        <pc:sldMkLst>
          <pc:docMk/>
          <pc:sldMk cId="0" sldId="548"/>
        </pc:sldMkLst>
        <pc:spChg chg="mod">
          <ac:chgData name="Henrik Isling Jørgensen" userId="de8caf17-3558-45d8-9686-9e2175c195a6" providerId="ADAL" clId="{8D22001A-5824-4383-A024-7887DF8C38AD}" dt="2025-02-09T15:58:58.951" v="1729" actId="1076"/>
          <ac:spMkLst>
            <pc:docMk/>
            <pc:sldMk cId="0" sldId="548"/>
            <ac:spMk id="37" creationId="{E9CE76A1-CFA5-1A8F-7044-CA878B7E189F}"/>
          </ac:spMkLst>
        </pc:spChg>
        <pc:spChg chg="mod">
          <ac:chgData name="Henrik Isling Jørgensen" userId="de8caf17-3558-45d8-9686-9e2175c195a6" providerId="ADAL" clId="{8D22001A-5824-4383-A024-7887DF8C38AD}" dt="2025-02-09T15:58:58.951" v="1729" actId="1076"/>
          <ac:spMkLst>
            <pc:docMk/>
            <pc:sldMk cId="0" sldId="548"/>
            <ac:spMk id="39" creationId="{D0A8A65A-63D8-78C3-0074-727A0BB30D27}"/>
          </ac:spMkLst>
        </pc:spChg>
        <pc:grpChg chg="mod">
          <ac:chgData name="Henrik Isling Jørgensen" userId="de8caf17-3558-45d8-9686-9e2175c195a6" providerId="ADAL" clId="{8D22001A-5824-4383-A024-7887DF8C38AD}" dt="2025-02-09T15:58:58.951" v="1729" actId="1076"/>
          <ac:grpSpMkLst>
            <pc:docMk/>
            <pc:sldMk cId="0" sldId="548"/>
            <ac:grpSpMk id="2" creationId="{F24870F1-4FAA-DE40-BF7D-A7035C836875}"/>
          </ac:grpSpMkLst>
        </pc:grpChg>
        <pc:cxnChg chg="mod">
          <ac:chgData name="Henrik Isling Jørgensen" userId="de8caf17-3558-45d8-9686-9e2175c195a6" providerId="ADAL" clId="{8D22001A-5824-4383-A024-7887DF8C38AD}" dt="2025-02-09T15:58:58.951" v="1729" actId="1076"/>
          <ac:cxnSpMkLst>
            <pc:docMk/>
            <pc:sldMk cId="0" sldId="548"/>
            <ac:cxnSpMk id="41" creationId="{5916D78B-9306-1151-A2B8-9D77A5C39BCF}"/>
          </ac:cxnSpMkLst>
        </pc:cxnChg>
      </pc:sldChg>
      <pc:sldChg chg="modSp modNotesTx">
        <pc:chgData name="Henrik Isling Jørgensen" userId="de8caf17-3558-45d8-9686-9e2175c195a6" providerId="ADAL" clId="{8D22001A-5824-4383-A024-7887DF8C38AD}" dt="2025-02-22T16:31:10.730" v="8688" actId="20577"/>
        <pc:sldMkLst>
          <pc:docMk/>
          <pc:sldMk cId="3780236092" sldId="549"/>
        </pc:sldMkLst>
        <pc:spChg chg="mod">
          <ac:chgData name="Henrik Isling Jørgensen" userId="de8caf17-3558-45d8-9686-9e2175c195a6" providerId="ADAL" clId="{8D22001A-5824-4383-A024-7887DF8C38AD}" dt="2025-02-09T15:59:30.195" v="1734" actId="1076"/>
          <ac:spMkLst>
            <pc:docMk/>
            <pc:sldMk cId="3780236092" sldId="549"/>
            <ac:spMk id="45" creationId="{455C81D8-3C26-4023-8B4E-06A333BCBA0E}"/>
          </ac:spMkLst>
        </pc:spChg>
        <pc:spChg chg="mod">
          <ac:chgData name="Henrik Isling Jørgensen" userId="de8caf17-3558-45d8-9686-9e2175c195a6" providerId="ADAL" clId="{8D22001A-5824-4383-A024-7887DF8C38AD}" dt="2025-02-09T15:59:30.195" v="1734" actId="1076"/>
          <ac:spMkLst>
            <pc:docMk/>
            <pc:sldMk cId="3780236092" sldId="549"/>
            <ac:spMk id="46" creationId="{EC4ACF42-30F9-4E14-B320-83AFF3381CA5}"/>
          </ac:spMkLst>
        </pc:spChg>
        <pc:grpChg chg="mod">
          <ac:chgData name="Henrik Isling Jørgensen" userId="de8caf17-3558-45d8-9686-9e2175c195a6" providerId="ADAL" clId="{8D22001A-5824-4383-A024-7887DF8C38AD}" dt="2025-02-09T15:59:30.195" v="1734" actId="1076"/>
          <ac:grpSpMkLst>
            <pc:docMk/>
            <pc:sldMk cId="3780236092" sldId="549"/>
            <ac:grpSpMk id="44" creationId="{71857E7E-6442-425E-AB46-319C55EAE25E}"/>
          </ac:grpSpMkLst>
        </pc:grpChg>
        <pc:cxnChg chg="mod">
          <ac:chgData name="Henrik Isling Jørgensen" userId="de8caf17-3558-45d8-9686-9e2175c195a6" providerId="ADAL" clId="{8D22001A-5824-4383-A024-7887DF8C38AD}" dt="2025-02-09T15:59:30.195" v="1734" actId="1076"/>
          <ac:cxnSpMkLst>
            <pc:docMk/>
            <pc:sldMk cId="3780236092" sldId="549"/>
            <ac:cxnSpMk id="47" creationId="{A5E18C42-0D31-443A-9B1A-AADEDF9A1874}"/>
          </ac:cxnSpMkLst>
        </pc:cxnChg>
      </pc:sldChg>
      <pc:sldChg chg="modSp modNotesTx">
        <pc:chgData name="Henrik Isling Jørgensen" userId="de8caf17-3558-45d8-9686-9e2175c195a6" providerId="ADAL" clId="{8D22001A-5824-4383-A024-7887DF8C38AD}" dt="2025-02-22T16:32:24.475" v="8799" actId="6549"/>
        <pc:sldMkLst>
          <pc:docMk/>
          <pc:sldMk cId="2238273426" sldId="550"/>
        </pc:sldMkLst>
        <pc:spChg chg="mod">
          <ac:chgData name="Henrik Isling Jørgensen" userId="de8caf17-3558-45d8-9686-9e2175c195a6" providerId="ADAL" clId="{8D22001A-5824-4383-A024-7887DF8C38AD}" dt="2025-02-09T15:59:41.151" v="1735" actId="1076"/>
          <ac:spMkLst>
            <pc:docMk/>
            <pc:sldMk cId="2238273426" sldId="550"/>
            <ac:spMk id="23" creationId="{51C0472E-E76C-0D36-C451-295DD1894364}"/>
          </ac:spMkLst>
        </pc:spChg>
        <pc:spChg chg="mod">
          <ac:chgData name="Henrik Isling Jørgensen" userId="de8caf17-3558-45d8-9686-9e2175c195a6" providerId="ADAL" clId="{8D22001A-5824-4383-A024-7887DF8C38AD}" dt="2025-02-09T15:59:41.151" v="1735" actId="1076"/>
          <ac:spMkLst>
            <pc:docMk/>
            <pc:sldMk cId="2238273426" sldId="550"/>
            <ac:spMk id="24" creationId="{17BD1F49-69C7-C878-99E0-3637CBEEA321}"/>
          </ac:spMkLst>
        </pc:spChg>
        <pc:grpChg chg="mod">
          <ac:chgData name="Henrik Isling Jørgensen" userId="de8caf17-3558-45d8-9686-9e2175c195a6" providerId="ADAL" clId="{8D22001A-5824-4383-A024-7887DF8C38AD}" dt="2025-02-09T15:59:41.151" v="1735" actId="1076"/>
          <ac:grpSpMkLst>
            <pc:docMk/>
            <pc:sldMk cId="2238273426" sldId="550"/>
            <ac:grpSpMk id="2" creationId="{A376D51D-2F69-06AF-D33F-5C388DC7B1AE}"/>
          </ac:grpSpMkLst>
        </pc:grpChg>
        <pc:cxnChg chg="mod">
          <ac:chgData name="Henrik Isling Jørgensen" userId="de8caf17-3558-45d8-9686-9e2175c195a6" providerId="ADAL" clId="{8D22001A-5824-4383-A024-7887DF8C38AD}" dt="2025-02-09T15:59:41.151" v="1735" actId="1076"/>
          <ac:cxnSpMkLst>
            <pc:docMk/>
            <pc:sldMk cId="2238273426" sldId="550"/>
            <ac:cxnSpMk id="25" creationId="{F1ADBDB6-3A27-0289-F2FC-CA48A94CD9F8}"/>
          </ac:cxnSpMkLst>
        </pc:cxnChg>
      </pc:sldChg>
      <pc:sldChg chg="modSp modNotesTx">
        <pc:chgData name="Henrik Isling Jørgensen" userId="de8caf17-3558-45d8-9686-9e2175c195a6" providerId="ADAL" clId="{8D22001A-5824-4383-A024-7887DF8C38AD}" dt="2025-02-22T16:32:48.091" v="8828" actId="20577"/>
        <pc:sldMkLst>
          <pc:docMk/>
          <pc:sldMk cId="2966205544" sldId="551"/>
        </pc:sldMkLst>
        <pc:spChg chg="mod">
          <ac:chgData name="Henrik Isling Jørgensen" userId="de8caf17-3558-45d8-9686-9e2175c195a6" providerId="ADAL" clId="{8D22001A-5824-4383-A024-7887DF8C38AD}" dt="2025-02-09T15:59:49.099" v="1736" actId="1076"/>
          <ac:spMkLst>
            <pc:docMk/>
            <pc:sldMk cId="2966205544" sldId="551"/>
            <ac:spMk id="23" creationId="{51C0472E-E76C-0D36-C451-295DD1894364}"/>
          </ac:spMkLst>
        </pc:spChg>
        <pc:spChg chg="mod">
          <ac:chgData name="Henrik Isling Jørgensen" userId="de8caf17-3558-45d8-9686-9e2175c195a6" providerId="ADAL" clId="{8D22001A-5824-4383-A024-7887DF8C38AD}" dt="2025-02-09T15:59:49.099" v="1736" actId="1076"/>
          <ac:spMkLst>
            <pc:docMk/>
            <pc:sldMk cId="2966205544" sldId="551"/>
            <ac:spMk id="24" creationId="{17BD1F49-69C7-C878-99E0-3637CBEEA321}"/>
          </ac:spMkLst>
        </pc:spChg>
        <pc:grpChg chg="mod">
          <ac:chgData name="Henrik Isling Jørgensen" userId="de8caf17-3558-45d8-9686-9e2175c195a6" providerId="ADAL" clId="{8D22001A-5824-4383-A024-7887DF8C38AD}" dt="2025-02-09T15:59:49.099" v="1736" actId="1076"/>
          <ac:grpSpMkLst>
            <pc:docMk/>
            <pc:sldMk cId="2966205544" sldId="551"/>
            <ac:grpSpMk id="2" creationId="{09021943-4FAD-DE36-1386-0A537963CDA9}"/>
          </ac:grpSpMkLst>
        </pc:grpChg>
        <pc:cxnChg chg="mod">
          <ac:chgData name="Henrik Isling Jørgensen" userId="de8caf17-3558-45d8-9686-9e2175c195a6" providerId="ADAL" clId="{8D22001A-5824-4383-A024-7887DF8C38AD}" dt="2025-02-09T15:59:49.099" v="1736" actId="1076"/>
          <ac:cxnSpMkLst>
            <pc:docMk/>
            <pc:sldMk cId="2966205544" sldId="551"/>
            <ac:cxnSpMk id="25" creationId="{F1ADBDB6-3A27-0289-F2FC-CA48A94CD9F8}"/>
          </ac:cxnSpMkLst>
        </pc:cxnChg>
      </pc:sldChg>
      <pc:sldChg chg="modSp modNotesTx">
        <pc:chgData name="Henrik Isling Jørgensen" userId="de8caf17-3558-45d8-9686-9e2175c195a6" providerId="ADAL" clId="{8D22001A-5824-4383-A024-7887DF8C38AD}" dt="2025-02-22T16:29:43.859" v="8521" actId="6549"/>
        <pc:sldMkLst>
          <pc:docMk/>
          <pc:sldMk cId="249400902" sldId="552"/>
        </pc:sldMkLst>
        <pc:spChg chg="mod">
          <ac:chgData name="Henrik Isling Jørgensen" userId="de8caf17-3558-45d8-9686-9e2175c195a6" providerId="ADAL" clId="{8D22001A-5824-4383-A024-7887DF8C38AD}" dt="2025-02-09T15:59:06.077" v="1730" actId="1076"/>
          <ac:spMkLst>
            <pc:docMk/>
            <pc:sldMk cId="249400902" sldId="552"/>
            <ac:spMk id="45" creationId="{455C81D8-3C26-4023-8B4E-06A333BCBA0E}"/>
          </ac:spMkLst>
        </pc:spChg>
        <pc:spChg chg="mod">
          <ac:chgData name="Henrik Isling Jørgensen" userId="de8caf17-3558-45d8-9686-9e2175c195a6" providerId="ADAL" clId="{8D22001A-5824-4383-A024-7887DF8C38AD}" dt="2025-02-09T15:59:06.077" v="1730" actId="1076"/>
          <ac:spMkLst>
            <pc:docMk/>
            <pc:sldMk cId="249400902" sldId="552"/>
            <ac:spMk id="46" creationId="{EC4ACF42-30F9-4E14-B320-83AFF3381CA5}"/>
          </ac:spMkLst>
        </pc:spChg>
        <pc:grpChg chg="mod">
          <ac:chgData name="Henrik Isling Jørgensen" userId="de8caf17-3558-45d8-9686-9e2175c195a6" providerId="ADAL" clId="{8D22001A-5824-4383-A024-7887DF8C38AD}" dt="2025-02-09T15:59:06.077" v="1730" actId="1076"/>
          <ac:grpSpMkLst>
            <pc:docMk/>
            <pc:sldMk cId="249400902" sldId="552"/>
            <ac:grpSpMk id="44" creationId="{71857E7E-6442-425E-AB46-319C55EAE25E}"/>
          </ac:grpSpMkLst>
        </pc:grpChg>
        <pc:cxnChg chg="mod">
          <ac:chgData name="Henrik Isling Jørgensen" userId="de8caf17-3558-45d8-9686-9e2175c195a6" providerId="ADAL" clId="{8D22001A-5824-4383-A024-7887DF8C38AD}" dt="2025-02-09T15:59:06.077" v="1730" actId="1076"/>
          <ac:cxnSpMkLst>
            <pc:docMk/>
            <pc:sldMk cId="249400902" sldId="552"/>
            <ac:cxnSpMk id="47" creationId="{A5E18C42-0D31-443A-9B1A-AADEDF9A1874}"/>
          </ac:cxnSpMkLst>
        </pc:cxnChg>
      </pc:sldChg>
      <pc:sldChg chg="modNotesTx">
        <pc:chgData name="Henrik Isling Jørgensen" userId="de8caf17-3558-45d8-9686-9e2175c195a6" providerId="ADAL" clId="{8D22001A-5824-4383-A024-7887DF8C38AD}" dt="2025-02-22T16:27:00.459" v="8322" actId="20577"/>
        <pc:sldMkLst>
          <pc:docMk/>
          <pc:sldMk cId="1515568220" sldId="553"/>
        </pc:sldMkLst>
      </pc:sldChg>
      <pc:sldChg chg="modNotesTx">
        <pc:chgData name="Henrik Isling Jørgensen" userId="de8caf17-3558-45d8-9686-9e2175c195a6" providerId="ADAL" clId="{8D22001A-5824-4383-A024-7887DF8C38AD}" dt="2025-02-22T16:27:46.122" v="8423" actId="20577"/>
        <pc:sldMkLst>
          <pc:docMk/>
          <pc:sldMk cId="1791104680" sldId="554"/>
        </pc:sldMkLst>
      </pc:sldChg>
      <pc:sldChg chg="modNotesTx">
        <pc:chgData name="Henrik Isling Jørgensen" userId="de8caf17-3558-45d8-9686-9e2175c195a6" providerId="ADAL" clId="{8D22001A-5824-4383-A024-7887DF8C38AD}" dt="2025-02-22T16:29:50.970" v="8524" actId="6549"/>
        <pc:sldMkLst>
          <pc:docMk/>
          <pc:sldMk cId="1281264490" sldId="555"/>
        </pc:sldMkLst>
      </pc:sldChg>
      <pc:sldChg chg="modSp mod modNotesTx">
        <pc:chgData name="Henrik Isling Jørgensen" userId="de8caf17-3558-45d8-9686-9e2175c195a6" providerId="ADAL" clId="{8D22001A-5824-4383-A024-7887DF8C38AD}" dt="2025-02-23T11:23:13.014" v="12659" actId="6549"/>
        <pc:sldMkLst>
          <pc:docMk/>
          <pc:sldMk cId="3478511368" sldId="556"/>
        </pc:sldMkLst>
        <pc:spChg chg="mod">
          <ac:chgData name="Henrik Isling Jørgensen" userId="de8caf17-3558-45d8-9686-9e2175c195a6" providerId="ADAL" clId="{8D22001A-5824-4383-A024-7887DF8C38AD}" dt="2025-02-16T17:26:13.640" v="4127" actId="6549"/>
          <ac:spMkLst>
            <pc:docMk/>
            <pc:sldMk cId="3478511368" sldId="556"/>
            <ac:spMk id="2" creationId="{B22B59E1-3088-4B03-79EB-DE89D08F3DC3}"/>
          </ac:spMkLst>
        </pc:spChg>
        <pc:spChg chg="mod">
          <ac:chgData name="Henrik Isling Jørgensen" userId="de8caf17-3558-45d8-9686-9e2175c195a6" providerId="ADAL" clId="{8D22001A-5824-4383-A024-7887DF8C38AD}" dt="2025-02-09T16:00:15.841" v="1740" actId="1076"/>
          <ac:spMkLst>
            <pc:docMk/>
            <pc:sldMk cId="3478511368" sldId="556"/>
            <ac:spMk id="45" creationId="{455C81D8-3C26-4023-8B4E-06A333BCBA0E}"/>
          </ac:spMkLst>
        </pc:spChg>
        <pc:spChg chg="mod">
          <ac:chgData name="Henrik Isling Jørgensen" userId="de8caf17-3558-45d8-9686-9e2175c195a6" providerId="ADAL" clId="{8D22001A-5824-4383-A024-7887DF8C38AD}" dt="2025-02-09T16:00:15.841" v="1740" actId="1076"/>
          <ac:spMkLst>
            <pc:docMk/>
            <pc:sldMk cId="3478511368" sldId="556"/>
            <ac:spMk id="46" creationId="{EC4ACF42-30F9-4E14-B320-83AFF3381CA5}"/>
          </ac:spMkLst>
        </pc:spChg>
        <pc:spChg chg="mod">
          <ac:chgData name="Henrik Isling Jørgensen" userId="de8caf17-3558-45d8-9686-9e2175c195a6" providerId="ADAL" clId="{8D22001A-5824-4383-A024-7887DF8C38AD}" dt="2025-02-22T16:48:42.123" v="9096" actId="1038"/>
          <ac:spMkLst>
            <pc:docMk/>
            <pc:sldMk cId="3478511368" sldId="556"/>
            <ac:spMk id="69" creationId="{C9D2FC82-F262-4BDA-A744-EE7366DAABBC}"/>
          </ac:spMkLst>
        </pc:spChg>
        <pc:grpChg chg="mod">
          <ac:chgData name="Henrik Isling Jørgensen" userId="de8caf17-3558-45d8-9686-9e2175c195a6" providerId="ADAL" clId="{8D22001A-5824-4383-A024-7887DF8C38AD}" dt="2025-02-09T16:00:15.841" v="1740" actId="1076"/>
          <ac:grpSpMkLst>
            <pc:docMk/>
            <pc:sldMk cId="3478511368" sldId="556"/>
            <ac:grpSpMk id="44" creationId="{71857E7E-6442-425E-AB46-319C55EAE25E}"/>
          </ac:grpSpMkLst>
        </pc:grpChg>
        <pc:cxnChg chg="mod">
          <ac:chgData name="Henrik Isling Jørgensen" userId="de8caf17-3558-45d8-9686-9e2175c195a6" providerId="ADAL" clId="{8D22001A-5824-4383-A024-7887DF8C38AD}" dt="2025-02-09T16:00:15.841" v="1740" actId="1076"/>
          <ac:cxnSpMkLst>
            <pc:docMk/>
            <pc:sldMk cId="3478511368" sldId="556"/>
            <ac:cxnSpMk id="47" creationId="{A5E18C42-0D31-443A-9B1A-AADEDF9A1874}"/>
          </ac:cxnSpMkLst>
        </pc:cxnChg>
      </pc:sldChg>
      <pc:sldChg chg="addSp modSp">
        <pc:chgData name="Henrik Isling Jørgensen" userId="de8caf17-3558-45d8-9686-9e2175c195a6" providerId="ADAL" clId="{8D22001A-5824-4383-A024-7887DF8C38AD}" dt="2025-02-09T16:40:34.850" v="2458"/>
        <pc:sldMkLst>
          <pc:docMk/>
          <pc:sldMk cId="1288041413" sldId="558"/>
        </pc:sldMkLst>
        <pc:spChg chg="mod">
          <ac:chgData name="Henrik Isling Jørgensen" userId="de8caf17-3558-45d8-9686-9e2175c195a6" providerId="ADAL" clId="{8D22001A-5824-4383-A024-7887DF8C38AD}" dt="2025-02-09T16:00:21.974" v="1741" actId="1076"/>
          <ac:spMkLst>
            <pc:docMk/>
            <pc:sldMk cId="1288041413" sldId="558"/>
            <ac:spMk id="45" creationId="{455C81D8-3C26-4023-8B4E-06A333BCBA0E}"/>
          </ac:spMkLst>
        </pc:spChg>
        <pc:spChg chg="mod">
          <ac:chgData name="Henrik Isling Jørgensen" userId="de8caf17-3558-45d8-9686-9e2175c195a6" providerId="ADAL" clId="{8D22001A-5824-4383-A024-7887DF8C38AD}" dt="2025-02-09T16:00:21.974" v="1741" actId="1076"/>
          <ac:spMkLst>
            <pc:docMk/>
            <pc:sldMk cId="1288041413" sldId="558"/>
            <ac:spMk id="46" creationId="{EC4ACF42-30F9-4E14-B320-83AFF3381CA5}"/>
          </ac:spMkLst>
        </pc:spChg>
        <pc:grpChg chg="mod">
          <ac:chgData name="Henrik Isling Jørgensen" userId="de8caf17-3558-45d8-9686-9e2175c195a6" providerId="ADAL" clId="{8D22001A-5824-4383-A024-7887DF8C38AD}" dt="2025-02-09T16:00:21.974" v="1741" actId="1076"/>
          <ac:grpSpMkLst>
            <pc:docMk/>
            <pc:sldMk cId="1288041413" sldId="558"/>
            <ac:grpSpMk id="44" creationId="{71857E7E-6442-425E-AB46-319C55EAE25E}"/>
          </ac:grpSpMkLst>
        </pc:grpChg>
        <pc:cxnChg chg="mod">
          <ac:chgData name="Henrik Isling Jørgensen" userId="de8caf17-3558-45d8-9686-9e2175c195a6" providerId="ADAL" clId="{8D22001A-5824-4383-A024-7887DF8C38AD}" dt="2025-02-09T16:00:21.974" v="1741" actId="1076"/>
          <ac:cxnSpMkLst>
            <pc:docMk/>
            <pc:sldMk cId="1288041413" sldId="558"/>
            <ac:cxnSpMk id="47" creationId="{A5E18C42-0D31-443A-9B1A-AADEDF9A1874}"/>
          </ac:cxnSpMkLst>
        </pc:cxnChg>
      </pc:sldChg>
      <pc:sldChg chg="addSp delSp modSp mod modNotesTx">
        <pc:chgData name="Henrik Isling Jørgensen" userId="de8caf17-3558-45d8-9686-9e2175c195a6" providerId="ADAL" clId="{8D22001A-5824-4383-A024-7887DF8C38AD}" dt="2025-02-22T16:49:23.964" v="9141" actId="20577"/>
        <pc:sldMkLst>
          <pc:docMk/>
          <pc:sldMk cId="1403539729" sldId="562"/>
        </pc:sldMkLst>
        <pc:spChg chg="mod">
          <ac:chgData name="Henrik Isling Jørgensen" userId="de8caf17-3558-45d8-9686-9e2175c195a6" providerId="ADAL" clId="{8D22001A-5824-4383-A024-7887DF8C38AD}" dt="2025-02-09T16:03:28.343" v="1818" actId="14100"/>
          <ac:spMkLst>
            <pc:docMk/>
            <pc:sldMk cId="1403539729" sldId="562"/>
            <ac:spMk id="12" creationId="{226F8D70-692C-39BD-3646-7310F9EC083D}"/>
          </ac:spMkLst>
        </pc:spChg>
        <pc:spChg chg="mod">
          <ac:chgData name="Henrik Isling Jørgensen" userId="de8caf17-3558-45d8-9686-9e2175c195a6" providerId="ADAL" clId="{8D22001A-5824-4383-A024-7887DF8C38AD}" dt="2025-02-09T16:28:21.662" v="2231" actId="20577"/>
          <ac:spMkLst>
            <pc:docMk/>
            <pc:sldMk cId="1403539729" sldId="562"/>
            <ac:spMk id="178" creationId="{49C22034-4E3C-DFB4-45FA-03323CDF0A70}"/>
          </ac:spMkLst>
        </pc:spChg>
        <pc:grpChg chg="add mod">
          <ac:chgData name="Henrik Isling Jørgensen" userId="de8caf17-3558-45d8-9686-9e2175c195a6" providerId="ADAL" clId="{8D22001A-5824-4383-A024-7887DF8C38AD}" dt="2025-02-09T16:03:12.028" v="1799"/>
          <ac:grpSpMkLst>
            <pc:docMk/>
            <pc:sldMk cId="1403539729" sldId="562"/>
            <ac:grpSpMk id="11" creationId="{200602E1-C772-DA60-3AD5-8D1EA1A02A0A}"/>
          </ac:grpSpMkLst>
        </pc:grpChg>
        <pc:grpChg chg="mod">
          <ac:chgData name="Henrik Isling Jørgensen" userId="de8caf17-3558-45d8-9686-9e2175c195a6" providerId="ADAL" clId="{8D22001A-5824-4383-A024-7887DF8C38AD}" dt="2025-02-09T14:55:57.695" v="517" actId="1036"/>
          <ac:grpSpMkLst>
            <pc:docMk/>
            <pc:sldMk cId="1403539729" sldId="562"/>
            <ac:grpSpMk id="99" creationId="{1CCB6230-6004-FBE1-B7F6-0D3E3FDA59D1}"/>
          </ac:grpSpMkLst>
        </pc:grpChg>
        <pc:grpChg chg="mod">
          <ac:chgData name="Henrik Isling Jørgensen" userId="de8caf17-3558-45d8-9686-9e2175c195a6" providerId="ADAL" clId="{8D22001A-5824-4383-A024-7887DF8C38AD}" dt="2025-02-09T14:56:04.288" v="531" actId="1035"/>
          <ac:grpSpMkLst>
            <pc:docMk/>
            <pc:sldMk cId="1403539729" sldId="562"/>
            <ac:grpSpMk id="144" creationId="{3D1BC147-4020-2F7E-248B-D9EFDABA2A5F}"/>
          </ac:grpSpMkLst>
        </pc:grpChg>
        <pc:cxnChg chg="mod">
          <ac:chgData name="Henrik Isling Jørgensen" userId="de8caf17-3558-45d8-9686-9e2175c195a6" providerId="ADAL" clId="{8D22001A-5824-4383-A024-7887DF8C38AD}" dt="2025-02-09T16:03:35.390" v="1888" actId="1038"/>
          <ac:cxnSpMkLst>
            <pc:docMk/>
            <pc:sldMk cId="1403539729" sldId="562"/>
            <ac:cxnSpMk id="13" creationId="{564C7BD7-857C-5F76-56EE-7EDDBCA166D6}"/>
          </ac:cxnSpMkLst>
        </pc:cxnChg>
      </pc:sldChg>
      <pc:sldChg chg="modSp mod modNotesTx">
        <pc:chgData name="Henrik Isling Jørgensen" userId="de8caf17-3558-45d8-9686-9e2175c195a6" providerId="ADAL" clId="{8D22001A-5824-4383-A024-7887DF8C38AD}" dt="2025-02-23T10:48:29.671" v="10581" actId="20577"/>
        <pc:sldMkLst>
          <pc:docMk/>
          <pc:sldMk cId="2434918537" sldId="563"/>
        </pc:sldMkLst>
        <pc:spChg chg="mod">
          <ac:chgData name="Henrik Isling Jørgensen" userId="de8caf17-3558-45d8-9686-9e2175c195a6" providerId="ADAL" clId="{8D22001A-5824-4383-A024-7887DF8C38AD}" dt="2025-02-09T14:57:52.706" v="592" actId="20577"/>
          <ac:spMkLst>
            <pc:docMk/>
            <pc:sldMk cId="2434918537" sldId="563"/>
            <ac:spMk id="12" creationId="{4A81C6A6-E92B-7A19-A2EE-3CEB31CEFC27}"/>
          </ac:spMkLst>
        </pc:spChg>
        <pc:spChg chg="mod">
          <ac:chgData name="Henrik Isling Jørgensen" userId="de8caf17-3558-45d8-9686-9e2175c195a6" providerId="ADAL" clId="{8D22001A-5824-4383-A024-7887DF8C38AD}" dt="2025-02-09T16:01:00.781" v="1744" actId="1076"/>
          <ac:spMkLst>
            <pc:docMk/>
            <pc:sldMk cId="2434918537" sldId="563"/>
            <ac:spMk id="45" creationId="{455C81D8-3C26-4023-8B4E-06A333BCBA0E}"/>
          </ac:spMkLst>
        </pc:spChg>
        <pc:spChg chg="mod">
          <ac:chgData name="Henrik Isling Jørgensen" userId="de8caf17-3558-45d8-9686-9e2175c195a6" providerId="ADAL" clId="{8D22001A-5824-4383-A024-7887DF8C38AD}" dt="2025-02-09T16:01:00.781" v="1744" actId="1076"/>
          <ac:spMkLst>
            <pc:docMk/>
            <pc:sldMk cId="2434918537" sldId="563"/>
            <ac:spMk id="46" creationId="{EC4ACF42-30F9-4E14-B320-83AFF3381CA5}"/>
          </ac:spMkLst>
        </pc:spChg>
        <pc:grpChg chg="mod">
          <ac:chgData name="Henrik Isling Jørgensen" userId="de8caf17-3558-45d8-9686-9e2175c195a6" providerId="ADAL" clId="{8D22001A-5824-4383-A024-7887DF8C38AD}" dt="2025-02-09T16:01:00.781" v="1744" actId="1076"/>
          <ac:grpSpMkLst>
            <pc:docMk/>
            <pc:sldMk cId="2434918537" sldId="563"/>
            <ac:grpSpMk id="44" creationId="{71857E7E-6442-425E-AB46-319C55EAE25E}"/>
          </ac:grpSpMkLst>
        </pc:grpChg>
        <pc:cxnChg chg="mod">
          <ac:chgData name="Henrik Isling Jørgensen" userId="de8caf17-3558-45d8-9686-9e2175c195a6" providerId="ADAL" clId="{8D22001A-5824-4383-A024-7887DF8C38AD}" dt="2025-02-09T16:01:00.781" v="1744" actId="1076"/>
          <ac:cxnSpMkLst>
            <pc:docMk/>
            <pc:sldMk cId="2434918537" sldId="563"/>
            <ac:cxnSpMk id="47" creationId="{A5E18C42-0D31-443A-9B1A-AADEDF9A1874}"/>
          </ac:cxnSpMkLst>
        </pc:cxnChg>
      </pc:sldChg>
      <pc:sldChg chg="modSp modNotesTx">
        <pc:chgData name="Henrik Isling Jørgensen" userId="de8caf17-3558-45d8-9686-9e2175c195a6" providerId="ADAL" clId="{8D22001A-5824-4383-A024-7887DF8C38AD}" dt="2025-02-23T10:47:18.592" v="10530" actId="20577"/>
        <pc:sldMkLst>
          <pc:docMk/>
          <pc:sldMk cId="1779144812" sldId="564"/>
        </pc:sldMkLst>
        <pc:spChg chg="mod">
          <ac:chgData name="Henrik Isling Jørgensen" userId="de8caf17-3558-45d8-9686-9e2175c195a6" providerId="ADAL" clId="{8D22001A-5824-4383-A024-7887DF8C38AD}" dt="2025-02-09T16:00:36.366" v="1742" actId="1076"/>
          <ac:spMkLst>
            <pc:docMk/>
            <pc:sldMk cId="1779144812" sldId="564"/>
            <ac:spMk id="45" creationId="{455C81D8-3C26-4023-8B4E-06A333BCBA0E}"/>
          </ac:spMkLst>
        </pc:spChg>
        <pc:spChg chg="mod">
          <ac:chgData name="Henrik Isling Jørgensen" userId="de8caf17-3558-45d8-9686-9e2175c195a6" providerId="ADAL" clId="{8D22001A-5824-4383-A024-7887DF8C38AD}" dt="2025-02-09T16:00:36.366" v="1742" actId="1076"/>
          <ac:spMkLst>
            <pc:docMk/>
            <pc:sldMk cId="1779144812" sldId="564"/>
            <ac:spMk id="46" creationId="{EC4ACF42-30F9-4E14-B320-83AFF3381CA5}"/>
          </ac:spMkLst>
        </pc:spChg>
        <pc:grpChg chg="mod">
          <ac:chgData name="Henrik Isling Jørgensen" userId="de8caf17-3558-45d8-9686-9e2175c195a6" providerId="ADAL" clId="{8D22001A-5824-4383-A024-7887DF8C38AD}" dt="2025-02-09T16:00:36.366" v="1742" actId="1076"/>
          <ac:grpSpMkLst>
            <pc:docMk/>
            <pc:sldMk cId="1779144812" sldId="564"/>
            <ac:grpSpMk id="44" creationId="{71857E7E-6442-425E-AB46-319C55EAE25E}"/>
          </ac:grpSpMkLst>
        </pc:grpChg>
        <pc:cxnChg chg="mod">
          <ac:chgData name="Henrik Isling Jørgensen" userId="de8caf17-3558-45d8-9686-9e2175c195a6" providerId="ADAL" clId="{8D22001A-5824-4383-A024-7887DF8C38AD}" dt="2025-02-09T16:00:36.366" v="1742" actId="1076"/>
          <ac:cxnSpMkLst>
            <pc:docMk/>
            <pc:sldMk cId="1779144812" sldId="564"/>
            <ac:cxnSpMk id="47" creationId="{A5E18C42-0D31-443A-9B1A-AADEDF9A1874}"/>
          </ac:cxnSpMkLst>
        </pc:cxnChg>
      </pc:sldChg>
      <pc:sldChg chg="modSp modNotesTx">
        <pc:chgData name="Henrik Isling Jørgensen" userId="de8caf17-3558-45d8-9686-9e2175c195a6" providerId="ADAL" clId="{8D22001A-5824-4383-A024-7887DF8C38AD}" dt="2025-02-23T10:46:13.127" v="10528" actId="115"/>
        <pc:sldMkLst>
          <pc:docMk/>
          <pc:sldMk cId="506719271" sldId="567"/>
        </pc:sldMkLst>
        <pc:spChg chg="mod">
          <ac:chgData name="Henrik Isling Jørgensen" userId="de8caf17-3558-45d8-9686-9e2175c195a6" providerId="ADAL" clId="{8D22001A-5824-4383-A024-7887DF8C38AD}" dt="2025-02-09T16:00:54.437" v="1743" actId="1076"/>
          <ac:spMkLst>
            <pc:docMk/>
            <pc:sldMk cId="506719271" sldId="567"/>
            <ac:spMk id="45" creationId="{455C81D8-3C26-4023-8B4E-06A333BCBA0E}"/>
          </ac:spMkLst>
        </pc:spChg>
        <pc:spChg chg="mod">
          <ac:chgData name="Henrik Isling Jørgensen" userId="de8caf17-3558-45d8-9686-9e2175c195a6" providerId="ADAL" clId="{8D22001A-5824-4383-A024-7887DF8C38AD}" dt="2025-02-09T16:00:54.437" v="1743" actId="1076"/>
          <ac:spMkLst>
            <pc:docMk/>
            <pc:sldMk cId="506719271" sldId="567"/>
            <ac:spMk id="46" creationId="{EC4ACF42-30F9-4E14-B320-83AFF3381CA5}"/>
          </ac:spMkLst>
        </pc:spChg>
        <pc:grpChg chg="mod">
          <ac:chgData name="Henrik Isling Jørgensen" userId="de8caf17-3558-45d8-9686-9e2175c195a6" providerId="ADAL" clId="{8D22001A-5824-4383-A024-7887DF8C38AD}" dt="2025-02-09T16:00:54.437" v="1743" actId="1076"/>
          <ac:grpSpMkLst>
            <pc:docMk/>
            <pc:sldMk cId="506719271" sldId="567"/>
            <ac:grpSpMk id="44" creationId="{71857E7E-6442-425E-AB46-319C55EAE25E}"/>
          </ac:grpSpMkLst>
        </pc:grpChg>
        <pc:cxnChg chg="mod">
          <ac:chgData name="Henrik Isling Jørgensen" userId="de8caf17-3558-45d8-9686-9e2175c195a6" providerId="ADAL" clId="{8D22001A-5824-4383-A024-7887DF8C38AD}" dt="2025-02-09T16:00:54.437" v="1743" actId="1076"/>
          <ac:cxnSpMkLst>
            <pc:docMk/>
            <pc:sldMk cId="506719271" sldId="567"/>
            <ac:cxnSpMk id="47" creationId="{A5E18C42-0D31-443A-9B1A-AADEDF9A1874}"/>
          </ac:cxnSpMkLst>
        </pc:cxnChg>
      </pc:sldChg>
      <pc:sldChg chg="addSp delSp modSp mod modAnim">
        <pc:chgData name="Henrik Isling Jørgensen" userId="de8caf17-3558-45d8-9686-9e2175c195a6" providerId="ADAL" clId="{8D22001A-5824-4383-A024-7887DF8C38AD}" dt="2025-02-16T09:39:37.682" v="3422" actId="21"/>
        <pc:sldMkLst>
          <pc:docMk/>
          <pc:sldMk cId="1417783345" sldId="576"/>
        </pc:sldMkLst>
        <pc:spChg chg="mod">
          <ac:chgData name="Henrik Isling Jørgensen" userId="de8caf17-3558-45d8-9686-9e2175c195a6" providerId="ADAL" clId="{8D22001A-5824-4383-A024-7887DF8C38AD}" dt="2025-02-09T16:26:31.446" v="2186" actId="1076"/>
          <ac:spMkLst>
            <pc:docMk/>
            <pc:sldMk cId="1417783345" sldId="576"/>
            <ac:spMk id="21" creationId="{68C4137B-CB59-3BEE-0533-5D1B74979880}"/>
          </ac:spMkLst>
        </pc:spChg>
        <pc:spChg chg="mod">
          <ac:chgData name="Henrik Isling Jørgensen" userId="de8caf17-3558-45d8-9686-9e2175c195a6" providerId="ADAL" clId="{8D22001A-5824-4383-A024-7887DF8C38AD}" dt="2025-02-09T15:59:55.638" v="1737" actId="1076"/>
          <ac:spMkLst>
            <pc:docMk/>
            <pc:sldMk cId="1417783345" sldId="576"/>
            <ac:spMk id="23" creationId="{51C0472E-E76C-0D36-C451-295DD1894364}"/>
          </ac:spMkLst>
        </pc:spChg>
        <pc:spChg chg="mod">
          <ac:chgData name="Henrik Isling Jørgensen" userId="de8caf17-3558-45d8-9686-9e2175c195a6" providerId="ADAL" clId="{8D22001A-5824-4383-A024-7887DF8C38AD}" dt="2025-02-09T15:59:55.638" v="1737" actId="1076"/>
          <ac:spMkLst>
            <pc:docMk/>
            <pc:sldMk cId="1417783345" sldId="576"/>
            <ac:spMk id="24" creationId="{17BD1F49-69C7-C878-99E0-3637CBEEA321}"/>
          </ac:spMkLst>
        </pc:spChg>
        <pc:grpChg chg="add del mod">
          <ac:chgData name="Henrik Isling Jørgensen" userId="de8caf17-3558-45d8-9686-9e2175c195a6" providerId="ADAL" clId="{8D22001A-5824-4383-A024-7887DF8C38AD}" dt="2025-02-16T09:39:37.682" v="3422" actId="21"/>
          <ac:grpSpMkLst>
            <pc:docMk/>
            <pc:sldMk cId="1417783345" sldId="576"/>
            <ac:grpSpMk id="2" creationId="{CE15333C-3E63-0A7F-6667-2BF18D322F75}"/>
          </ac:grpSpMkLst>
        </pc:grpChg>
        <pc:cxnChg chg="mod">
          <ac:chgData name="Henrik Isling Jørgensen" userId="de8caf17-3558-45d8-9686-9e2175c195a6" providerId="ADAL" clId="{8D22001A-5824-4383-A024-7887DF8C38AD}" dt="2025-02-09T15:59:55.638" v="1737" actId="1076"/>
          <ac:cxnSpMkLst>
            <pc:docMk/>
            <pc:sldMk cId="1417783345" sldId="576"/>
            <ac:cxnSpMk id="25" creationId="{F1ADBDB6-3A27-0289-F2FC-CA48A94CD9F8}"/>
          </ac:cxnSpMkLst>
        </pc:cxnChg>
      </pc:sldChg>
      <pc:sldChg chg="modSp">
        <pc:chgData name="Henrik Isling Jørgensen" userId="de8caf17-3558-45d8-9686-9e2175c195a6" providerId="ADAL" clId="{8D22001A-5824-4383-A024-7887DF8C38AD}" dt="2025-02-09T16:01:15.876" v="1746" actId="1076"/>
        <pc:sldMkLst>
          <pc:docMk/>
          <pc:sldMk cId="437755848" sldId="577"/>
        </pc:sldMkLst>
        <pc:spChg chg="mod">
          <ac:chgData name="Henrik Isling Jørgensen" userId="de8caf17-3558-45d8-9686-9e2175c195a6" providerId="ADAL" clId="{8D22001A-5824-4383-A024-7887DF8C38AD}" dt="2025-02-09T16:01:15.876" v="1746" actId="1076"/>
          <ac:spMkLst>
            <pc:docMk/>
            <pc:sldMk cId="437755848" sldId="577"/>
            <ac:spMk id="45" creationId="{455C81D8-3C26-4023-8B4E-06A333BCBA0E}"/>
          </ac:spMkLst>
        </pc:spChg>
        <pc:spChg chg="mod">
          <ac:chgData name="Henrik Isling Jørgensen" userId="de8caf17-3558-45d8-9686-9e2175c195a6" providerId="ADAL" clId="{8D22001A-5824-4383-A024-7887DF8C38AD}" dt="2025-02-09T16:01:15.876" v="1746" actId="1076"/>
          <ac:spMkLst>
            <pc:docMk/>
            <pc:sldMk cId="437755848" sldId="577"/>
            <ac:spMk id="46" creationId="{EC4ACF42-30F9-4E14-B320-83AFF3381CA5}"/>
          </ac:spMkLst>
        </pc:spChg>
        <pc:grpChg chg="mod">
          <ac:chgData name="Henrik Isling Jørgensen" userId="de8caf17-3558-45d8-9686-9e2175c195a6" providerId="ADAL" clId="{8D22001A-5824-4383-A024-7887DF8C38AD}" dt="2025-02-09T16:01:15.876" v="1746" actId="1076"/>
          <ac:grpSpMkLst>
            <pc:docMk/>
            <pc:sldMk cId="437755848" sldId="577"/>
            <ac:grpSpMk id="44" creationId="{71857E7E-6442-425E-AB46-319C55EAE25E}"/>
          </ac:grpSpMkLst>
        </pc:grpChg>
        <pc:cxnChg chg="mod">
          <ac:chgData name="Henrik Isling Jørgensen" userId="de8caf17-3558-45d8-9686-9e2175c195a6" providerId="ADAL" clId="{8D22001A-5824-4383-A024-7887DF8C38AD}" dt="2025-02-09T16:01:15.876" v="1746" actId="1076"/>
          <ac:cxnSpMkLst>
            <pc:docMk/>
            <pc:sldMk cId="437755848" sldId="577"/>
            <ac:cxnSpMk id="47" creationId="{A5E18C42-0D31-443A-9B1A-AADEDF9A1874}"/>
          </ac:cxnSpMkLst>
        </pc:cxnChg>
      </pc:sldChg>
      <pc:sldChg chg="modSp">
        <pc:chgData name="Henrik Isling Jørgensen" userId="de8caf17-3558-45d8-9686-9e2175c195a6" providerId="ADAL" clId="{8D22001A-5824-4383-A024-7887DF8C38AD}" dt="2025-02-09T16:01:22.262" v="1747" actId="1076"/>
        <pc:sldMkLst>
          <pc:docMk/>
          <pc:sldMk cId="3754596410" sldId="578"/>
        </pc:sldMkLst>
        <pc:spChg chg="mod">
          <ac:chgData name="Henrik Isling Jørgensen" userId="de8caf17-3558-45d8-9686-9e2175c195a6" providerId="ADAL" clId="{8D22001A-5824-4383-A024-7887DF8C38AD}" dt="2025-02-09T16:01:22.262" v="1747" actId="1076"/>
          <ac:spMkLst>
            <pc:docMk/>
            <pc:sldMk cId="3754596410" sldId="578"/>
            <ac:spMk id="45" creationId="{455C81D8-3C26-4023-8B4E-06A333BCBA0E}"/>
          </ac:spMkLst>
        </pc:spChg>
        <pc:spChg chg="mod">
          <ac:chgData name="Henrik Isling Jørgensen" userId="de8caf17-3558-45d8-9686-9e2175c195a6" providerId="ADAL" clId="{8D22001A-5824-4383-A024-7887DF8C38AD}" dt="2025-02-09T16:01:22.262" v="1747" actId="1076"/>
          <ac:spMkLst>
            <pc:docMk/>
            <pc:sldMk cId="3754596410" sldId="578"/>
            <ac:spMk id="46" creationId="{EC4ACF42-30F9-4E14-B320-83AFF3381CA5}"/>
          </ac:spMkLst>
        </pc:spChg>
        <pc:grpChg chg="mod">
          <ac:chgData name="Henrik Isling Jørgensen" userId="de8caf17-3558-45d8-9686-9e2175c195a6" providerId="ADAL" clId="{8D22001A-5824-4383-A024-7887DF8C38AD}" dt="2025-02-09T16:01:22.262" v="1747" actId="1076"/>
          <ac:grpSpMkLst>
            <pc:docMk/>
            <pc:sldMk cId="3754596410" sldId="578"/>
            <ac:grpSpMk id="44" creationId="{71857E7E-6442-425E-AB46-319C55EAE25E}"/>
          </ac:grpSpMkLst>
        </pc:grpChg>
        <pc:cxnChg chg="mod">
          <ac:chgData name="Henrik Isling Jørgensen" userId="de8caf17-3558-45d8-9686-9e2175c195a6" providerId="ADAL" clId="{8D22001A-5824-4383-A024-7887DF8C38AD}" dt="2025-02-09T16:01:22.262" v="1747" actId="1076"/>
          <ac:cxnSpMkLst>
            <pc:docMk/>
            <pc:sldMk cId="3754596410" sldId="578"/>
            <ac:cxnSpMk id="47" creationId="{A5E18C42-0D31-443A-9B1A-AADEDF9A1874}"/>
          </ac:cxnSpMkLst>
        </pc:cxnChg>
      </pc:sldChg>
      <pc:sldChg chg="modSp modNotesTx">
        <pc:chgData name="Henrik Isling Jørgensen" userId="de8caf17-3558-45d8-9686-9e2175c195a6" providerId="ADAL" clId="{8D22001A-5824-4383-A024-7887DF8C38AD}" dt="2025-02-22T16:57:04.004" v="9906" actId="20577"/>
        <pc:sldMkLst>
          <pc:docMk/>
          <pc:sldMk cId="3747475538" sldId="579"/>
        </pc:sldMkLst>
        <pc:spChg chg="mod">
          <ac:chgData name="Henrik Isling Jørgensen" userId="de8caf17-3558-45d8-9686-9e2175c195a6" providerId="ADAL" clId="{8D22001A-5824-4383-A024-7887DF8C38AD}" dt="2025-02-09T16:01:30.821" v="1748" actId="1076"/>
          <ac:spMkLst>
            <pc:docMk/>
            <pc:sldMk cId="3747475538" sldId="579"/>
            <ac:spMk id="45" creationId="{455C81D8-3C26-4023-8B4E-06A333BCBA0E}"/>
          </ac:spMkLst>
        </pc:spChg>
        <pc:spChg chg="mod">
          <ac:chgData name="Henrik Isling Jørgensen" userId="de8caf17-3558-45d8-9686-9e2175c195a6" providerId="ADAL" clId="{8D22001A-5824-4383-A024-7887DF8C38AD}" dt="2025-02-09T16:01:30.821" v="1748" actId="1076"/>
          <ac:spMkLst>
            <pc:docMk/>
            <pc:sldMk cId="3747475538" sldId="579"/>
            <ac:spMk id="46" creationId="{EC4ACF42-30F9-4E14-B320-83AFF3381CA5}"/>
          </ac:spMkLst>
        </pc:spChg>
        <pc:grpChg chg="mod">
          <ac:chgData name="Henrik Isling Jørgensen" userId="de8caf17-3558-45d8-9686-9e2175c195a6" providerId="ADAL" clId="{8D22001A-5824-4383-A024-7887DF8C38AD}" dt="2025-02-09T16:01:30.821" v="1748" actId="1076"/>
          <ac:grpSpMkLst>
            <pc:docMk/>
            <pc:sldMk cId="3747475538" sldId="579"/>
            <ac:grpSpMk id="44" creationId="{71857E7E-6442-425E-AB46-319C55EAE25E}"/>
          </ac:grpSpMkLst>
        </pc:grpChg>
        <pc:cxnChg chg="mod">
          <ac:chgData name="Henrik Isling Jørgensen" userId="de8caf17-3558-45d8-9686-9e2175c195a6" providerId="ADAL" clId="{8D22001A-5824-4383-A024-7887DF8C38AD}" dt="2025-02-09T16:01:30.821" v="1748" actId="1076"/>
          <ac:cxnSpMkLst>
            <pc:docMk/>
            <pc:sldMk cId="3747475538" sldId="579"/>
            <ac:cxnSpMk id="47" creationId="{A5E18C42-0D31-443A-9B1A-AADEDF9A1874}"/>
          </ac:cxnSpMkLst>
        </pc:cxnChg>
      </pc:sldChg>
      <pc:sldChg chg="addSp delSp modSp mod modNotesTx">
        <pc:chgData name="Henrik Isling Jørgensen" userId="de8caf17-3558-45d8-9686-9e2175c195a6" providerId="ADAL" clId="{8D22001A-5824-4383-A024-7887DF8C38AD}" dt="2025-02-22T17:02:51.055" v="10286" actId="20577"/>
        <pc:sldMkLst>
          <pc:docMk/>
          <pc:sldMk cId="4009765690" sldId="581"/>
        </pc:sldMkLst>
        <pc:spChg chg="mod">
          <ac:chgData name="Henrik Isling Jørgensen" userId="de8caf17-3558-45d8-9686-9e2175c195a6" providerId="ADAL" clId="{8D22001A-5824-4383-A024-7887DF8C38AD}" dt="2025-02-09T16:04:22.001" v="1907" actId="20577"/>
          <ac:spMkLst>
            <pc:docMk/>
            <pc:sldMk cId="4009765690" sldId="581"/>
            <ac:spMk id="14" creationId="{55DC3439-F2B7-E53B-3AD4-DA44C4A60281}"/>
          </ac:spMkLst>
        </pc:spChg>
        <pc:grpChg chg="add mod ord">
          <ac:chgData name="Henrik Isling Jørgensen" userId="de8caf17-3558-45d8-9686-9e2175c195a6" providerId="ADAL" clId="{8D22001A-5824-4383-A024-7887DF8C38AD}" dt="2025-02-09T16:04:07.424" v="1902" actId="167"/>
          <ac:grpSpMkLst>
            <pc:docMk/>
            <pc:sldMk cId="4009765690" sldId="581"/>
            <ac:grpSpMk id="13" creationId="{7DEB7317-912F-867E-B46D-F1967BF91DE2}"/>
          </ac:grpSpMkLst>
        </pc:grpChg>
        <pc:cxnChg chg="mod">
          <ac:chgData name="Henrik Isling Jørgensen" userId="de8caf17-3558-45d8-9686-9e2175c195a6" providerId="ADAL" clId="{8D22001A-5824-4383-A024-7887DF8C38AD}" dt="2025-02-09T16:03:59.180" v="1900"/>
          <ac:cxnSpMkLst>
            <pc:docMk/>
            <pc:sldMk cId="4009765690" sldId="581"/>
            <ac:cxnSpMk id="15" creationId="{0F997E72-43D6-6913-260E-57410F21E084}"/>
          </ac:cxnSpMkLst>
        </pc:cxnChg>
      </pc:sldChg>
      <pc:sldChg chg="addSp delSp modSp mod delAnim modAnim modNotesTx">
        <pc:chgData name="Henrik Isling Jørgensen" userId="de8caf17-3558-45d8-9686-9e2175c195a6" providerId="ADAL" clId="{8D22001A-5824-4383-A024-7887DF8C38AD}" dt="2025-02-23T10:54:17.428" v="10886" actId="20577"/>
        <pc:sldMkLst>
          <pc:docMk/>
          <pc:sldMk cId="1415633116" sldId="582"/>
        </pc:sldMkLst>
        <pc:spChg chg="mod ord">
          <ac:chgData name="Henrik Isling Jørgensen" userId="de8caf17-3558-45d8-9686-9e2175c195a6" providerId="ADAL" clId="{8D22001A-5824-4383-A024-7887DF8C38AD}" dt="2025-02-09T16:34:06.791" v="2314" actId="167"/>
          <ac:spMkLst>
            <pc:docMk/>
            <pc:sldMk cId="1415633116" sldId="582"/>
            <ac:spMk id="2" creationId="{CF19FB42-04A9-BF1F-6675-5FED53A198BF}"/>
          </ac:spMkLst>
        </pc:spChg>
        <pc:grpChg chg="mod">
          <ac:chgData name="Henrik Isling Jørgensen" userId="de8caf17-3558-45d8-9686-9e2175c195a6" providerId="ADAL" clId="{8D22001A-5824-4383-A024-7887DF8C38AD}" dt="2025-02-09T16:04:33.879" v="1908" actId="1076"/>
          <ac:grpSpMkLst>
            <pc:docMk/>
            <pc:sldMk cId="1415633116" sldId="582"/>
            <ac:grpSpMk id="5" creationId="{C96678BD-BDF1-5D1D-636E-D9EDCAB63C7E}"/>
          </ac:grpSpMkLst>
        </pc:grpChg>
      </pc:sldChg>
      <pc:sldChg chg="modSp mod ord modNotesTx">
        <pc:chgData name="Henrik Isling Jørgensen" userId="de8caf17-3558-45d8-9686-9e2175c195a6" providerId="ADAL" clId="{8D22001A-5824-4383-A024-7887DF8C38AD}" dt="2025-02-22T16:59:52.515" v="10180" actId="20577"/>
        <pc:sldMkLst>
          <pc:docMk/>
          <pc:sldMk cId="1109819189" sldId="583"/>
        </pc:sldMkLst>
        <pc:grpChg chg="mod">
          <ac:chgData name="Henrik Isling Jørgensen" userId="de8caf17-3558-45d8-9686-9e2175c195a6" providerId="ADAL" clId="{8D22001A-5824-4383-A024-7887DF8C38AD}" dt="2025-02-09T16:01:41.091" v="1749" actId="1076"/>
          <ac:grpSpMkLst>
            <pc:docMk/>
            <pc:sldMk cId="1109819189" sldId="583"/>
            <ac:grpSpMk id="2" creationId="{DCE20136-2A89-0909-ED4F-07F1BBF95802}"/>
          </ac:grpSpMkLst>
        </pc:grpChg>
      </pc:sldChg>
      <pc:sldChg chg="addSp delSp modSp mod">
        <pc:chgData name="Henrik Isling Jørgensen" userId="de8caf17-3558-45d8-9686-9e2175c195a6" providerId="ADAL" clId="{8D22001A-5824-4383-A024-7887DF8C38AD}" dt="2025-02-09T15:46:51.418" v="1654" actId="478"/>
        <pc:sldMkLst>
          <pc:docMk/>
          <pc:sldMk cId="1745897534" sldId="584"/>
        </pc:sldMkLst>
        <pc:spChg chg="mod">
          <ac:chgData name="Henrik Isling Jørgensen" userId="de8caf17-3558-45d8-9686-9e2175c195a6" providerId="ADAL" clId="{8D22001A-5824-4383-A024-7887DF8C38AD}" dt="2025-02-09T15:09:24.186" v="796" actId="20577"/>
          <ac:spMkLst>
            <pc:docMk/>
            <pc:sldMk cId="1745897534" sldId="584"/>
            <ac:spMk id="4" creationId="{CD2AC426-6BCF-3D45-C577-27A3E818971C}"/>
          </ac:spMkLst>
        </pc:spChg>
        <pc:grpChg chg="add mod">
          <ac:chgData name="Henrik Isling Jørgensen" userId="de8caf17-3558-45d8-9686-9e2175c195a6" providerId="ADAL" clId="{8D22001A-5824-4383-A024-7887DF8C38AD}" dt="2025-02-09T15:46:48.940" v="1653" actId="1036"/>
          <ac:grpSpMkLst>
            <pc:docMk/>
            <pc:sldMk cId="1745897534" sldId="584"/>
            <ac:grpSpMk id="3" creationId="{99E31BB9-9F6E-3A05-32D5-8959A5BEB0FB}"/>
          </ac:grpSpMkLst>
        </pc:grpChg>
        <pc:cxnChg chg="mod">
          <ac:chgData name="Henrik Isling Jørgensen" userId="de8caf17-3558-45d8-9686-9e2175c195a6" providerId="ADAL" clId="{8D22001A-5824-4383-A024-7887DF8C38AD}" dt="2025-02-09T15:09:33.716" v="861" actId="1038"/>
          <ac:cxnSpMkLst>
            <pc:docMk/>
            <pc:sldMk cId="1745897534" sldId="584"/>
            <ac:cxnSpMk id="5" creationId="{D558B9BE-F0D9-C03B-D2D5-B3EA31DCA851}"/>
          </ac:cxnSpMkLst>
        </pc:cxnChg>
      </pc:sldChg>
      <pc:sldChg chg="addSp delSp modSp mod delAnim modAnim modNotesTx">
        <pc:chgData name="Henrik Isling Jørgensen" userId="de8caf17-3558-45d8-9686-9e2175c195a6" providerId="ADAL" clId="{8D22001A-5824-4383-A024-7887DF8C38AD}" dt="2025-02-23T11:17:04.595" v="12491" actId="20577"/>
        <pc:sldMkLst>
          <pc:docMk/>
          <pc:sldMk cId="2896786705" sldId="586"/>
        </pc:sldMkLst>
        <pc:spChg chg="mod ord">
          <ac:chgData name="Henrik Isling Jørgensen" userId="de8caf17-3558-45d8-9686-9e2175c195a6" providerId="ADAL" clId="{8D22001A-5824-4383-A024-7887DF8C38AD}" dt="2025-02-09T16:41:23.629" v="2491" actId="167"/>
          <ac:spMkLst>
            <pc:docMk/>
            <pc:sldMk cId="2896786705" sldId="586"/>
            <ac:spMk id="2" creationId="{F65C1253-24DD-85DE-B393-A157F91557BD}"/>
          </ac:spMkLst>
        </pc:spChg>
        <pc:spChg chg="mod">
          <ac:chgData name="Henrik Isling Jørgensen" userId="de8caf17-3558-45d8-9686-9e2175c195a6" providerId="ADAL" clId="{8D22001A-5824-4383-A024-7887DF8C38AD}" dt="2025-02-09T16:08:57.243" v="2075" actId="1076"/>
          <ac:spMkLst>
            <pc:docMk/>
            <pc:sldMk cId="2896786705" sldId="586"/>
            <ac:spMk id="14" creationId="{FBA446B9-D0B9-4A2D-B085-AB4A98905164}"/>
          </ac:spMkLst>
        </pc:spChg>
        <pc:spChg chg="mod">
          <ac:chgData name="Henrik Isling Jørgensen" userId="de8caf17-3558-45d8-9686-9e2175c195a6" providerId="ADAL" clId="{8D22001A-5824-4383-A024-7887DF8C38AD}" dt="2025-02-09T16:08:57.243" v="2075" actId="1076"/>
          <ac:spMkLst>
            <pc:docMk/>
            <pc:sldMk cId="2896786705" sldId="586"/>
            <ac:spMk id="16" creationId="{D372A6A2-D048-4560-88DE-E5B05EB85233}"/>
          </ac:spMkLst>
        </pc:spChg>
        <pc:spChg chg="mod">
          <ac:chgData name="Henrik Isling Jørgensen" userId="de8caf17-3558-45d8-9686-9e2175c195a6" providerId="ADAL" clId="{8D22001A-5824-4383-A024-7887DF8C38AD}" dt="2025-02-09T15:31:07.747" v="1326" actId="20577"/>
          <ac:spMkLst>
            <pc:docMk/>
            <pc:sldMk cId="2896786705" sldId="586"/>
            <ac:spMk id="32" creationId="{1702046A-46CE-F715-7EDF-8210A59A8EA0}"/>
          </ac:spMkLst>
        </pc:spChg>
        <pc:grpChg chg="mod">
          <ac:chgData name="Henrik Isling Jørgensen" userId="de8caf17-3558-45d8-9686-9e2175c195a6" providerId="ADAL" clId="{8D22001A-5824-4383-A024-7887DF8C38AD}" dt="2025-02-09T16:08:57.243" v="2075" actId="1076"/>
          <ac:grpSpMkLst>
            <pc:docMk/>
            <pc:sldMk cId="2896786705" sldId="586"/>
            <ac:grpSpMk id="13" creationId="{3FD8806C-9D4D-4DA2-9055-2A3308312066}"/>
          </ac:grpSpMkLst>
        </pc:grpChg>
        <pc:cxnChg chg="add mod">
          <ac:chgData name="Henrik Isling Jørgensen" userId="de8caf17-3558-45d8-9686-9e2175c195a6" providerId="ADAL" clId="{8D22001A-5824-4383-A024-7887DF8C38AD}" dt="2025-02-09T16:40:57.097" v="2459"/>
          <ac:cxnSpMkLst>
            <pc:docMk/>
            <pc:sldMk cId="2896786705" sldId="586"/>
            <ac:cxnSpMk id="6" creationId="{46572EDB-6F58-8B4B-FD66-D2C4DF4EC08C}"/>
          </ac:cxnSpMkLst>
        </pc:cxnChg>
        <pc:cxnChg chg="mod">
          <ac:chgData name="Henrik Isling Jørgensen" userId="de8caf17-3558-45d8-9686-9e2175c195a6" providerId="ADAL" clId="{8D22001A-5824-4383-A024-7887DF8C38AD}" dt="2025-02-09T16:08:57.243" v="2075" actId="1076"/>
          <ac:cxnSpMkLst>
            <pc:docMk/>
            <pc:sldMk cId="2896786705" sldId="586"/>
            <ac:cxnSpMk id="15" creationId="{7973F9B8-9676-4569-AAF8-9C3B8580A967}"/>
          </ac:cxnSpMkLst>
        </pc:cxnChg>
      </pc:sldChg>
      <pc:sldChg chg="addSp delSp modSp mod modAnim modNotesTx">
        <pc:chgData name="Henrik Isling Jørgensen" userId="de8caf17-3558-45d8-9686-9e2175c195a6" providerId="ADAL" clId="{8D22001A-5824-4383-A024-7887DF8C38AD}" dt="2025-02-23T11:22:52.288" v="12654" actId="6549"/>
        <pc:sldMkLst>
          <pc:docMk/>
          <pc:sldMk cId="259077298" sldId="596"/>
        </pc:sldMkLst>
        <pc:spChg chg="mod">
          <ac:chgData name="Henrik Isling Jørgensen" userId="de8caf17-3558-45d8-9686-9e2175c195a6" providerId="ADAL" clId="{8D22001A-5824-4383-A024-7887DF8C38AD}" dt="2025-02-09T16:09:10.114" v="2077" actId="1076"/>
          <ac:spMkLst>
            <pc:docMk/>
            <pc:sldMk cId="259077298" sldId="596"/>
            <ac:spMk id="94" creationId="{5E928179-A03B-4E83-B61E-1C2AED55E053}"/>
          </ac:spMkLst>
        </pc:spChg>
        <pc:spChg chg="mod">
          <ac:chgData name="Henrik Isling Jørgensen" userId="de8caf17-3558-45d8-9686-9e2175c195a6" providerId="ADAL" clId="{8D22001A-5824-4383-A024-7887DF8C38AD}" dt="2025-02-09T16:42:23.882" v="2525" actId="1035"/>
          <ac:spMkLst>
            <pc:docMk/>
            <pc:sldMk cId="259077298" sldId="596"/>
            <ac:spMk id="104" creationId="{CCBA382B-F5FF-C50E-91D4-00433AEED143}"/>
          </ac:spMkLst>
        </pc:spChg>
        <pc:spChg chg="mod">
          <ac:chgData name="Henrik Isling Jørgensen" userId="de8caf17-3558-45d8-9686-9e2175c195a6" providerId="ADAL" clId="{8D22001A-5824-4383-A024-7887DF8C38AD}" dt="2025-02-09T16:09:10.114" v="2077" actId="1076"/>
          <ac:spMkLst>
            <pc:docMk/>
            <pc:sldMk cId="259077298" sldId="596"/>
            <ac:spMk id="31764" creationId="{4599E3EC-1D65-4E98-AB9F-D7482D50E74A}"/>
          </ac:spMkLst>
        </pc:spChg>
        <pc:grpChg chg="mod">
          <ac:chgData name="Henrik Isling Jørgensen" userId="de8caf17-3558-45d8-9686-9e2175c195a6" providerId="ADAL" clId="{8D22001A-5824-4383-A024-7887DF8C38AD}" dt="2025-02-09T16:09:10.114" v="2077" actId="1076"/>
          <ac:grpSpMkLst>
            <pc:docMk/>
            <pc:sldMk cId="259077298" sldId="596"/>
            <ac:grpSpMk id="93" creationId="{6103EA83-3D4F-47FA-BB78-EFF4A80757AC}"/>
          </ac:grpSpMkLst>
        </pc:grpChg>
        <pc:cxnChg chg="add mod">
          <ac:chgData name="Henrik Isling Jørgensen" userId="de8caf17-3558-45d8-9686-9e2175c195a6" providerId="ADAL" clId="{8D22001A-5824-4383-A024-7887DF8C38AD}" dt="2025-02-09T16:42:17.534" v="2514"/>
          <ac:cxnSpMkLst>
            <pc:docMk/>
            <pc:sldMk cId="259077298" sldId="596"/>
            <ac:cxnSpMk id="19" creationId="{5E180B8E-C8A5-9056-B17E-489BA67E3B68}"/>
          </ac:cxnSpMkLst>
        </pc:cxnChg>
        <pc:cxnChg chg="mod">
          <ac:chgData name="Henrik Isling Jørgensen" userId="de8caf17-3558-45d8-9686-9e2175c195a6" providerId="ADAL" clId="{8D22001A-5824-4383-A024-7887DF8C38AD}" dt="2025-02-09T16:09:10.114" v="2077" actId="1076"/>
          <ac:cxnSpMkLst>
            <pc:docMk/>
            <pc:sldMk cId="259077298" sldId="596"/>
            <ac:cxnSpMk id="96" creationId="{C3E77285-49AD-4115-B9D2-E59CC779BA85}"/>
          </ac:cxnSpMkLst>
        </pc:cxnChg>
      </pc:sldChg>
      <pc:sldChg chg="modSp del mod">
        <pc:chgData name="Henrik Isling Jørgensen" userId="de8caf17-3558-45d8-9686-9e2175c195a6" providerId="ADAL" clId="{8D22001A-5824-4383-A024-7887DF8C38AD}" dt="2025-02-19T10:04:17.119" v="5330" actId="2696"/>
        <pc:sldMkLst>
          <pc:docMk/>
          <pc:sldMk cId="2113134767" sldId="598"/>
        </pc:sldMkLst>
      </pc:sldChg>
      <pc:sldChg chg="addSp delSp modSp mod modAnim modNotesTx">
        <pc:chgData name="Henrik Isling Jørgensen" userId="de8caf17-3558-45d8-9686-9e2175c195a6" providerId="ADAL" clId="{8D22001A-5824-4383-A024-7887DF8C38AD}" dt="2025-02-22T16:06:52.028" v="7097" actId="20577"/>
        <pc:sldMkLst>
          <pc:docMk/>
          <pc:sldMk cId="956262687" sldId="600"/>
        </pc:sldMkLst>
        <pc:spChg chg="mod">
          <ac:chgData name="Henrik Isling Jørgensen" userId="de8caf17-3558-45d8-9686-9e2175c195a6" providerId="ADAL" clId="{8D22001A-5824-4383-A024-7887DF8C38AD}" dt="2025-02-09T15:44:10.880" v="1496" actId="1076"/>
          <ac:spMkLst>
            <pc:docMk/>
            <pc:sldMk cId="956262687" sldId="600"/>
            <ac:spMk id="32" creationId="{2A2FF5C1-5FC3-4117-B587-A033A79309BB}"/>
          </ac:spMkLst>
        </pc:spChg>
        <pc:spChg chg="mod">
          <ac:chgData name="Henrik Isling Jørgensen" userId="de8caf17-3558-45d8-9686-9e2175c195a6" providerId="ADAL" clId="{8D22001A-5824-4383-A024-7887DF8C38AD}" dt="2025-02-09T15:44:10.880" v="1496" actId="1076"/>
          <ac:spMkLst>
            <pc:docMk/>
            <pc:sldMk cId="956262687" sldId="600"/>
            <ac:spMk id="34" creationId="{C93AD4B4-6902-470E-ADC0-9804593A12E0}"/>
          </ac:spMkLst>
        </pc:spChg>
        <pc:grpChg chg="mod">
          <ac:chgData name="Henrik Isling Jørgensen" userId="de8caf17-3558-45d8-9686-9e2175c195a6" providerId="ADAL" clId="{8D22001A-5824-4383-A024-7887DF8C38AD}" dt="2025-02-09T15:44:10.880" v="1496" actId="1076"/>
          <ac:grpSpMkLst>
            <pc:docMk/>
            <pc:sldMk cId="956262687" sldId="600"/>
            <ac:grpSpMk id="31" creationId="{B60487AE-822C-4ACE-AE00-AE36648560ED}"/>
          </ac:grpSpMkLst>
        </pc:grpChg>
        <pc:cxnChg chg="mod">
          <ac:chgData name="Henrik Isling Jørgensen" userId="de8caf17-3558-45d8-9686-9e2175c195a6" providerId="ADAL" clId="{8D22001A-5824-4383-A024-7887DF8C38AD}" dt="2025-02-09T15:44:10.880" v="1496" actId="1076"/>
          <ac:cxnSpMkLst>
            <pc:docMk/>
            <pc:sldMk cId="956262687" sldId="600"/>
            <ac:cxnSpMk id="33" creationId="{005D9BC7-1139-49AE-A19E-88E9E57A9DCF}"/>
          </ac:cxnSpMkLst>
        </pc:cxnChg>
      </pc:sldChg>
      <pc:sldChg chg="addSp delSp modSp mod modClrScheme delAnim modAnim chgLayout modNotesTx">
        <pc:chgData name="Henrik Isling Jørgensen" userId="de8caf17-3558-45d8-9686-9e2175c195a6" providerId="ADAL" clId="{8D22001A-5824-4383-A024-7887DF8C38AD}" dt="2025-02-22T16:11:44.369" v="7260" actId="20577"/>
        <pc:sldMkLst>
          <pc:docMk/>
          <pc:sldMk cId="1138428041" sldId="601"/>
        </pc:sldMkLst>
        <pc:spChg chg="mod">
          <ac:chgData name="Henrik Isling Jørgensen" userId="de8caf17-3558-45d8-9686-9e2175c195a6" providerId="ADAL" clId="{8D22001A-5824-4383-A024-7887DF8C38AD}" dt="2025-02-17T10:09:59.838" v="4367" actId="20577"/>
          <ac:spMkLst>
            <pc:docMk/>
            <pc:sldMk cId="1138428041" sldId="601"/>
            <ac:spMk id="5" creationId="{1A142215-A830-0448-6990-444F61F97026}"/>
          </ac:spMkLst>
        </pc:spChg>
        <pc:spChg chg="mod">
          <ac:chgData name="Henrik Isling Jørgensen" userId="de8caf17-3558-45d8-9686-9e2175c195a6" providerId="ADAL" clId="{8D22001A-5824-4383-A024-7887DF8C38AD}" dt="2025-02-17T10:05:50.344" v="4275" actId="1035"/>
          <ac:spMkLst>
            <pc:docMk/>
            <pc:sldMk cId="1138428041" sldId="601"/>
            <ac:spMk id="6" creationId="{594DDCCE-C079-70F1-FF71-7EE83D2AB117}"/>
          </ac:spMkLst>
        </pc:spChg>
        <pc:spChg chg="mod">
          <ac:chgData name="Henrik Isling Jørgensen" userId="de8caf17-3558-45d8-9686-9e2175c195a6" providerId="ADAL" clId="{8D22001A-5824-4383-A024-7887DF8C38AD}" dt="2025-02-09T15:54:50.485" v="1715" actId="1076"/>
          <ac:spMkLst>
            <pc:docMk/>
            <pc:sldMk cId="1138428041" sldId="601"/>
            <ac:spMk id="8" creationId="{E302D902-6673-70DA-4FE8-1AE677AB0469}"/>
          </ac:spMkLst>
        </pc:spChg>
        <pc:spChg chg="mod">
          <ac:chgData name="Henrik Isling Jørgensen" userId="de8caf17-3558-45d8-9686-9e2175c195a6" providerId="ADAL" clId="{8D22001A-5824-4383-A024-7887DF8C38AD}" dt="2025-02-09T15:54:50.485" v="1715" actId="1076"/>
          <ac:spMkLst>
            <pc:docMk/>
            <pc:sldMk cId="1138428041" sldId="601"/>
            <ac:spMk id="9" creationId="{796BE80C-D7CE-8DFD-BE98-1ACB1414A867}"/>
          </ac:spMkLst>
        </pc:spChg>
        <pc:grpChg chg="add mod">
          <ac:chgData name="Henrik Isling Jørgensen" userId="de8caf17-3558-45d8-9686-9e2175c195a6" providerId="ADAL" clId="{8D22001A-5824-4383-A024-7887DF8C38AD}" dt="2025-02-09T15:54:50.485" v="1715" actId="1076"/>
          <ac:grpSpMkLst>
            <pc:docMk/>
            <pc:sldMk cId="1138428041" sldId="601"/>
            <ac:grpSpMk id="4" creationId="{FFD23FDC-EFA6-D046-1780-2F60097B17A9}"/>
          </ac:grpSpMkLst>
        </pc:grpChg>
        <pc:cxnChg chg="mod">
          <ac:chgData name="Henrik Isling Jørgensen" userId="de8caf17-3558-45d8-9686-9e2175c195a6" providerId="ADAL" clId="{8D22001A-5824-4383-A024-7887DF8C38AD}" dt="2025-02-09T15:54:50.485" v="1715" actId="1076"/>
          <ac:cxnSpMkLst>
            <pc:docMk/>
            <pc:sldMk cId="1138428041" sldId="601"/>
            <ac:cxnSpMk id="10" creationId="{04624E8D-5E7C-D54A-8C9C-05C4E6AFE443}"/>
          </ac:cxnSpMkLst>
        </pc:cxnChg>
        <pc:cxnChg chg="add del mod">
          <ac:chgData name="Henrik Isling Jørgensen" userId="de8caf17-3558-45d8-9686-9e2175c195a6" providerId="ADAL" clId="{8D22001A-5824-4383-A024-7887DF8C38AD}" dt="2025-02-09T16:53:14.454" v="2843" actId="478"/>
          <ac:cxnSpMkLst>
            <pc:docMk/>
            <pc:sldMk cId="1138428041" sldId="601"/>
            <ac:cxnSpMk id="11" creationId="{5BB64822-E803-A027-FCC4-33391F87E956}"/>
          </ac:cxnSpMkLst>
        </pc:cxnChg>
      </pc:sldChg>
      <pc:sldChg chg="addSp delSp modSp mod modNotesTx">
        <pc:chgData name="Henrik Isling Jørgensen" userId="de8caf17-3558-45d8-9686-9e2175c195a6" providerId="ADAL" clId="{8D22001A-5824-4383-A024-7887DF8C38AD}" dt="2025-02-22T16:19:28.835" v="7790" actId="20577"/>
        <pc:sldMkLst>
          <pc:docMk/>
          <pc:sldMk cId="718484237" sldId="606"/>
        </pc:sldMkLst>
        <pc:spChg chg="mod">
          <ac:chgData name="Henrik Isling Jørgensen" userId="de8caf17-3558-45d8-9686-9e2175c195a6" providerId="ADAL" clId="{8D22001A-5824-4383-A024-7887DF8C38AD}" dt="2025-02-09T15:58:22.465" v="1723" actId="1076"/>
          <ac:spMkLst>
            <pc:docMk/>
            <pc:sldMk cId="718484237" sldId="606"/>
            <ac:spMk id="45" creationId="{455C81D8-3C26-4023-8B4E-06A333BCBA0E}"/>
          </ac:spMkLst>
        </pc:spChg>
        <pc:spChg chg="mod">
          <ac:chgData name="Henrik Isling Jørgensen" userId="de8caf17-3558-45d8-9686-9e2175c195a6" providerId="ADAL" clId="{8D22001A-5824-4383-A024-7887DF8C38AD}" dt="2025-02-09T15:58:22.465" v="1723" actId="1076"/>
          <ac:spMkLst>
            <pc:docMk/>
            <pc:sldMk cId="718484237" sldId="606"/>
            <ac:spMk id="46" creationId="{EC4ACF42-30F9-4E14-B320-83AFF3381CA5}"/>
          </ac:spMkLst>
        </pc:spChg>
        <pc:spChg chg="mod">
          <ac:chgData name="Henrik Isling Jørgensen" userId="de8caf17-3558-45d8-9686-9e2175c195a6" providerId="ADAL" clId="{8D22001A-5824-4383-A024-7887DF8C38AD}" dt="2025-02-09T16:44:50.520" v="2673" actId="1035"/>
          <ac:spMkLst>
            <pc:docMk/>
            <pc:sldMk cId="718484237" sldId="606"/>
            <ac:spMk id="69" creationId="{C9D2FC82-F262-4BDA-A744-EE7366DAABBC}"/>
          </ac:spMkLst>
        </pc:spChg>
        <pc:spChg chg="mod">
          <ac:chgData name="Henrik Isling Jørgensen" userId="de8caf17-3558-45d8-9686-9e2175c195a6" providerId="ADAL" clId="{8D22001A-5824-4383-A024-7887DF8C38AD}" dt="2025-02-09T16:44:50.520" v="2673" actId="1035"/>
          <ac:spMkLst>
            <pc:docMk/>
            <pc:sldMk cId="718484237" sldId="606"/>
            <ac:spMk id="55313" creationId="{74908C5C-D8D1-416A-B36C-F36E23F2CF42}"/>
          </ac:spMkLst>
        </pc:spChg>
        <pc:grpChg chg="mod">
          <ac:chgData name="Henrik Isling Jørgensen" userId="de8caf17-3558-45d8-9686-9e2175c195a6" providerId="ADAL" clId="{8D22001A-5824-4383-A024-7887DF8C38AD}" dt="2025-02-09T15:58:22.465" v="1723" actId="1076"/>
          <ac:grpSpMkLst>
            <pc:docMk/>
            <pc:sldMk cId="718484237" sldId="606"/>
            <ac:grpSpMk id="44" creationId="{71857E7E-6442-425E-AB46-319C55EAE25E}"/>
          </ac:grpSpMkLst>
        </pc:grpChg>
        <pc:grpChg chg="mod">
          <ac:chgData name="Henrik Isling Jørgensen" userId="de8caf17-3558-45d8-9686-9e2175c195a6" providerId="ADAL" clId="{8D22001A-5824-4383-A024-7887DF8C38AD}" dt="2025-02-09T16:44:50.520" v="2673" actId="1035"/>
          <ac:grpSpMkLst>
            <pc:docMk/>
            <pc:sldMk cId="718484237" sldId="606"/>
            <ac:grpSpMk id="54296" creationId="{98D47461-87E5-4579-ABF7-CAC1C9B02D11}"/>
          </ac:grpSpMkLst>
        </pc:grpChg>
        <pc:cxnChg chg="mod">
          <ac:chgData name="Henrik Isling Jørgensen" userId="de8caf17-3558-45d8-9686-9e2175c195a6" providerId="ADAL" clId="{8D22001A-5824-4383-A024-7887DF8C38AD}" dt="2025-02-09T15:58:22.465" v="1723" actId="1076"/>
          <ac:cxnSpMkLst>
            <pc:docMk/>
            <pc:sldMk cId="718484237" sldId="606"/>
            <ac:cxnSpMk id="47" creationId="{A5E18C42-0D31-443A-9B1A-AADEDF9A1874}"/>
          </ac:cxnSpMkLst>
        </pc:cxnChg>
        <pc:cxnChg chg="mod">
          <ac:chgData name="Henrik Isling Jørgensen" userId="de8caf17-3558-45d8-9686-9e2175c195a6" providerId="ADAL" clId="{8D22001A-5824-4383-A024-7887DF8C38AD}" dt="2025-02-09T16:44:17.201" v="2613" actId="1035"/>
          <ac:cxnSpMkLst>
            <pc:docMk/>
            <pc:sldMk cId="718484237" sldId="606"/>
            <ac:cxnSpMk id="67" creationId="{A5C95AC4-63D6-41E2-AA76-4F5BB5A85118}"/>
          </ac:cxnSpMkLst>
        </pc:cxnChg>
      </pc:sldChg>
      <pc:sldChg chg="addSp delSp modSp mod modNotesTx">
        <pc:chgData name="Henrik Isling Jørgensen" userId="de8caf17-3558-45d8-9686-9e2175c195a6" providerId="ADAL" clId="{8D22001A-5824-4383-A024-7887DF8C38AD}" dt="2025-02-22T16:19:40.540" v="7817" actId="20577"/>
        <pc:sldMkLst>
          <pc:docMk/>
          <pc:sldMk cId="1747960020" sldId="607"/>
        </pc:sldMkLst>
        <pc:spChg chg="mod">
          <ac:chgData name="Henrik Isling Jørgensen" userId="de8caf17-3558-45d8-9686-9e2175c195a6" providerId="ADAL" clId="{8D22001A-5824-4383-A024-7887DF8C38AD}" dt="2025-02-09T15:58:30.121" v="1724" actId="1076"/>
          <ac:spMkLst>
            <pc:docMk/>
            <pc:sldMk cId="1747960020" sldId="607"/>
            <ac:spMk id="45" creationId="{455C81D8-3C26-4023-8B4E-06A333BCBA0E}"/>
          </ac:spMkLst>
        </pc:spChg>
        <pc:spChg chg="mod">
          <ac:chgData name="Henrik Isling Jørgensen" userId="de8caf17-3558-45d8-9686-9e2175c195a6" providerId="ADAL" clId="{8D22001A-5824-4383-A024-7887DF8C38AD}" dt="2025-02-09T15:58:30.121" v="1724" actId="1076"/>
          <ac:spMkLst>
            <pc:docMk/>
            <pc:sldMk cId="1747960020" sldId="607"/>
            <ac:spMk id="46" creationId="{EC4ACF42-30F9-4E14-B320-83AFF3381CA5}"/>
          </ac:spMkLst>
        </pc:spChg>
        <pc:spChg chg="mod">
          <ac:chgData name="Henrik Isling Jørgensen" userId="de8caf17-3558-45d8-9686-9e2175c195a6" providerId="ADAL" clId="{8D22001A-5824-4383-A024-7887DF8C38AD}" dt="2025-02-09T16:44:04.362" v="2585" actId="1035"/>
          <ac:spMkLst>
            <pc:docMk/>
            <pc:sldMk cId="1747960020" sldId="607"/>
            <ac:spMk id="69" creationId="{C9D2FC82-F262-4BDA-A744-EE7366DAABBC}"/>
          </ac:spMkLst>
        </pc:spChg>
        <pc:spChg chg="mod">
          <ac:chgData name="Henrik Isling Jørgensen" userId="de8caf17-3558-45d8-9686-9e2175c195a6" providerId="ADAL" clId="{8D22001A-5824-4383-A024-7887DF8C38AD}" dt="2025-02-09T16:44:04.362" v="2585" actId="1035"/>
          <ac:spMkLst>
            <pc:docMk/>
            <pc:sldMk cId="1747960020" sldId="607"/>
            <ac:spMk id="55313" creationId="{74908C5C-D8D1-416A-B36C-F36E23F2CF42}"/>
          </ac:spMkLst>
        </pc:spChg>
        <pc:grpChg chg="mod">
          <ac:chgData name="Henrik Isling Jørgensen" userId="de8caf17-3558-45d8-9686-9e2175c195a6" providerId="ADAL" clId="{8D22001A-5824-4383-A024-7887DF8C38AD}" dt="2025-02-09T15:58:30.121" v="1724" actId="1076"/>
          <ac:grpSpMkLst>
            <pc:docMk/>
            <pc:sldMk cId="1747960020" sldId="607"/>
            <ac:grpSpMk id="44" creationId="{71857E7E-6442-425E-AB46-319C55EAE25E}"/>
          </ac:grpSpMkLst>
        </pc:grpChg>
        <pc:grpChg chg="mod">
          <ac:chgData name="Henrik Isling Jørgensen" userId="de8caf17-3558-45d8-9686-9e2175c195a6" providerId="ADAL" clId="{8D22001A-5824-4383-A024-7887DF8C38AD}" dt="2025-02-09T16:44:04.362" v="2585" actId="1035"/>
          <ac:grpSpMkLst>
            <pc:docMk/>
            <pc:sldMk cId="1747960020" sldId="607"/>
            <ac:grpSpMk id="54296" creationId="{98D47461-87E5-4579-ABF7-CAC1C9B02D11}"/>
          </ac:grpSpMkLst>
        </pc:grpChg>
        <pc:cxnChg chg="mod">
          <ac:chgData name="Henrik Isling Jørgensen" userId="de8caf17-3558-45d8-9686-9e2175c195a6" providerId="ADAL" clId="{8D22001A-5824-4383-A024-7887DF8C38AD}" dt="2025-02-09T15:58:30.121" v="1724" actId="1076"/>
          <ac:cxnSpMkLst>
            <pc:docMk/>
            <pc:sldMk cId="1747960020" sldId="607"/>
            <ac:cxnSpMk id="47" creationId="{A5E18C42-0D31-443A-9B1A-AADEDF9A1874}"/>
          </ac:cxnSpMkLst>
        </pc:cxnChg>
        <pc:cxnChg chg="mod">
          <ac:chgData name="Henrik Isling Jørgensen" userId="de8caf17-3558-45d8-9686-9e2175c195a6" providerId="ADAL" clId="{8D22001A-5824-4383-A024-7887DF8C38AD}" dt="2025-02-09T16:44:04.362" v="2585" actId="1035"/>
          <ac:cxnSpMkLst>
            <pc:docMk/>
            <pc:sldMk cId="1747960020" sldId="607"/>
            <ac:cxnSpMk id="67" creationId="{A5C95AC4-63D6-41E2-AA76-4F5BB5A85118}"/>
          </ac:cxnSpMkLst>
        </pc:cxnChg>
      </pc:sldChg>
      <pc:sldChg chg="addSp delSp modSp mod modNotesTx">
        <pc:chgData name="Henrik Isling Jørgensen" userId="de8caf17-3558-45d8-9686-9e2175c195a6" providerId="ADAL" clId="{8D22001A-5824-4383-A024-7887DF8C38AD}" dt="2025-02-23T10:57:11.090" v="11238" actId="20577"/>
        <pc:sldMkLst>
          <pc:docMk/>
          <pc:sldMk cId="0" sldId="608"/>
        </pc:sldMkLst>
        <pc:spChg chg="mod">
          <ac:chgData name="Henrik Isling Jørgensen" userId="de8caf17-3558-45d8-9686-9e2175c195a6" providerId="ADAL" clId="{8D22001A-5824-4383-A024-7887DF8C38AD}" dt="2025-02-09T16:32:49.876" v="2284" actId="1035"/>
          <ac:spMkLst>
            <pc:docMk/>
            <pc:sldMk cId="0" sldId="608"/>
            <ac:spMk id="10" creationId="{876B937D-E6DC-4136-8B83-025F19FA1AB5}"/>
          </ac:spMkLst>
        </pc:spChg>
        <pc:grpChg chg="mod">
          <ac:chgData name="Henrik Isling Jørgensen" userId="de8caf17-3558-45d8-9686-9e2175c195a6" providerId="ADAL" clId="{8D22001A-5824-4383-A024-7887DF8C38AD}" dt="2025-02-09T16:04:51.343" v="1910" actId="1076"/>
          <ac:grpSpMkLst>
            <pc:docMk/>
            <pc:sldMk cId="0" sldId="608"/>
            <ac:grpSpMk id="4" creationId="{26D134DB-F5A1-4DF5-B5CB-E2A56852D9E3}"/>
          </ac:grpSpMkLst>
        </pc:grpChg>
        <pc:cxnChg chg="add mod">
          <ac:chgData name="Henrik Isling Jørgensen" userId="de8caf17-3558-45d8-9686-9e2175c195a6" providerId="ADAL" clId="{8D22001A-5824-4383-A024-7887DF8C38AD}" dt="2025-02-09T16:32:43.074" v="2265"/>
          <ac:cxnSpMkLst>
            <pc:docMk/>
            <pc:sldMk cId="0" sldId="608"/>
            <ac:cxnSpMk id="7" creationId="{17537262-B793-04C3-99C1-9A5B90D7637D}"/>
          </ac:cxnSpMkLst>
        </pc:cxnChg>
      </pc:sldChg>
      <pc:sldChg chg="addSp delSp modSp mod modAnim modNotesTx">
        <pc:chgData name="Henrik Isling Jørgensen" userId="de8caf17-3558-45d8-9686-9e2175c195a6" providerId="ADAL" clId="{8D22001A-5824-4383-A024-7887DF8C38AD}" dt="2025-02-22T16:13:47.761" v="7432" actId="20577"/>
        <pc:sldMkLst>
          <pc:docMk/>
          <pc:sldMk cId="0" sldId="610"/>
        </pc:sldMkLst>
        <pc:spChg chg="mod">
          <ac:chgData name="Henrik Isling Jørgensen" userId="de8caf17-3558-45d8-9686-9e2175c195a6" providerId="ADAL" clId="{8D22001A-5824-4383-A024-7887DF8C38AD}" dt="2025-02-09T16:45:12.187" v="2703" actId="1036"/>
          <ac:spMkLst>
            <pc:docMk/>
            <pc:sldMk cId="0" sldId="610"/>
            <ac:spMk id="6" creationId="{983B4E8E-110D-F915-3263-1FCC2DC1D5DF}"/>
          </ac:spMkLst>
        </pc:spChg>
        <pc:spChg chg="mod">
          <ac:chgData name="Henrik Isling Jørgensen" userId="de8caf17-3558-45d8-9686-9e2175c195a6" providerId="ADAL" clId="{8D22001A-5824-4383-A024-7887DF8C38AD}" dt="2025-02-09T16:45:04.793" v="2684" actId="1035"/>
          <ac:spMkLst>
            <pc:docMk/>
            <pc:sldMk cId="0" sldId="610"/>
            <ac:spMk id="19" creationId="{7939B492-540F-F88A-5729-096BDE54F343}"/>
          </ac:spMkLst>
        </pc:spChg>
        <pc:spChg chg="mod">
          <ac:chgData name="Henrik Isling Jørgensen" userId="de8caf17-3558-45d8-9686-9e2175c195a6" providerId="ADAL" clId="{8D22001A-5824-4383-A024-7887DF8C38AD}" dt="2025-02-09T15:57:53.043" v="1720" actId="1076"/>
          <ac:spMkLst>
            <pc:docMk/>
            <pc:sldMk cId="0" sldId="610"/>
            <ac:spMk id="22" creationId="{A49DDF44-59C0-48D5-A1A0-B9DC8F4C73A2}"/>
          </ac:spMkLst>
        </pc:spChg>
        <pc:spChg chg="mod">
          <ac:chgData name="Henrik Isling Jørgensen" userId="de8caf17-3558-45d8-9686-9e2175c195a6" providerId="ADAL" clId="{8D22001A-5824-4383-A024-7887DF8C38AD}" dt="2025-02-09T15:57:53.043" v="1720" actId="1076"/>
          <ac:spMkLst>
            <pc:docMk/>
            <pc:sldMk cId="0" sldId="610"/>
            <ac:spMk id="23" creationId="{F9916F24-C161-4B01-99E9-36E066867DD7}"/>
          </ac:spMkLst>
        </pc:spChg>
        <pc:grpChg chg="mod">
          <ac:chgData name="Henrik Isling Jørgensen" userId="de8caf17-3558-45d8-9686-9e2175c195a6" providerId="ADAL" clId="{8D22001A-5824-4383-A024-7887DF8C38AD}" dt="2025-02-09T15:57:53.043" v="1720" actId="1076"/>
          <ac:grpSpMkLst>
            <pc:docMk/>
            <pc:sldMk cId="0" sldId="610"/>
            <ac:grpSpMk id="21" creationId="{5071D55D-55E8-47D0-9079-FB1E28B398CD}"/>
          </ac:grpSpMkLst>
        </pc:grpChg>
        <pc:cxnChg chg="mod">
          <ac:chgData name="Henrik Isling Jørgensen" userId="de8caf17-3558-45d8-9686-9e2175c195a6" providerId="ADAL" clId="{8D22001A-5824-4383-A024-7887DF8C38AD}" dt="2025-02-09T16:45:12.187" v="2703" actId="1036"/>
          <ac:cxnSpMkLst>
            <pc:docMk/>
            <pc:sldMk cId="0" sldId="610"/>
            <ac:cxnSpMk id="2" creationId="{517CFDB6-7C0A-1B67-9000-F8063433DC95}"/>
          </ac:cxnSpMkLst>
        </pc:cxnChg>
        <pc:cxnChg chg="mod">
          <ac:chgData name="Henrik Isling Jørgensen" userId="de8caf17-3558-45d8-9686-9e2175c195a6" providerId="ADAL" clId="{8D22001A-5824-4383-A024-7887DF8C38AD}" dt="2025-02-09T15:57:53.043" v="1720" actId="1076"/>
          <ac:cxnSpMkLst>
            <pc:docMk/>
            <pc:sldMk cId="0" sldId="610"/>
            <ac:cxnSpMk id="24" creationId="{B302D050-6695-469D-B706-9A1E7138AA80}"/>
          </ac:cxnSpMkLst>
        </pc:cxnChg>
      </pc:sldChg>
      <pc:sldChg chg="addSp delSp modSp mod modNotesTx">
        <pc:chgData name="Henrik Isling Jørgensen" userId="de8caf17-3558-45d8-9686-9e2175c195a6" providerId="ADAL" clId="{8D22001A-5824-4383-A024-7887DF8C38AD}" dt="2025-02-22T16:05:49.378" v="7032" actId="20577"/>
        <pc:sldMkLst>
          <pc:docMk/>
          <pc:sldMk cId="2592732655" sldId="611"/>
        </pc:sldMkLst>
        <pc:spChg chg="mod">
          <ac:chgData name="Henrik Isling Jørgensen" userId="de8caf17-3558-45d8-9686-9e2175c195a6" providerId="ADAL" clId="{8D22001A-5824-4383-A024-7887DF8C38AD}" dt="2025-02-09T15:43:31.478" v="1494" actId="1076"/>
          <ac:spMkLst>
            <pc:docMk/>
            <pc:sldMk cId="2592732655" sldId="611"/>
            <ac:spMk id="15" creationId="{ADA042D5-DE28-438A-B542-74823ED38421}"/>
          </ac:spMkLst>
        </pc:spChg>
        <pc:spChg chg="mod">
          <ac:chgData name="Henrik Isling Jørgensen" userId="de8caf17-3558-45d8-9686-9e2175c195a6" providerId="ADAL" clId="{8D22001A-5824-4383-A024-7887DF8C38AD}" dt="2025-02-09T15:43:31.478" v="1494" actId="1076"/>
          <ac:spMkLst>
            <pc:docMk/>
            <pc:sldMk cId="2592732655" sldId="611"/>
            <ac:spMk id="16" creationId="{7913660B-E5DA-4C66-8192-B6103E56FA51}"/>
          </ac:spMkLst>
        </pc:spChg>
        <pc:grpChg chg="mod">
          <ac:chgData name="Henrik Isling Jørgensen" userId="de8caf17-3558-45d8-9686-9e2175c195a6" providerId="ADAL" clId="{8D22001A-5824-4383-A024-7887DF8C38AD}" dt="2025-02-09T15:43:31.478" v="1494" actId="1076"/>
          <ac:grpSpMkLst>
            <pc:docMk/>
            <pc:sldMk cId="2592732655" sldId="611"/>
            <ac:grpSpMk id="14" creationId="{F605290F-AB64-479A-BDFF-45846FF7CEEE}"/>
          </ac:grpSpMkLst>
        </pc:grpChg>
        <pc:cxnChg chg="add mod">
          <ac:chgData name="Henrik Isling Jørgensen" userId="de8caf17-3558-45d8-9686-9e2175c195a6" providerId="ADAL" clId="{8D22001A-5824-4383-A024-7887DF8C38AD}" dt="2025-02-09T16:47:28.449" v="2783"/>
          <ac:cxnSpMkLst>
            <pc:docMk/>
            <pc:sldMk cId="2592732655" sldId="611"/>
            <ac:cxnSpMk id="3" creationId="{92A8E486-46B2-ABA1-8449-CE54CB46798B}"/>
          </ac:cxnSpMkLst>
        </pc:cxnChg>
        <pc:cxnChg chg="mod">
          <ac:chgData name="Henrik Isling Jørgensen" userId="de8caf17-3558-45d8-9686-9e2175c195a6" providerId="ADAL" clId="{8D22001A-5824-4383-A024-7887DF8C38AD}" dt="2025-02-09T15:43:31.478" v="1494" actId="1076"/>
          <ac:cxnSpMkLst>
            <pc:docMk/>
            <pc:sldMk cId="2592732655" sldId="611"/>
            <ac:cxnSpMk id="17" creationId="{8A5251AC-3459-4AA2-A7EC-E008DC671874}"/>
          </ac:cxnSpMkLst>
        </pc:cxnChg>
      </pc:sldChg>
      <pc:sldChg chg="modSp modNotesTx">
        <pc:chgData name="Henrik Isling Jørgensen" userId="de8caf17-3558-45d8-9686-9e2175c195a6" providerId="ADAL" clId="{8D22001A-5824-4383-A024-7887DF8C38AD}" dt="2025-02-22T16:35:06.190" v="8905" actId="20577"/>
        <pc:sldMkLst>
          <pc:docMk/>
          <pc:sldMk cId="3093678996" sldId="612"/>
        </pc:sldMkLst>
        <pc:spChg chg="mod">
          <ac:chgData name="Henrik Isling Jørgensen" userId="de8caf17-3558-45d8-9686-9e2175c195a6" providerId="ADAL" clId="{8D22001A-5824-4383-A024-7887DF8C38AD}" dt="2025-02-09T16:00:08.955" v="1739" actId="1076"/>
          <ac:spMkLst>
            <pc:docMk/>
            <pc:sldMk cId="3093678996" sldId="612"/>
            <ac:spMk id="45" creationId="{455C81D8-3C26-4023-8B4E-06A333BCBA0E}"/>
          </ac:spMkLst>
        </pc:spChg>
        <pc:spChg chg="mod">
          <ac:chgData name="Henrik Isling Jørgensen" userId="de8caf17-3558-45d8-9686-9e2175c195a6" providerId="ADAL" clId="{8D22001A-5824-4383-A024-7887DF8C38AD}" dt="2025-02-09T16:00:08.955" v="1739" actId="1076"/>
          <ac:spMkLst>
            <pc:docMk/>
            <pc:sldMk cId="3093678996" sldId="612"/>
            <ac:spMk id="46" creationId="{EC4ACF42-30F9-4E14-B320-83AFF3381CA5}"/>
          </ac:spMkLst>
        </pc:spChg>
        <pc:grpChg chg="mod">
          <ac:chgData name="Henrik Isling Jørgensen" userId="de8caf17-3558-45d8-9686-9e2175c195a6" providerId="ADAL" clId="{8D22001A-5824-4383-A024-7887DF8C38AD}" dt="2025-02-09T16:00:08.955" v="1739" actId="1076"/>
          <ac:grpSpMkLst>
            <pc:docMk/>
            <pc:sldMk cId="3093678996" sldId="612"/>
            <ac:grpSpMk id="44" creationId="{71857E7E-6442-425E-AB46-319C55EAE25E}"/>
          </ac:grpSpMkLst>
        </pc:grpChg>
        <pc:cxnChg chg="mod">
          <ac:chgData name="Henrik Isling Jørgensen" userId="de8caf17-3558-45d8-9686-9e2175c195a6" providerId="ADAL" clId="{8D22001A-5824-4383-A024-7887DF8C38AD}" dt="2025-02-09T16:00:08.955" v="1739" actId="1076"/>
          <ac:cxnSpMkLst>
            <pc:docMk/>
            <pc:sldMk cId="3093678996" sldId="612"/>
            <ac:cxnSpMk id="47" creationId="{A5E18C42-0D31-443A-9B1A-AADEDF9A1874}"/>
          </ac:cxnSpMkLst>
        </pc:cxnChg>
      </pc:sldChg>
      <pc:sldChg chg="addSp delSp modSp mod delAnim modAnim modNotesTx">
        <pc:chgData name="Henrik Isling Jørgensen" userId="de8caf17-3558-45d8-9686-9e2175c195a6" providerId="ADAL" clId="{8D22001A-5824-4383-A024-7887DF8C38AD}" dt="2025-02-23T11:22:52.471" v="12655"/>
        <pc:sldMkLst>
          <pc:docMk/>
          <pc:sldMk cId="3352636882" sldId="613"/>
        </pc:sldMkLst>
        <pc:spChg chg="mod">
          <ac:chgData name="Henrik Isling Jørgensen" userId="de8caf17-3558-45d8-9686-9e2175c195a6" providerId="ADAL" clId="{8D22001A-5824-4383-A024-7887DF8C38AD}" dt="2025-02-09T16:33:14.442" v="2301" actId="1035"/>
          <ac:spMkLst>
            <pc:docMk/>
            <pc:sldMk cId="3352636882" sldId="613"/>
            <ac:spMk id="69" creationId="{C9D2FC82-F262-4BDA-A744-EE7366DAABBC}"/>
          </ac:spMkLst>
        </pc:spChg>
        <pc:grpChg chg="mod">
          <ac:chgData name="Henrik Isling Jørgensen" userId="de8caf17-3558-45d8-9686-9e2175c195a6" providerId="ADAL" clId="{8D22001A-5824-4383-A024-7887DF8C38AD}" dt="2025-02-09T16:04:59.737" v="1911" actId="1076"/>
          <ac:grpSpMkLst>
            <pc:docMk/>
            <pc:sldMk cId="3352636882" sldId="613"/>
            <ac:grpSpMk id="2" creationId="{CF4DA0B9-C207-8B75-8CD1-D1E6B40A0307}"/>
          </ac:grpSpMkLst>
        </pc:grpChg>
        <pc:cxnChg chg="add mod">
          <ac:chgData name="Henrik Isling Jørgensen" userId="de8caf17-3558-45d8-9686-9e2175c195a6" providerId="ADAL" clId="{8D22001A-5824-4383-A024-7887DF8C38AD}" dt="2025-02-09T16:32:58.138" v="2286"/>
          <ac:cxnSpMkLst>
            <pc:docMk/>
            <pc:sldMk cId="3352636882" sldId="613"/>
            <ac:cxnSpMk id="6" creationId="{AFE9FBE6-15D0-8884-4EFC-8437DE260686}"/>
          </ac:cxnSpMkLst>
        </pc:cxnChg>
      </pc:sldChg>
      <pc:sldChg chg="modSp">
        <pc:chgData name="Henrik Isling Jørgensen" userId="de8caf17-3558-45d8-9686-9e2175c195a6" providerId="ADAL" clId="{8D22001A-5824-4383-A024-7887DF8C38AD}" dt="2025-02-09T16:01:09.572" v="1745" actId="1076"/>
        <pc:sldMkLst>
          <pc:docMk/>
          <pc:sldMk cId="4199724037" sldId="614"/>
        </pc:sldMkLst>
        <pc:spChg chg="mod">
          <ac:chgData name="Henrik Isling Jørgensen" userId="de8caf17-3558-45d8-9686-9e2175c195a6" providerId="ADAL" clId="{8D22001A-5824-4383-A024-7887DF8C38AD}" dt="2025-02-09T16:01:09.572" v="1745" actId="1076"/>
          <ac:spMkLst>
            <pc:docMk/>
            <pc:sldMk cId="4199724037" sldId="614"/>
            <ac:spMk id="3" creationId="{0B238EF0-7E7A-A795-E3DC-AA678566D7F5}"/>
          </ac:spMkLst>
        </pc:spChg>
        <pc:spChg chg="mod">
          <ac:chgData name="Henrik Isling Jørgensen" userId="de8caf17-3558-45d8-9686-9e2175c195a6" providerId="ADAL" clId="{8D22001A-5824-4383-A024-7887DF8C38AD}" dt="2025-02-09T16:01:09.572" v="1745" actId="1076"/>
          <ac:spMkLst>
            <pc:docMk/>
            <pc:sldMk cId="4199724037" sldId="614"/>
            <ac:spMk id="4" creationId="{666D3B78-3FE2-54DB-C02D-355F20734051}"/>
          </ac:spMkLst>
        </pc:spChg>
        <pc:grpChg chg="mod">
          <ac:chgData name="Henrik Isling Jørgensen" userId="de8caf17-3558-45d8-9686-9e2175c195a6" providerId="ADAL" clId="{8D22001A-5824-4383-A024-7887DF8C38AD}" dt="2025-02-09T16:01:09.572" v="1745" actId="1076"/>
          <ac:grpSpMkLst>
            <pc:docMk/>
            <pc:sldMk cId="4199724037" sldId="614"/>
            <ac:grpSpMk id="2" creationId="{A31B12C6-29AC-B071-0CBF-A3938C54162D}"/>
          </ac:grpSpMkLst>
        </pc:grpChg>
        <pc:cxnChg chg="mod">
          <ac:chgData name="Henrik Isling Jørgensen" userId="de8caf17-3558-45d8-9686-9e2175c195a6" providerId="ADAL" clId="{8D22001A-5824-4383-A024-7887DF8C38AD}" dt="2025-02-09T16:01:09.572" v="1745" actId="1076"/>
          <ac:cxnSpMkLst>
            <pc:docMk/>
            <pc:sldMk cId="4199724037" sldId="614"/>
            <ac:cxnSpMk id="5" creationId="{4BD1B79F-05CD-4795-084E-DE4DA4BEA8B0}"/>
          </ac:cxnSpMkLst>
        </pc:cxnChg>
      </pc:sldChg>
      <pc:sldChg chg="modSp mod modNotesTx">
        <pc:chgData name="Henrik Isling Jørgensen" userId="de8caf17-3558-45d8-9686-9e2175c195a6" providerId="ADAL" clId="{8D22001A-5824-4383-A024-7887DF8C38AD}" dt="2025-02-23T11:24:31.461" v="12662" actId="20577"/>
        <pc:sldMkLst>
          <pc:docMk/>
          <pc:sldMk cId="581547673" sldId="615"/>
        </pc:sldMkLst>
        <pc:spChg chg="mod">
          <ac:chgData name="Henrik Isling Jørgensen" userId="de8caf17-3558-45d8-9686-9e2175c195a6" providerId="ADAL" clId="{8D22001A-5824-4383-A024-7887DF8C38AD}" dt="2025-02-22T15:59:02.458" v="6771" actId="20577"/>
          <ac:spMkLst>
            <pc:docMk/>
            <pc:sldMk cId="581547673" sldId="615"/>
            <ac:spMk id="5" creationId="{B65B5857-8B29-8E21-D653-CEAA4C3ABE1F}"/>
          </ac:spMkLst>
        </pc:spChg>
      </pc:sldChg>
      <pc:sldChg chg="addSp delSp modSp mod delAnim modAnim">
        <pc:chgData name="Henrik Isling Jørgensen" userId="de8caf17-3558-45d8-9686-9e2175c195a6" providerId="ADAL" clId="{8D22001A-5824-4383-A024-7887DF8C38AD}" dt="2025-02-09T16:48:56.048" v="2811"/>
        <pc:sldMkLst>
          <pc:docMk/>
          <pc:sldMk cId="1504538135" sldId="616"/>
        </pc:sldMkLst>
        <pc:spChg chg="mod ord">
          <ac:chgData name="Henrik Isling Jørgensen" userId="de8caf17-3558-45d8-9686-9e2175c195a6" providerId="ADAL" clId="{8D22001A-5824-4383-A024-7887DF8C38AD}" dt="2025-02-09T16:48:44.145" v="2808" actId="167"/>
          <ac:spMkLst>
            <pc:docMk/>
            <pc:sldMk cId="1504538135" sldId="616"/>
            <ac:spMk id="2" creationId="{FF105380-73B8-047F-C5D6-DF4347D6105B}"/>
          </ac:spMkLst>
        </pc:spChg>
        <pc:spChg chg="mod">
          <ac:chgData name="Henrik Isling Jørgensen" userId="de8caf17-3558-45d8-9686-9e2175c195a6" providerId="ADAL" clId="{8D22001A-5824-4383-A024-7887DF8C38AD}" dt="2025-02-09T15:48:20.272" v="1657" actId="1076"/>
          <ac:spMkLst>
            <pc:docMk/>
            <pc:sldMk cId="1504538135" sldId="616"/>
            <ac:spMk id="6" creationId="{38849CF9-FFAD-9523-CF72-ACD12FBF4474}"/>
          </ac:spMkLst>
        </pc:spChg>
        <pc:spChg chg="mod">
          <ac:chgData name="Henrik Isling Jørgensen" userId="de8caf17-3558-45d8-9686-9e2175c195a6" providerId="ADAL" clId="{8D22001A-5824-4383-A024-7887DF8C38AD}" dt="2025-02-09T15:48:20.272" v="1657" actId="1076"/>
          <ac:spMkLst>
            <pc:docMk/>
            <pc:sldMk cId="1504538135" sldId="616"/>
            <ac:spMk id="7" creationId="{5938F231-7719-3E5E-2227-68C8027C06A9}"/>
          </ac:spMkLst>
        </pc:spChg>
        <pc:grpChg chg="mod">
          <ac:chgData name="Henrik Isling Jørgensen" userId="de8caf17-3558-45d8-9686-9e2175c195a6" providerId="ADAL" clId="{8D22001A-5824-4383-A024-7887DF8C38AD}" dt="2025-02-09T15:48:20.272" v="1657" actId="1076"/>
          <ac:grpSpMkLst>
            <pc:docMk/>
            <pc:sldMk cId="1504538135" sldId="616"/>
            <ac:grpSpMk id="5" creationId="{9A09397A-B4CA-DEAF-2ABB-9E01E17816CB}"/>
          </ac:grpSpMkLst>
        </pc:grpChg>
        <pc:graphicFrameChg chg="modGraphic">
          <ac:chgData name="Henrik Isling Jørgensen" userId="de8caf17-3558-45d8-9686-9e2175c195a6" providerId="ADAL" clId="{8D22001A-5824-4383-A024-7887DF8C38AD}" dt="2025-02-09T15:41:10.248" v="1447" actId="20577"/>
          <ac:graphicFrameMkLst>
            <pc:docMk/>
            <pc:sldMk cId="1504538135" sldId="616"/>
            <ac:graphicFrameMk id="4" creationId="{DA4DC54D-66D6-775D-9494-7249B8FCFF1B}"/>
          </ac:graphicFrameMkLst>
        </pc:graphicFrameChg>
        <pc:cxnChg chg="mod">
          <ac:chgData name="Henrik Isling Jørgensen" userId="de8caf17-3558-45d8-9686-9e2175c195a6" providerId="ADAL" clId="{8D22001A-5824-4383-A024-7887DF8C38AD}" dt="2025-02-09T15:48:20.272" v="1657" actId="1076"/>
          <ac:cxnSpMkLst>
            <pc:docMk/>
            <pc:sldMk cId="1504538135" sldId="616"/>
            <ac:cxnSpMk id="8" creationId="{63ABB329-C309-4F5F-A828-ED9D843107D6}"/>
          </ac:cxnSpMkLst>
        </pc:cxnChg>
      </pc:sldChg>
      <pc:sldChg chg="addSp delSp modSp mod modNotesTx">
        <pc:chgData name="Henrik Isling Jørgensen" userId="de8caf17-3558-45d8-9686-9e2175c195a6" providerId="ADAL" clId="{8D22001A-5824-4383-A024-7887DF8C38AD}" dt="2025-02-23T11:22:47.624" v="12644" actId="478"/>
        <pc:sldMkLst>
          <pc:docMk/>
          <pc:sldMk cId="341451036" sldId="617"/>
        </pc:sldMkLst>
        <pc:spChg chg="mod ord">
          <ac:chgData name="Henrik Isling Jørgensen" userId="de8caf17-3558-45d8-9686-9e2175c195a6" providerId="ADAL" clId="{8D22001A-5824-4383-A024-7887DF8C38AD}" dt="2025-02-09T16:42:09.886" v="2512" actId="167"/>
          <ac:spMkLst>
            <pc:docMk/>
            <pc:sldMk cId="341451036" sldId="617"/>
            <ac:spMk id="2" creationId="{F65C1253-24DD-85DE-B393-A157F91557BD}"/>
          </ac:spMkLst>
        </pc:spChg>
        <pc:spChg chg="add del">
          <ac:chgData name="Henrik Isling Jørgensen" userId="de8caf17-3558-45d8-9686-9e2175c195a6" providerId="ADAL" clId="{8D22001A-5824-4383-A024-7887DF8C38AD}" dt="2025-02-23T11:18:34.932" v="12567" actId="22"/>
          <ac:spMkLst>
            <pc:docMk/>
            <pc:sldMk cId="341451036" sldId="617"/>
            <ac:spMk id="6" creationId="{86878F26-993C-2E98-23CA-EFE8BE784282}"/>
          </ac:spMkLst>
        </pc:spChg>
        <pc:spChg chg="add del mod">
          <ac:chgData name="Henrik Isling Jørgensen" userId="de8caf17-3558-45d8-9686-9e2175c195a6" providerId="ADAL" clId="{8D22001A-5824-4383-A024-7887DF8C38AD}" dt="2025-02-23T11:22:47.624" v="12644" actId="478"/>
          <ac:spMkLst>
            <pc:docMk/>
            <pc:sldMk cId="341451036" sldId="617"/>
            <ac:spMk id="7" creationId="{49B8DA6F-BB2A-F9CF-2153-AA78F932C4C4}"/>
          </ac:spMkLst>
        </pc:spChg>
        <pc:spChg chg="mod">
          <ac:chgData name="Henrik Isling Jørgensen" userId="de8caf17-3558-45d8-9686-9e2175c195a6" providerId="ADAL" clId="{8D22001A-5824-4383-A024-7887DF8C38AD}" dt="2025-02-09T16:09:03.741" v="2076" actId="1076"/>
          <ac:spMkLst>
            <pc:docMk/>
            <pc:sldMk cId="341451036" sldId="617"/>
            <ac:spMk id="14" creationId="{FBA446B9-D0B9-4A2D-B085-AB4A98905164}"/>
          </ac:spMkLst>
        </pc:spChg>
        <pc:spChg chg="mod">
          <ac:chgData name="Henrik Isling Jørgensen" userId="de8caf17-3558-45d8-9686-9e2175c195a6" providerId="ADAL" clId="{8D22001A-5824-4383-A024-7887DF8C38AD}" dt="2025-02-09T16:09:03.741" v="2076" actId="1076"/>
          <ac:spMkLst>
            <pc:docMk/>
            <pc:sldMk cId="341451036" sldId="617"/>
            <ac:spMk id="16" creationId="{D372A6A2-D048-4560-88DE-E5B05EB85233}"/>
          </ac:spMkLst>
        </pc:spChg>
        <pc:grpChg chg="mod">
          <ac:chgData name="Henrik Isling Jørgensen" userId="de8caf17-3558-45d8-9686-9e2175c195a6" providerId="ADAL" clId="{8D22001A-5824-4383-A024-7887DF8C38AD}" dt="2025-02-09T16:09:03.741" v="2076" actId="1076"/>
          <ac:grpSpMkLst>
            <pc:docMk/>
            <pc:sldMk cId="341451036" sldId="617"/>
            <ac:grpSpMk id="13" creationId="{3FD8806C-9D4D-4DA2-9055-2A3308312066}"/>
          </ac:grpSpMkLst>
        </pc:grpChg>
        <pc:cxnChg chg="add mod">
          <ac:chgData name="Henrik Isling Jørgensen" userId="de8caf17-3558-45d8-9686-9e2175c195a6" providerId="ADAL" clId="{8D22001A-5824-4383-A024-7887DF8C38AD}" dt="2025-02-09T16:41:38.574" v="2494"/>
          <ac:cxnSpMkLst>
            <pc:docMk/>
            <pc:sldMk cId="341451036" sldId="617"/>
            <ac:cxnSpMk id="5" creationId="{4626F808-7160-5DAC-1612-A18E02B8A57E}"/>
          </ac:cxnSpMkLst>
        </pc:cxnChg>
        <pc:cxnChg chg="mod">
          <ac:chgData name="Henrik Isling Jørgensen" userId="de8caf17-3558-45d8-9686-9e2175c195a6" providerId="ADAL" clId="{8D22001A-5824-4383-A024-7887DF8C38AD}" dt="2025-02-09T16:09:03.741" v="2076" actId="1076"/>
          <ac:cxnSpMkLst>
            <pc:docMk/>
            <pc:sldMk cId="341451036" sldId="617"/>
            <ac:cxnSpMk id="15" creationId="{7973F9B8-9676-4569-AAF8-9C3B8580A967}"/>
          </ac:cxnSpMkLst>
        </pc:cxnChg>
      </pc:sldChg>
      <pc:sldChg chg="del">
        <pc:chgData name="Henrik Isling Jørgensen" userId="de8caf17-3558-45d8-9686-9e2175c195a6" providerId="ADAL" clId="{8D22001A-5824-4383-A024-7887DF8C38AD}" dt="2025-02-09T15:01:28.945" v="643" actId="47"/>
        <pc:sldMkLst>
          <pc:docMk/>
          <pc:sldMk cId="285004720" sldId="618"/>
        </pc:sldMkLst>
      </pc:sldChg>
      <pc:sldChg chg="addSp delSp modSp mod modAnim">
        <pc:chgData name="Henrik Isling Jørgensen" userId="de8caf17-3558-45d8-9686-9e2175c195a6" providerId="ADAL" clId="{8D22001A-5824-4383-A024-7887DF8C38AD}" dt="2025-02-09T16:50:05.235" v="2815" actId="1076"/>
        <pc:sldMkLst>
          <pc:docMk/>
          <pc:sldMk cId="1332232882" sldId="621"/>
        </pc:sldMkLst>
        <pc:spChg chg="mod">
          <ac:chgData name="Henrik Isling Jørgensen" userId="de8caf17-3558-45d8-9686-9e2175c195a6" providerId="ADAL" clId="{8D22001A-5824-4383-A024-7887DF8C38AD}" dt="2025-02-09T16:50:05.235" v="2815" actId="1076"/>
          <ac:spMkLst>
            <pc:docMk/>
            <pc:sldMk cId="1332232882" sldId="621"/>
            <ac:spMk id="6" creationId="{28103C09-180D-2BCD-8F17-FA84F574B56C}"/>
          </ac:spMkLst>
        </pc:spChg>
        <pc:spChg chg="mod">
          <ac:chgData name="Henrik Isling Jørgensen" userId="de8caf17-3558-45d8-9686-9e2175c195a6" providerId="ADAL" clId="{8D22001A-5824-4383-A024-7887DF8C38AD}" dt="2025-02-09T15:48:32.131" v="1658" actId="1076"/>
          <ac:spMkLst>
            <pc:docMk/>
            <pc:sldMk cId="1332232882" sldId="621"/>
            <ac:spMk id="15" creationId="{ADA042D5-DE28-438A-B542-74823ED38421}"/>
          </ac:spMkLst>
        </pc:spChg>
        <pc:spChg chg="mod">
          <ac:chgData name="Henrik Isling Jørgensen" userId="de8caf17-3558-45d8-9686-9e2175c195a6" providerId="ADAL" clId="{8D22001A-5824-4383-A024-7887DF8C38AD}" dt="2025-02-09T15:48:32.131" v="1658" actId="1076"/>
          <ac:spMkLst>
            <pc:docMk/>
            <pc:sldMk cId="1332232882" sldId="621"/>
            <ac:spMk id="16" creationId="{7913660B-E5DA-4C66-8192-B6103E56FA51}"/>
          </ac:spMkLst>
        </pc:spChg>
        <pc:grpChg chg="mod">
          <ac:chgData name="Henrik Isling Jørgensen" userId="de8caf17-3558-45d8-9686-9e2175c195a6" providerId="ADAL" clId="{8D22001A-5824-4383-A024-7887DF8C38AD}" dt="2025-02-09T15:48:32.131" v="1658" actId="1076"/>
          <ac:grpSpMkLst>
            <pc:docMk/>
            <pc:sldMk cId="1332232882" sldId="621"/>
            <ac:grpSpMk id="14" creationId="{F605290F-AB64-479A-BDFF-45846FF7CEEE}"/>
          </ac:grpSpMkLst>
        </pc:grpChg>
        <pc:graphicFrameChg chg="mod">
          <ac:chgData name="Henrik Isling Jørgensen" userId="de8caf17-3558-45d8-9686-9e2175c195a6" providerId="ADAL" clId="{8D22001A-5824-4383-A024-7887DF8C38AD}" dt="2025-02-09T16:47:59.780" v="2796" actId="1035"/>
          <ac:graphicFrameMkLst>
            <pc:docMk/>
            <pc:sldMk cId="1332232882" sldId="621"/>
            <ac:graphicFrameMk id="5" creationId="{51E2C60A-54CD-DA14-7FC8-99809ECBECD6}"/>
          </ac:graphicFrameMkLst>
        </pc:graphicFrameChg>
        <pc:cxnChg chg="add mod">
          <ac:chgData name="Henrik Isling Jørgensen" userId="de8caf17-3558-45d8-9686-9e2175c195a6" providerId="ADAL" clId="{8D22001A-5824-4383-A024-7887DF8C38AD}" dt="2025-02-09T16:47:54.132" v="2786"/>
          <ac:cxnSpMkLst>
            <pc:docMk/>
            <pc:sldMk cId="1332232882" sldId="621"/>
            <ac:cxnSpMk id="9" creationId="{8D126A22-149E-915D-9015-86D734721DCD}"/>
          </ac:cxnSpMkLst>
        </pc:cxnChg>
        <pc:cxnChg chg="mod">
          <ac:chgData name="Henrik Isling Jørgensen" userId="de8caf17-3558-45d8-9686-9e2175c195a6" providerId="ADAL" clId="{8D22001A-5824-4383-A024-7887DF8C38AD}" dt="2025-02-09T15:48:32.131" v="1658" actId="1076"/>
          <ac:cxnSpMkLst>
            <pc:docMk/>
            <pc:sldMk cId="1332232882" sldId="621"/>
            <ac:cxnSpMk id="17" creationId="{8A5251AC-3459-4AA2-A7EC-E008DC671874}"/>
          </ac:cxnSpMkLst>
        </pc:cxnChg>
      </pc:sldChg>
      <pc:sldChg chg="addSp delSp modSp mod modAnim modNotesTx">
        <pc:chgData name="Henrik Isling Jørgensen" userId="de8caf17-3558-45d8-9686-9e2175c195a6" providerId="ADAL" clId="{8D22001A-5824-4383-A024-7887DF8C38AD}" dt="2025-02-23T11:24:54.054" v="12664" actId="2"/>
        <pc:sldMkLst>
          <pc:docMk/>
          <pc:sldMk cId="0" sldId="622"/>
        </pc:sldMkLst>
        <pc:spChg chg="mod">
          <ac:chgData name="Henrik Isling Jørgensen" userId="de8caf17-3558-45d8-9686-9e2175c195a6" providerId="ADAL" clId="{8D22001A-5824-4383-A024-7887DF8C38AD}" dt="2025-02-09T15:42:46.395" v="1490" actId="1035"/>
          <ac:spMkLst>
            <pc:docMk/>
            <pc:sldMk cId="0" sldId="622"/>
            <ac:spMk id="15" creationId="{ADA042D5-DE28-438A-B542-74823ED38421}"/>
          </ac:spMkLst>
        </pc:spChg>
        <pc:spChg chg="mod">
          <ac:chgData name="Henrik Isling Jørgensen" userId="de8caf17-3558-45d8-9686-9e2175c195a6" providerId="ADAL" clId="{8D22001A-5824-4383-A024-7887DF8C38AD}" dt="2025-02-09T15:42:46.395" v="1490" actId="1035"/>
          <ac:spMkLst>
            <pc:docMk/>
            <pc:sldMk cId="0" sldId="622"/>
            <ac:spMk id="16" creationId="{7913660B-E5DA-4C66-8192-B6103E56FA51}"/>
          </ac:spMkLst>
        </pc:spChg>
        <pc:spChg chg="mod topLvl">
          <ac:chgData name="Henrik Isling Jørgensen" userId="de8caf17-3558-45d8-9686-9e2175c195a6" providerId="ADAL" clId="{8D22001A-5824-4383-A024-7887DF8C38AD}" dt="2025-02-09T14:37:49.012" v="302" actId="165"/>
          <ac:spMkLst>
            <pc:docMk/>
            <pc:sldMk cId="0" sldId="622"/>
            <ac:spMk id="24" creationId="{C6D038CD-97B4-4CD0-1FA4-423B2D48E1F4}"/>
          </ac:spMkLst>
        </pc:spChg>
        <pc:spChg chg="mod topLvl">
          <ac:chgData name="Henrik Isling Jørgensen" userId="de8caf17-3558-45d8-9686-9e2175c195a6" providerId="ADAL" clId="{8D22001A-5824-4383-A024-7887DF8C38AD}" dt="2025-02-09T14:37:49.012" v="302" actId="165"/>
          <ac:spMkLst>
            <pc:docMk/>
            <pc:sldMk cId="0" sldId="622"/>
            <ac:spMk id="25" creationId="{51C1F548-C22D-4295-473C-2276DDCFD0C4}"/>
          </ac:spMkLst>
        </pc:spChg>
        <pc:spChg chg="mod topLvl">
          <ac:chgData name="Henrik Isling Jørgensen" userId="de8caf17-3558-45d8-9686-9e2175c195a6" providerId="ADAL" clId="{8D22001A-5824-4383-A024-7887DF8C38AD}" dt="2025-02-09T14:37:49.012" v="302" actId="165"/>
          <ac:spMkLst>
            <pc:docMk/>
            <pc:sldMk cId="0" sldId="622"/>
            <ac:spMk id="51" creationId="{1BCB3030-238F-FA5F-7B3F-84B1251D72D3}"/>
          </ac:spMkLst>
        </pc:spChg>
        <pc:spChg chg="mod topLvl">
          <ac:chgData name="Henrik Isling Jørgensen" userId="de8caf17-3558-45d8-9686-9e2175c195a6" providerId="ADAL" clId="{8D22001A-5824-4383-A024-7887DF8C38AD}" dt="2025-02-09T14:37:49.012" v="302" actId="165"/>
          <ac:spMkLst>
            <pc:docMk/>
            <pc:sldMk cId="0" sldId="622"/>
            <ac:spMk id="52" creationId="{6F420705-2099-6466-2586-00F07A67E4CA}"/>
          </ac:spMkLst>
        </pc:spChg>
        <pc:spChg chg="mod topLvl">
          <ac:chgData name="Henrik Isling Jørgensen" userId="de8caf17-3558-45d8-9686-9e2175c195a6" providerId="ADAL" clId="{8D22001A-5824-4383-A024-7887DF8C38AD}" dt="2025-02-09T14:37:49.012" v="302" actId="165"/>
          <ac:spMkLst>
            <pc:docMk/>
            <pc:sldMk cId="0" sldId="622"/>
            <ac:spMk id="57" creationId="{53D629CD-57E9-3A74-81B1-36B0C5D1318E}"/>
          </ac:spMkLst>
        </pc:spChg>
        <pc:spChg chg="mod topLvl">
          <ac:chgData name="Henrik Isling Jørgensen" userId="de8caf17-3558-45d8-9686-9e2175c195a6" providerId="ADAL" clId="{8D22001A-5824-4383-A024-7887DF8C38AD}" dt="2025-02-09T14:37:49.012" v="302" actId="165"/>
          <ac:spMkLst>
            <pc:docMk/>
            <pc:sldMk cId="0" sldId="622"/>
            <ac:spMk id="59" creationId="{1153AD02-EACF-0E39-B6D7-8E1D232D030C}"/>
          </ac:spMkLst>
        </pc:spChg>
        <pc:grpChg chg="mod">
          <ac:chgData name="Henrik Isling Jørgensen" userId="de8caf17-3558-45d8-9686-9e2175c195a6" providerId="ADAL" clId="{8D22001A-5824-4383-A024-7887DF8C38AD}" dt="2025-02-09T15:42:50.259" v="1491" actId="167"/>
          <ac:grpSpMkLst>
            <pc:docMk/>
            <pc:sldMk cId="0" sldId="622"/>
            <ac:grpSpMk id="14" creationId="{F605290F-AB64-479A-BDFF-45846FF7CEEE}"/>
          </ac:grpSpMkLst>
        </pc:grpChg>
        <pc:grpChg chg="add del mod">
          <ac:chgData name="Henrik Isling Jørgensen" userId="de8caf17-3558-45d8-9686-9e2175c195a6" providerId="ADAL" clId="{8D22001A-5824-4383-A024-7887DF8C38AD}" dt="2025-02-09T14:38:33.125" v="312" actId="1035"/>
          <ac:grpSpMkLst>
            <pc:docMk/>
            <pc:sldMk cId="0" sldId="622"/>
            <ac:grpSpMk id="92" creationId="{AFA347D4-C365-68E9-C9A7-FF0D40B1CB53}"/>
          </ac:grpSpMkLst>
        </pc:grpChg>
        <pc:grpChg chg="mod">
          <ac:chgData name="Henrik Isling Jørgensen" userId="de8caf17-3558-45d8-9686-9e2175c195a6" providerId="ADAL" clId="{8D22001A-5824-4383-A024-7887DF8C38AD}" dt="2025-02-09T16:09:50.581" v="2087" actId="1037"/>
          <ac:grpSpMkLst>
            <pc:docMk/>
            <pc:sldMk cId="0" sldId="622"/>
            <ac:grpSpMk id="93" creationId="{BF928DDE-3735-EA96-4A9B-7C99D39120F2}"/>
          </ac:grpSpMkLst>
        </pc:grpChg>
        <pc:graphicFrameChg chg="mod modGraphic">
          <ac:chgData name="Henrik Isling Jørgensen" userId="de8caf17-3558-45d8-9686-9e2175c195a6" providerId="ADAL" clId="{8D22001A-5824-4383-A024-7887DF8C38AD}" dt="2025-02-23T11:24:54.054" v="12664" actId="2"/>
          <ac:graphicFrameMkLst>
            <pc:docMk/>
            <pc:sldMk cId="0" sldId="622"/>
            <ac:graphicFrameMk id="8" creationId="{842B53C6-A53D-E145-4822-FB88340D96CD}"/>
          </ac:graphicFrameMkLst>
        </pc:graphicFrameChg>
        <pc:picChg chg="mod">
          <ac:chgData name="Henrik Isling Jørgensen" userId="de8caf17-3558-45d8-9686-9e2175c195a6" providerId="ADAL" clId="{8D22001A-5824-4383-A024-7887DF8C38AD}" dt="2025-02-09T14:38:38.341" v="314" actId="1036"/>
          <ac:picMkLst>
            <pc:docMk/>
            <pc:sldMk cId="0" sldId="622"/>
            <ac:picMk id="13" creationId="{D28CE70E-4FDF-0232-8646-5BBB20F66AD0}"/>
          </ac:picMkLst>
        </pc:picChg>
        <pc:cxnChg chg="mod">
          <ac:chgData name="Henrik Isling Jørgensen" userId="de8caf17-3558-45d8-9686-9e2175c195a6" providerId="ADAL" clId="{8D22001A-5824-4383-A024-7887DF8C38AD}" dt="2025-02-09T15:42:46.395" v="1490" actId="1035"/>
          <ac:cxnSpMkLst>
            <pc:docMk/>
            <pc:sldMk cId="0" sldId="622"/>
            <ac:cxnSpMk id="17" creationId="{8A5251AC-3459-4AA2-A7EC-E008DC671874}"/>
          </ac:cxnSpMkLst>
        </pc:cxnChg>
        <pc:cxnChg chg="mod topLvl">
          <ac:chgData name="Henrik Isling Jørgensen" userId="de8caf17-3558-45d8-9686-9e2175c195a6" providerId="ADAL" clId="{8D22001A-5824-4383-A024-7887DF8C38AD}" dt="2025-02-09T14:37:49.012" v="302" actId="165"/>
          <ac:cxnSpMkLst>
            <pc:docMk/>
            <pc:sldMk cId="0" sldId="622"/>
            <ac:cxnSpMk id="23" creationId="{7FD790A0-FB9A-AE52-4430-6011E0E0A789}"/>
          </ac:cxnSpMkLst>
        </pc:cxnChg>
        <pc:cxnChg chg="mod topLvl">
          <ac:chgData name="Henrik Isling Jørgensen" userId="de8caf17-3558-45d8-9686-9e2175c195a6" providerId="ADAL" clId="{8D22001A-5824-4383-A024-7887DF8C38AD}" dt="2025-02-09T14:37:49.012" v="302" actId="165"/>
          <ac:cxnSpMkLst>
            <pc:docMk/>
            <pc:sldMk cId="0" sldId="622"/>
            <ac:cxnSpMk id="53" creationId="{A6264A59-2FCD-F07F-9ED5-4227F2C91994}"/>
          </ac:cxnSpMkLst>
        </pc:cxnChg>
        <pc:cxnChg chg="mod topLvl">
          <ac:chgData name="Henrik Isling Jørgensen" userId="de8caf17-3558-45d8-9686-9e2175c195a6" providerId="ADAL" clId="{8D22001A-5824-4383-A024-7887DF8C38AD}" dt="2025-02-09T14:37:49.012" v="302" actId="165"/>
          <ac:cxnSpMkLst>
            <pc:docMk/>
            <pc:sldMk cId="0" sldId="622"/>
            <ac:cxnSpMk id="60" creationId="{124B041E-15AE-6635-3AF3-C80671979137}"/>
          </ac:cxnSpMkLst>
        </pc:cxnChg>
      </pc:sldChg>
      <pc:sldChg chg="modSp mod ord modNotesTx">
        <pc:chgData name="Henrik Isling Jørgensen" userId="de8caf17-3558-45d8-9686-9e2175c195a6" providerId="ADAL" clId="{8D22001A-5824-4383-A024-7887DF8C38AD}" dt="2025-02-23T11:25:12.044" v="12666" actId="313"/>
        <pc:sldMkLst>
          <pc:docMk/>
          <pc:sldMk cId="867138401" sldId="623"/>
        </pc:sldMkLst>
        <pc:spChg chg="mod">
          <ac:chgData name="Henrik Isling Jørgensen" userId="de8caf17-3558-45d8-9686-9e2175c195a6" providerId="ADAL" clId="{8D22001A-5824-4383-A024-7887DF8C38AD}" dt="2025-02-09T15:02:41.248" v="656" actId="404"/>
          <ac:spMkLst>
            <pc:docMk/>
            <pc:sldMk cId="867138401" sldId="623"/>
            <ac:spMk id="114" creationId="{78072313-2ECC-4E90-23CB-0B75430EFFE0}"/>
          </ac:spMkLst>
        </pc:spChg>
        <pc:grpChg chg="mod">
          <ac:chgData name="Henrik Isling Jørgensen" userId="de8caf17-3558-45d8-9686-9e2175c195a6" providerId="ADAL" clId="{8D22001A-5824-4383-A024-7887DF8C38AD}" dt="2025-02-09T16:02:57.485" v="1797" actId="1076"/>
          <ac:grpSpMkLst>
            <pc:docMk/>
            <pc:sldMk cId="867138401" sldId="623"/>
            <ac:grpSpMk id="2" creationId="{DCE20136-2A89-0909-ED4F-07F1BBF95802}"/>
          </ac:grpSpMkLst>
        </pc:grpChg>
      </pc:sldChg>
      <pc:sldChg chg="new del">
        <pc:chgData name="Henrik Isling Jørgensen" userId="de8caf17-3558-45d8-9686-9e2175c195a6" providerId="ADAL" clId="{8D22001A-5824-4383-A024-7887DF8C38AD}" dt="2025-02-09T14:59:52.249" v="594" actId="680"/>
        <pc:sldMkLst>
          <pc:docMk/>
          <pc:sldMk cId="427402393" sldId="624"/>
        </pc:sldMkLst>
      </pc:sldChg>
      <pc:sldChg chg="modSp add del mod">
        <pc:chgData name="Henrik Isling Jørgensen" userId="de8caf17-3558-45d8-9686-9e2175c195a6" providerId="ADAL" clId="{8D22001A-5824-4383-A024-7887DF8C38AD}" dt="2025-02-09T15:01:10.295" v="642" actId="2696"/>
        <pc:sldMkLst>
          <pc:docMk/>
          <pc:sldMk cId="2284204752" sldId="624"/>
        </pc:sldMkLst>
      </pc:sldChg>
      <pc:sldChg chg="addSp delSp modSp add mod modAnim modNotesTx">
        <pc:chgData name="Henrik Isling Jørgensen" userId="de8caf17-3558-45d8-9686-9e2175c195a6" providerId="ADAL" clId="{8D22001A-5824-4383-A024-7887DF8C38AD}" dt="2025-02-23T11:25:02.239" v="12665" actId="2"/>
        <pc:sldMkLst>
          <pc:docMk/>
          <pc:sldMk cId="2524080288" sldId="624"/>
        </pc:sldMkLst>
        <pc:spChg chg="mod">
          <ac:chgData name="Henrik Isling Jørgensen" userId="de8caf17-3558-45d8-9686-9e2175c195a6" providerId="ADAL" clId="{8D22001A-5824-4383-A024-7887DF8C38AD}" dt="2025-02-19T08:28:42.376" v="5329" actId="1035"/>
          <ac:spMkLst>
            <pc:docMk/>
            <pc:sldMk cId="2524080288" sldId="624"/>
            <ac:spMk id="3" creationId="{5C1FAF43-F283-82BB-96C4-DBA50A64B97C}"/>
          </ac:spMkLst>
        </pc:spChg>
        <pc:spChg chg="mod">
          <ac:chgData name="Henrik Isling Jørgensen" userId="de8caf17-3558-45d8-9686-9e2175c195a6" providerId="ADAL" clId="{8D22001A-5824-4383-A024-7887DF8C38AD}" dt="2025-02-19T08:28:35.361" v="5326" actId="1038"/>
          <ac:spMkLst>
            <pc:docMk/>
            <pc:sldMk cId="2524080288" sldId="624"/>
            <ac:spMk id="4" creationId="{76C4EB0B-66AB-3ADA-6B70-74574D214839}"/>
          </ac:spMkLst>
        </pc:spChg>
        <pc:spChg chg="mod">
          <ac:chgData name="Henrik Isling Jørgensen" userId="de8caf17-3558-45d8-9686-9e2175c195a6" providerId="ADAL" clId="{8D22001A-5824-4383-A024-7887DF8C38AD}" dt="2025-02-19T08:20:01.081" v="5106" actId="1076"/>
          <ac:spMkLst>
            <pc:docMk/>
            <pc:sldMk cId="2524080288" sldId="624"/>
            <ac:spMk id="5" creationId="{E27C45EE-E2CF-C726-1D59-242B6F3C2FE9}"/>
          </ac:spMkLst>
        </pc:spChg>
        <pc:spChg chg="mod">
          <ac:chgData name="Henrik Isling Jørgensen" userId="de8caf17-3558-45d8-9686-9e2175c195a6" providerId="ADAL" clId="{8D22001A-5824-4383-A024-7887DF8C38AD}" dt="2025-02-19T10:37:33.749" v="6522" actId="6549"/>
          <ac:spMkLst>
            <pc:docMk/>
            <pc:sldMk cId="2524080288" sldId="624"/>
            <ac:spMk id="22" creationId="{72CCD8EB-170D-F8CD-A604-482622DDAF66}"/>
          </ac:spMkLst>
        </pc:spChg>
        <pc:spChg chg="mod">
          <ac:chgData name="Henrik Isling Jørgensen" userId="de8caf17-3558-45d8-9686-9e2175c195a6" providerId="ADAL" clId="{8D22001A-5824-4383-A024-7887DF8C38AD}" dt="2025-02-19T08:25:08.894" v="5233" actId="1035"/>
          <ac:spMkLst>
            <pc:docMk/>
            <pc:sldMk cId="2524080288" sldId="624"/>
            <ac:spMk id="54" creationId="{9601F2DE-EFB4-8731-0D70-725E20534527}"/>
          </ac:spMkLst>
        </pc:spChg>
        <pc:spChg chg="mod">
          <ac:chgData name="Henrik Isling Jørgensen" userId="de8caf17-3558-45d8-9686-9e2175c195a6" providerId="ADAL" clId="{8D22001A-5824-4383-A024-7887DF8C38AD}" dt="2025-02-19T08:25:04.729" v="5231" actId="1035"/>
          <ac:spMkLst>
            <pc:docMk/>
            <pc:sldMk cId="2524080288" sldId="624"/>
            <ac:spMk id="56" creationId="{ABE58F64-A633-D383-B0A9-AAA5188C460A}"/>
          </ac:spMkLst>
        </pc:spChg>
        <pc:spChg chg="mod">
          <ac:chgData name="Henrik Isling Jørgensen" userId="de8caf17-3558-45d8-9686-9e2175c195a6" providerId="ADAL" clId="{8D22001A-5824-4383-A024-7887DF8C38AD}" dt="2025-02-19T08:24:55.849" v="5218" actId="1035"/>
          <ac:spMkLst>
            <pc:docMk/>
            <pc:sldMk cId="2524080288" sldId="624"/>
            <ac:spMk id="58" creationId="{9CDF224C-97B3-8287-F3C2-4FD932917550}"/>
          </ac:spMkLst>
        </pc:spChg>
        <pc:spChg chg="mod">
          <ac:chgData name="Henrik Isling Jørgensen" userId="de8caf17-3558-45d8-9686-9e2175c195a6" providerId="ADAL" clId="{8D22001A-5824-4383-A024-7887DF8C38AD}" dt="2025-02-19T08:26:56.713" v="5311" actId="1035"/>
          <ac:spMkLst>
            <pc:docMk/>
            <pc:sldMk cId="2524080288" sldId="624"/>
            <ac:spMk id="59" creationId="{33A3D931-81C4-73A0-7224-F52421F716B8}"/>
          </ac:spMkLst>
        </pc:spChg>
        <pc:spChg chg="mod">
          <ac:chgData name="Henrik Isling Jørgensen" userId="de8caf17-3558-45d8-9686-9e2175c195a6" providerId="ADAL" clId="{8D22001A-5824-4383-A024-7887DF8C38AD}" dt="2025-02-19T10:42:28.282" v="6769" actId="14100"/>
          <ac:spMkLst>
            <pc:docMk/>
            <pc:sldMk cId="2524080288" sldId="624"/>
            <ac:spMk id="60" creationId="{12A95B52-E09E-42B2-E9B8-3E41492476DA}"/>
          </ac:spMkLst>
        </pc:spChg>
        <pc:spChg chg="mod">
          <ac:chgData name="Henrik Isling Jørgensen" userId="de8caf17-3558-45d8-9686-9e2175c195a6" providerId="ADAL" clId="{8D22001A-5824-4383-A024-7887DF8C38AD}" dt="2025-02-19T10:12:41.161" v="5693" actId="404"/>
          <ac:spMkLst>
            <pc:docMk/>
            <pc:sldMk cId="2524080288" sldId="624"/>
            <ac:spMk id="61" creationId="{0F39ADF1-E596-1804-1548-2AB60780D708}"/>
          </ac:spMkLst>
        </pc:spChg>
        <pc:spChg chg="mod">
          <ac:chgData name="Henrik Isling Jørgensen" userId="de8caf17-3558-45d8-9686-9e2175c195a6" providerId="ADAL" clId="{8D22001A-5824-4383-A024-7887DF8C38AD}" dt="2025-02-19T10:15:08.919" v="5779" actId="6549"/>
          <ac:spMkLst>
            <pc:docMk/>
            <pc:sldMk cId="2524080288" sldId="624"/>
            <ac:spMk id="63" creationId="{2EAF58DD-6F30-4741-D94D-DE21BB71EC0F}"/>
          </ac:spMkLst>
        </pc:spChg>
        <pc:spChg chg="mod">
          <ac:chgData name="Henrik Isling Jørgensen" userId="de8caf17-3558-45d8-9686-9e2175c195a6" providerId="ADAL" clId="{8D22001A-5824-4383-A024-7887DF8C38AD}" dt="2025-02-19T10:33:36.563" v="6440" actId="1037"/>
          <ac:spMkLst>
            <pc:docMk/>
            <pc:sldMk cId="2524080288" sldId="624"/>
            <ac:spMk id="70" creationId="{379AEBF4-B021-C991-3237-ED072F375A56}"/>
          </ac:spMkLst>
        </pc:spChg>
        <pc:picChg chg="mod">
          <ac:chgData name="Henrik Isling Jørgensen" userId="de8caf17-3558-45d8-9686-9e2175c195a6" providerId="ADAL" clId="{8D22001A-5824-4383-A024-7887DF8C38AD}" dt="2025-02-19T08:25:18.530" v="5254" actId="1035"/>
          <ac:picMkLst>
            <pc:docMk/>
            <pc:sldMk cId="2524080288" sldId="624"/>
            <ac:picMk id="2" creationId="{E30F030B-1453-D880-D274-16880318BC26}"/>
          </ac:picMkLst>
        </pc:picChg>
        <pc:picChg chg="mod">
          <ac:chgData name="Henrik Isling Jørgensen" userId="de8caf17-3558-45d8-9686-9e2175c195a6" providerId="ADAL" clId="{8D22001A-5824-4383-A024-7887DF8C38AD}" dt="2025-02-19T08:26:56.713" v="5311" actId="1035"/>
          <ac:picMkLst>
            <pc:docMk/>
            <pc:sldMk cId="2524080288" sldId="624"/>
            <ac:picMk id="1026" creationId="{0C07A982-8799-139A-333F-25673E75A234}"/>
          </ac:picMkLst>
        </pc:picChg>
        <pc:picChg chg="mod">
          <ac:chgData name="Henrik Isling Jørgensen" userId="de8caf17-3558-45d8-9686-9e2175c195a6" providerId="ADAL" clId="{8D22001A-5824-4383-A024-7887DF8C38AD}" dt="2025-02-19T08:26:56.713" v="5311" actId="1035"/>
          <ac:picMkLst>
            <pc:docMk/>
            <pc:sldMk cId="2524080288" sldId="624"/>
            <ac:picMk id="1028" creationId="{2F25460B-4BE5-A31E-AF48-1CAC9C3D6443}"/>
          </ac:picMkLst>
        </pc:picChg>
        <pc:picChg chg="mod">
          <ac:chgData name="Henrik Isling Jørgensen" userId="de8caf17-3558-45d8-9686-9e2175c195a6" providerId="ADAL" clId="{8D22001A-5824-4383-A024-7887DF8C38AD}" dt="2025-02-19T08:26:56.713" v="5311" actId="1035"/>
          <ac:picMkLst>
            <pc:docMk/>
            <pc:sldMk cId="2524080288" sldId="624"/>
            <ac:picMk id="1032" creationId="{2714BB86-AA4C-E607-F861-75259B0B980E}"/>
          </ac:picMkLst>
        </pc:picChg>
        <pc:picChg chg="mod">
          <ac:chgData name="Henrik Isling Jørgensen" userId="de8caf17-3558-45d8-9686-9e2175c195a6" providerId="ADAL" clId="{8D22001A-5824-4383-A024-7887DF8C38AD}" dt="2025-02-19T10:12:32.710" v="5692" actId="1076"/>
          <ac:picMkLst>
            <pc:docMk/>
            <pc:sldMk cId="2524080288" sldId="624"/>
            <ac:picMk id="1034" creationId="{EAF203E7-6EF7-AF6C-CB53-A9B76F41FF04}"/>
          </ac:picMkLst>
        </pc:picChg>
        <pc:cxnChg chg="mod">
          <ac:chgData name="Henrik Isling Jørgensen" userId="de8caf17-3558-45d8-9686-9e2175c195a6" providerId="ADAL" clId="{8D22001A-5824-4383-A024-7887DF8C38AD}" dt="2025-02-19T08:16:57.876" v="5076" actId="1076"/>
          <ac:cxnSpMkLst>
            <pc:docMk/>
            <pc:sldMk cId="2524080288" sldId="624"/>
            <ac:cxnSpMk id="50" creationId="{0F0713FB-38F1-2807-CB03-D301FB18BB8B}"/>
          </ac:cxnSpMkLst>
        </pc:cxnChg>
      </pc:sldChg>
      <pc:sldMasterChg chg="modSldLayout">
        <pc:chgData name="Henrik Isling Jørgensen" userId="de8caf17-3558-45d8-9686-9e2175c195a6" providerId="ADAL" clId="{8D22001A-5824-4383-A024-7887DF8C38AD}" dt="2025-02-09T15:55:55.958" v="1716" actId="478"/>
        <pc:sldMasterMkLst>
          <pc:docMk/>
          <pc:sldMasterMk cId="0" sldId="2147483648"/>
        </pc:sldMasterMkLst>
        <pc:sldLayoutChg chg="delSp mod">
          <pc:chgData name="Henrik Isling Jørgensen" userId="de8caf17-3558-45d8-9686-9e2175c195a6" providerId="ADAL" clId="{8D22001A-5824-4383-A024-7887DF8C38AD}" dt="2025-02-09T15:55:55.958" v="1716" actId="478"/>
          <pc:sldLayoutMkLst>
            <pc:docMk/>
            <pc:sldMasterMk cId="0" sldId="2147483648"/>
            <pc:sldLayoutMk cId="3398656475" sldId="2147485357"/>
          </pc:sldLayoutMkLst>
        </pc:sldLayoutChg>
      </pc:sldMasterChg>
    </pc:docChg>
  </pc:docChgLst>
  <pc:docChgLst>
    <pc:chgData name="Henrik Isling Jørgensen" userId="de8caf17-3558-45d8-9686-9e2175c195a6" providerId="ADAL" clId="{0D3B67D2-62A8-49B0-B80D-D020E73C9E5D}"/>
    <pc:docChg chg="undo redo custSel addSld delSld modSld sldOrd">
      <pc:chgData name="Henrik Isling Jørgensen" userId="de8caf17-3558-45d8-9686-9e2175c195a6" providerId="ADAL" clId="{0D3B67D2-62A8-49B0-B80D-D020E73C9E5D}" dt="2024-10-08T08:45:20.110" v="9209" actId="20577"/>
      <pc:docMkLst>
        <pc:docMk/>
      </pc:docMkLst>
      <pc:sldChg chg="modNotesTx">
        <pc:chgData name="Henrik Isling Jørgensen" userId="de8caf17-3558-45d8-9686-9e2175c195a6" providerId="ADAL" clId="{0D3B67D2-62A8-49B0-B80D-D020E73C9E5D}" dt="2024-09-30T12:33:13.588" v="4640" actId="6549"/>
        <pc:sldMkLst>
          <pc:docMk/>
          <pc:sldMk cId="0" sldId="282"/>
        </pc:sldMkLst>
      </pc:sldChg>
      <pc:sldChg chg="modNotesTx">
        <pc:chgData name="Henrik Isling Jørgensen" userId="de8caf17-3558-45d8-9686-9e2175c195a6" providerId="ADAL" clId="{0D3B67D2-62A8-49B0-B80D-D020E73C9E5D}" dt="2024-09-30T12:58:23.669" v="6032" actId="20577"/>
        <pc:sldMkLst>
          <pc:docMk/>
          <pc:sldMk cId="0" sldId="433"/>
        </pc:sldMkLst>
      </pc:sldChg>
      <pc:sldChg chg="addSp modSp">
        <pc:chgData name="Henrik Isling Jørgensen" userId="de8caf17-3558-45d8-9686-9e2175c195a6" providerId="ADAL" clId="{0D3B67D2-62A8-49B0-B80D-D020E73C9E5D}" dt="2024-09-30T12:21:19.890" v="4247"/>
        <pc:sldMkLst>
          <pc:docMk/>
          <pc:sldMk cId="0" sldId="494"/>
        </pc:sldMkLst>
      </pc:sldChg>
      <pc:sldChg chg="addSp delSp modSp mod">
        <pc:chgData name="Henrik Isling Jørgensen" userId="de8caf17-3558-45d8-9686-9e2175c195a6" providerId="ADAL" clId="{0D3B67D2-62A8-49B0-B80D-D020E73C9E5D}" dt="2024-09-30T12:22:29.499" v="4258" actId="1036"/>
        <pc:sldMkLst>
          <pc:docMk/>
          <pc:sldMk cId="0" sldId="496"/>
        </pc:sldMkLst>
      </pc:sldChg>
      <pc:sldChg chg="addSp delSp modSp mod">
        <pc:chgData name="Henrik Isling Jørgensen" userId="de8caf17-3558-45d8-9686-9e2175c195a6" providerId="ADAL" clId="{0D3B67D2-62A8-49B0-B80D-D020E73C9E5D}" dt="2024-09-30T12:08:33.494" v="4008" actId="478"/>
        <pc:sldMkLst>
          <pc:docMk/>
          <pc:sldMk cId="0" sldId="499"/>
        </pc:sldMkLst>
      </pc:sldChg>
      <pc:sldChg chg="modNotesTx">
        <pc:chgData name="Henrik Isling Jørgensen" userId="de8caf17-3558-45d8-9686-9e2175c195a6" providerId="ADAL" clId="{0D3B67D2-62A8-49B0-B80D-D020E73C9E5D}" dt="2024-09-30T12:36:41.277" v="4794" actId="6549"/>
        <pc:sldMkLst>
          <pc:docMk/>
          <pc:sldMk cId="0" sldId="502"/>
        </pc:sldMkLst>
      </pc:sldChg>
      <pc:sldChg chg="addSp modSp mod modNotesTx">
        <pc:chgData name="Henrik Isling Jørgensen" userId="de8caf17-3558-45d8-9686-9e2175c195a6" providerId="ADAL" clId="{0D3B67D2-62A8-49B0-B80D-D020E73C9E5D}" dt="2024-09-30T12:53:50.312" v="5661" actId="20577"/>
        <pc:sldMkLst>
          <pc:docMk/>
          <pc:sldMk cId="0" sldId="512"/>
        </pc:sldMkLst>
      </pc:sldChg>
      <pc:sldChg chg="modNotesTx">
        <pc:chgData name="Henrik Isling Jørgensen" userId="de8caf17-3558-45d8-9686-9e2175c195a6" providerId="ADAL" clId="{0D3B67D2-62A8-49B0-B80D-D020E73C9E5D}" dt="2024-09-30T12:56:18.899" v="5733" actId="5793"/>
        <pc:sldMkLst>
          <pc:docMk/>
          <pc:sldMk cId="0" sldId="513"/>
        </pc:sldMkLst>
      </pc:sldChg>
      <pc:sldChg chg="modNotesTx">
        <pc:chgData name="Henrik Isling Jørgensen" userId="de8caf17-3558-45d8-9686-9e2175c195a6" providerId="ADAL" clId="{0D3B67D2-62A8-49B0-B80D-D020E73C9E5D}" dt="2024-09-30T12:55:57.078" v="5699" actId="5793"/>
        <pc:sldMkLst>
          <pc:docMk/>
          <pc:sldMk cId="0" sldId="514"/>
        </pc:sldMkLst>
      </pc:sldChg>
      <pc:sldChg chg="modNotesTx">
        <pc:chgData name="Henrik Isling Jørgensen" userId="de8caf17-3558-45d8-9686-9e2175c195a6" providerId="ADAL" clId="{0D3B67D2-62A8-49B0-B80D-D020E73C9E5D}" dt="2024-09-30T12:38:44.653" v="4853" actId="20577"/>
        <pc:sldMkLst>
          <pc:docMk/>
          <pc:sldMk cId="0" sldId="520"/>
        </pc:sldMkLst>
      </pc:sldChg>
      <pc:sldChg chg="modNotesTx">
        <pc:chgData name="Henrik Isling Jørgensen" userId="de8caf17-3558-45d8-9686-9e2175c195a6" providerId="ADAL" clId="{0D3B67D2-62A8-49B0-B80D-D020E73C9E5D}" dt="2024-09-30T12:54:48.413" v="5662" actId="6549"/>
        <pc:sldMkLst>
          <pc:docMk/>
          <pc:sldMk cId="0" sldId="522"/>
        </pc:sldMkLst>
      </pc:sldChg>
      <pc:sldChg chg="del">
        <pc:chgData name="Henrik Isling Jørgensen" userId="de8caf17-3558-45d8-9686-9e2175c195a6" providerId="ADAL" clId="{0D3B67D2-62A8-49B0-B80D-D020E73C9E5D}" dt="2024-10-01T19:47:32.448" v="6836" actId="47"/>
        <pc:sldMkLst>
          <pc:docMk/>
          <pc:sldMk cId="0" sldId="524"/>
        </pc:sldMkLst>
      </pc:sldChg>
      <pc:sldChg chg="addSp delSp modSp mod modNotesTx">
        <pc:chgData name="Henrik Isling Jørgensen" userId="de8caf17-3558-45d8-9686-9e2175c195a6" providerId="ADAL" clId="{0D3B67D2-62A8-49B0-B80D-D020E73C9E5D}" dt="2024-10-08T08:45:20.110" v="9209" actId="20577"/>
        <pc:sldMkLst>
          <pc:docMk/>
          <pc:sldMk cId="0" sldId="528"/>
        </pc:sldMkLst>
      </pc:sldChg>
      <pc:sldChg chg="modNotesTx">
        <pc:chgData name="Henrik Isling Jørgensen" userId="de8caf17-3558-45d8-9686-9e2175c195a6" providerId="ADAL" clId="{0D3B67D2-62A8-49B0-B80D-D020E73C9E5D}" dt="2024-09-30T12:34:05.770" v="4647" actId="20577"/>
        <pc:sldMkLst>
          <pc:docMk/>
          <pc:sldMk cId="1843694181" sldId="542"/>
        </pc:sldMkLst>
      </pc:sldChg>
      <pc:sldChg chg="del">
        <pc:chgData name="Henrik Isling Jørgensen" userId="de8caf17-3558-45d8-9686-9e2175c195a6" providerId="ADAL" clId="{0D3B67D2-62A8-49B0-B80D-D020E73C9E5D}" dt="2024-09-26T10:07:47.662" v="2403" actId="47"/>
        <pc:sldMkLst>
          <pc:docMk/>
          <pc:sldMk cId="3753820320" sldId="543"/>
        </pc:sldMkLst>
      </pc:sldChg>
      <pc:sldChg chg="modNotesTx">
        <pc:chgData name="Henrik Isling Jørgensen" userId="de8caf17-3558-45d8-9686-9e2175c195a6" providerId="ADAL" clId="{0D3B67D2-62A8-49B0-B80D-D020E73C9E5D}" dt="2024-09-30T12:40:06.386" v="5035" actId="20577"/>
        <pc:sldMkLst>
          <pc:docMk/>
          <pc:sldMk cId="0" sldId="548"/>
        </pc:sldMkLst>
      </pc:sldChg>
      <pc:sldChg chg="modNotesTx">
        <pc:chgData name="Henrik Isling Jørgensen" userId="de8caf17-3558-45d8-9686-9e2175c195a6" providerId="ADAL" clId="{0D3B67D2-62A8-49B0-B80D-D020E73C9E5D}" dt="2024-09-30T12:40:17.583" v="5036" actId="6549"/>
        <pc:sldMkLst>
          <pc:docMk/>
          <pc:sldMk cId="249400902" sldId="552"/>
        </pc:sldMkLst>
      </pc:sldChg>
      <pc:sldChg chg="modNotesTx">
        <pc:chgData name="Henrik Isling Jørgensen" userId="de8caf17-3558-45d8-9686-9e2175c195a6" providerId="ADAL" clId="{0D3B67D2-62A8-49B0-B80D-D020E73C9E5D}" dt="2024-09-30T12:40:21.018" v="5037" actId="6549"/>
        <pc:sldMkLst>
          <pc:docMk/>
          <pc:sldMk cId="1515568220" sldId="553"/>
        </pc:sldMkLst>
      </pc:sldChg>
      <pc:sldChg chg="modNotesTx">
        <pc:chgData name="Henrik Isling Jørgensen" userId="de8caf17-3558-45d8-9686-9e2175c195a6" providerId="ADAL" clId="{0D3B67D2-62A8-49B0-B80D-D020E73C9E5D}" dt="2024-09-30T12:40:23.914" v="5038" actId="6549"/>
        <pc:sldMkLst>
          <pc:docMk/>
          <pc:sldMk cId="1791104680" sldId="554"/>
        </pc:sldMkLst>
      </pc:sldChg>
      <pc:sldChg chg="modNotesTx">
        <pc:chgData name="Henrik Isling Jørgensen" userId="de8caf17-3558-45d8-9686-9e2175c195a6" providerId="ADAL" clId="{0D3B67D2-62A8-49B0-B80D-D020E73C9E5D}" dt="2024-09-30T12:40:27.457" v="5039" actId="6549"/>
        <pc:sldMkLst>
          <pc:docMk/>
          <pc:sldMk cId="1281264490" sldId="555"/>
        </pc:sldMkLst>
      </pc:sldChg>
      <pc:sldChg chg="addSp modSp mod modNotesTx">
        <pc:chgData name="Henrik Isling Jørgensen" userId="de8caf17-3558-45d8-9686-9e2175c195a6" providerId="ADAL" clId="{0D3B67D2-62A8-49B0-B80D-D020E73C9E5D}" dt="2024-10-08T08:34:23.476" v="8590" actId="20577"/>
        <pc:sldMkLst>
          <pc:docMk/>
          <pc:sldMk cId="3478511368" sldId="556"/>
        </pc:sldMkLst>
      </pc:sldChg>
      <pc:sldChg chg="modSp mod">
        <pc:chgData name="Henrik Isling Jørgensen" userId="de8caf17-3558-45d8-9686-9e2175c195a6" providerId="ADAL" clId="{0D3B67D2-62A8-49B0-B80D-D020E73C9E5D}" dt="2024-10-04T13:05:43.306" v="8297" actId="115"/>
        <pc:sldMkLst>
          <pc:docMk/>
          <pc:sldMk cId="1288041413" sldId="558"/>
        </pc:sldMkLst>
      </pc:sldChg>
      <pc:sldChg chg="modNotesTx">
        <pc:chgData name="Henrik Isling Jørgensen" userId="de8caf17-3558-45d8-9686-9e2175c195a6" providerId="ADAL" clId="{0D3B67D2-62A8-49B0-B80D-D020E73C9E5D}" dt="2024-09-30T12:46:44.126" v="5460" actId="6549"/>
        <pc:sldMkLst>
          <pc:docMk/>
          <pc:sldMk cId="1403539729" sldId="562"/>
        </pc:sldMkLst>
      </pc:sldChg>
      <pc:sldChg chg="modAnim">
        <pc:chgData name="Henrik Isling Jørgensen" userId="de8caf17-3558-45d8-9686-9e2175c195a6" providerId="ADAL" clId="{0D3B67D2-62A8-49B0-B80D-D020E73C9E5D}" dt="2024-09-30T12:47:10.003" v="5461"/>
        <pc:sldMkLst>
          <pc:docMk/>
          <pc:sldMk cId="1779144812" sldId="564"/>
        </pc:sldMkLst>
      </pc:sldChg>
      <pc:sldChg chg="modAnim">
        <pc:chgData name="Henrik Isling Jørgensen" userId="de8caf17-3558-45d8-9686-9e2175c195a6" providerId="ADAL" clId="{0D3B67D2-62A8-49B0-B80D-D020E73C9E5D}" dt="2024-09-30T12:47:25.228" v="5462"/>
        <pc:sldMkLst>
          <pc:docMk/>
          <pc:sldMk cId="506719271" sldId="567"/>
        </pc:sldMkLst>
      </pc:sldChg>
      <pc:sldChg chg="modNotesTx">
        <pc:chgData name="Henrik Isling Jørgensen" userId="de8caf17-3558-45d8-9686-9e2175c195a6" providerId="ADAL" clId="{0D3B67D2-62A8-49B0-B80D-D020E73C9E5D}" dt="2024-09-30T12:41:50.468" v="5057" actId="20577"/>
        <pc:sldMkLst>
          <pc:docMk/>
          <pc:sldMk cId="1417783345" sldId="576"/>
        </pc:sldMkLst>
      </pc:sldChg>
      <pc:sldChg chg="modSp mod modNotesTx">
        <pc:chgData name="Henrik Isling Jørgensen" userId="de8caf17-3558-45d8-9686-9e2175c195a6" providerId="ADAL" clId="{0D3B67D2-62A8-49B0-B80D-D020E73C9E5D}" dt="2024-10-01T20:37:22.708" v="8015" actId="2711"/>
        <pc:sldMkLst>
          <pc:docMk/>
          <pc:sldMk cId="437755848" sldId="577"/>
        </pc:sldMkLst>
      </pc:sldChg>
      <pc:sldChg chg="modSp mod modNotesTx">
        <pc:chgData name="Henrik Isling Jørgensen" userId="de8caf17-3558-45d8-9686-9e2175c195a6" providerId="ADAL" clId="{0D3B67D2-62A8-49B0-B80D-D020E73C9E5D}" dt="2024-10-01T20:28:21.974" v="8013" actId="14100"/>
        <pc:sldMkLst>
          <pc:docMk/>
          <pc:sldMk cId="3754596410" sldId="578"/>
        </pc:sldMkLst>
      </pc:sldChg>
      <pc:sldChg chg="modNotesTx">
        <pc:chgData name="Henrik Isling Jørgensen" userId="de8caf17-3558-45d8-9686-9e2175c195a6" providerId="ADAL" clId="{0D3B67D2-62A8-49B0-B80D-D020E73C9E5D}" dt="2024-09-30T12:49:06.676" v="5552" actId="20577"/>
        <pc:sldMkLst>
          <pc:docMk/>
          <pc:sldMk cId="3747475538" sldId="579"/>
        </pc:sldMkLst>
      </pc:sldChg>
      <pc:sldChg chg="modSp ord">
        <pc:chgData name="Henrik Isling Jørgensen" userId="de8caf17-3558-45d8-9686-9e2175c195a6" providerId="ADAL" clId="{0D3B67D2-62A8-49B0-B80D-D020E73C9E5D}" dt="2024-09-30T12:50:34.163" v="5636" actId="20577"/>
        <pc:sldMkLst>
          <pc:docMk/>
          <pc:sldMk cId="4009765690" sldId="581"/>
        </pc:sldMkLst>
      </pc:sldChg>
      <pc:sldChg chg="ord">
        <pc:chgData name="Henrik Isling Jørgensen" userId="de8caf17-3558-45d8-9686-9e2175c195a6" providerId="ADAL" clId="{0D3B67D2-62A8-49B0-B80D-D020E73C9E5D}" dt="2024-09-26T10:37:14.653" v="3247"/>
        <pc:sldMkLst>
          <pc:docMk/>
          <pc:sldMk cId="1415633116" sldId="582"/>
        </pc:sldMkLst>
      </pc:sldChg>
      <pc:sldChg chg="addSp modSp mod">
        <pc:chgData name="Henrik Isling Jørgensen" userId="de8caf17-3558-45d8-9686-9e2175c195a6" providerId="ADAL" clId="{0D3B67D2-62A8-49B0-B80D-D020E73C9E5D}" dt="2024-09-26T10:48:08.192" v="3763" actId="6549"/>
        <pc:sldMkLst>
          <pc:docMk/>
          <pc:sldMk cId="1109819189" sldId="583"/>
        </pc:sldMkLst>
      </pc:sldChg>
      <pc:sldChg chg="modNotesTx">
        <pc:chgData name="Henrik Isling Jørgensen" userId="de8caf17-3558-45d8-9686-9e2175c195a6" providerId="ADAL" clId="{0D3B67D2-62A8-49B0-B80D-D020E73C9E5D}" dt="2024-09-30T12:37:42.146" v="4796" actId="6549"/>
        <pc:sldMkLst>
          <pc:docMk/>
          <pc:sldMk cId="718484237" sldId="606"/>
        </pc:sldMkLst>
      </pc:sldChg>
      <pc:sldChg chg="modNotesTx">
        <pc:chgData name="Henrik Isling Jørgensen" userId="de8caf17-3558-45d8-9686-9e2175c195a6" providerId="ADAL" clId="{0D3B67D2-62A8-49B0-B80D-D020E73C9E5D}" dt="2024-09-30T12:37:36.575" v="4795" actId="6549"/>
        <pc:sldMkLst>
          <pc:docMk/>
          <pc:sldMk cId="1747960020" sldId="607"/>
        </pc:sldMkLst>
      </pc:sldChg>
      <pc:sldChg chg="modNotesTx">
        <pc:chgData name="Henrik Isling Jørgensen" userId="de8caf17-3558-45d8-9686-9e2175c195a6" providerId="ADAL" clId="{0D3B67D2-62A8-49B0-B80D-D020E73C9E5D}" dt="2024-10-02T07:44:06.540" v="8190" actId="6549"/>
        <pc:sldMkLst>
          <pc:docMk/>
          <pc:sldMk cId="4199724037" sldId="614"/>
        </pc:sldMkLst>
      </pc:sldChg>
      <pc:sldChg chg="addSp modSp mod">
        <pc:chgData name="Henrik Isling Jørgensen" userId="de8caf17-3558-45d8-9686-9e2175c195a6" providerId="ADAL" clId="{0D3B67D2-62A8-49B0-B80D-D020E73C9E5D}" dt="2024-09-30T13:43:34.999" v="6379" actId="1076"/>
        <pc:sldMkLst>
          <pc:docMk/>
          <pc:sldMk cId="581547673" sldId="615"/>
        </pc:sldMkLst>
      </pc:sldChg>
      <pc:sldChg chg="modSp mod">
        <pc:chgData name="Henrik Isling Jørgensen" userId="de8caf17-3558-45d8-9686-9e2175c195a6" providerId="ADAL" clId="{0D3B67D2-62A8-49B0-B80D-D020E73C9E5D}" dt="2024-09-30T12:23:04.134" v="4259" actId="108"/>
        <pc:sldMkLst>
          <pc:docMk/>
          <pc:sldMk cId="1504538135" sldId="616"/>
        </pc:sldMkLst>
      </pc:sldChg>
      <pc:sldChg chg="addSp delSp modSp add del mod modNotesTx">
        <pc:chgData name="Henrik Isling Jørgensen" userId="de8caf17-3558-45d8-9686-9e2175c195a6" providerId="ADAL" clId="{0D3B67D2-62A8-49B0-B80D-D020E73C9E5D}" dt="2024-10-02T07:02:35.040" v="8016" actId="47"/>
        <pc:sldMkLst>
          <pc:docMk/>
          <pc:sldMk cId="285004720" sldId="618"/>
        </pc:sldMkLst>
      </pc:sldChg>
      <pc:sldChg chg="addSp delSp modSp del mod modNotesTx">
        <pc:chgData name="Henrik Isling Jørgensen" userId="de8caf17-3558-45d8-9686-9e2175c195a6" providerId="ADAL" clId="{0D3B67D2-62A8-49B0-B80D-D020E73C9E5D}" dt="2024-10-01T19:47:36.078" v="6837" actId="47"/>
        <pc:sldMkLst>
          <pc:docMk/>
          <pc:sldMk cId="721665342" sldId="619"/>
        </pc:sldMkLst>
      </pc:sldChg>
      <pc:sldChg chg="addSp delSp modSp del mod modNotesTx">
        <pc:chgData name="Henrik Isling Jørgensen" userId="de8caf17-3558-45d8-9686-9e2175c195a6" providerId="ADAL" clId="{0D3B67D2-62A8-49B0-B80D-D020E73C9E5D}" dt="2024-10-01T19:47:36.078" v="6837" actId="47"/>
        <pc:sldMkLst>
          <pc:docMk/>
          <pc:sldMk cId="0" sldId="620"/>
        </pc:sldMkLst>
      </pc:sldChg>
      <pc:sldChg chg="delSp modSp del mod">
        <pc:chgData name="Henrik Isling Jørgensen" userId="de8caf17-3558-45d8-9686-9e2175c195a6" providerId="ADAL" clId="{0D3B67D2-62A8-49B0-B80D-D020E73C9E5D}" dt="2024-10-01T19:42:15.571" v="6814" actId="47"/>
        <pc:sldMkLst>
          <pc:docMk/>
          <pc:sldMk cId="0" sldId="621"/>
        </pc:sldMkLst>
      </pc:sldChg>
      <pc:sldChg chg="modSp add del mod">
        <pc:chgData name="Henrik Isling Jørgensen" userId="de8caf17-3558-45d8-9686-9e2175c195a6" providerId="ADAL" clId="{0D3B67D2-62A8-49B0-B80D-D020E73C9E5D}" dt="2024-09-30T13:23:52.247" v="6048" actId="2696"/>
        <pc:sldMkLst>
          <pc:docMk/>
          <pc:sldMk cId="1039762105" sldId="621"/>
        </pc:sldMkLst>
      </pc:sldChg>
      <pc:sldChg chg="delSp mod">
        <pc:chgData name="Henrik Isling Jørgensen" userId="de8caf17-3558-45d8-9686-9e2175c195a6" providerId="ADAL" clId="{0D3B67D2-62A8-49B0-B80D-D020E73C9E5D}" dt="2024-10-01T19:47:40.896" v="6838" actId="478"/>
        <pc:sldMkLst>
          <pc:docMk/>
          <pc:sldMk cId="1332232882" sldId="621"/>
        </pc:sldMkLst>
      </pc:sldChg>
      <pc:sldChg chg="addSp delSp modSp new del mod">
        <pc:chgData name="Henrik Isling Jørgensen" userId="de8caf17-3558-45d8-9686-9e2175c195a6" providerId="ADAL" clId="{0D3B67D2-62A8-49B0-B80D-D020E73C9E5D}" dt="2024-09-30T12:29:11.657" v="4274" actId="2696"/>
        <pc:sldMkLst>
          <pc:docMk/>
          <pc:sldMk cId="2482708171" sldId="621"/>
        </pc:sldMkLst>
      </pc:sldChg>
      <pc:sldChg chg="delSp mod modNotesTx">
        <pc:chgData name="Henrik Isling Jørgensen" userId="de8caf17-3558-45d8-9686-9e2175c195a6" providerId="ADAL" clId="{0D3B67D2-62A8-49B0-B80D-D020E73C9E5D}" dt="2024-10-01T19:47:56.376" v="6841" actId="6549"/>
        <pc:sldMkLst>
          <pc:docMk/>
          <pc:sldMk cId="0" sldId="622"/>
        </pc:sldMkLst>
      </pc:sldChg>
      <pc:sldChg chg="addSp modSp mod modNotesTx">
        <pc:chgData name="Henrik Isling Jørgensen" userId="de8caf17-3558-45d8-9686-9e2175c195a6" providerId="ADAL" clId="{0D3B67D2-62A8-49B0-B80D-D020E73C9E5D}" dt="2024-10-02T07:05:33.178" v="8080" actId="164"/>
        <pc:sldMkLst>
          <pc:docMk/>
          <pc:sldMk cId="867138401" sldId="6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2C9AEF-30CD-4ED2-B49B-AD66F707CFB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dirty="0"/>
          </a:p>
        </p:txBody>
      </p:sp>
      <p:sp>
        <p:nvSpPr>
          <p:cNvPr id="3" name="Date Placeholder 2">
            <a:extLst>
              <a:ext uri="{FF2B5EF4-FFF2-40B4-BE49-F238E27FC236}">
                <a16:creationId xmlns:a16="http://schemas.microsoft.com/office/drawing/2014/main" id="{94C0DE22-A802-4548-A136-BA206C11537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6441AF0C-5D6C-4570-B22E-44C125253152}" type="datetimeFigureOut">
              <a:rPr lang="en-US"/>
              <a:pPr>
                <a:defRPr/>
              </a:pPr>
              <a:t>2/23/2025</a:t>
            </a:fld>
            <a:endParaRPr lang="en-US" dirty="0"/>
          </a:p>
        </p:txBody>
      </p:sp>
      <p:sp>
        <p:nvSpPr>
          <p:cNvPr id="4" name="Footer Placeholder 3">
            <a:extLst>
              <a:ext uri="{FF2B5EF4-FFF2-40B4-BE49-F238E27FC236}">
                <a16:creationId xmlns:a16="http://schemas.microsoft.com/office/drawing/2014/main" id="{778F8EDD-4B0E-44EC-B98E-777A3B2DCC1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EA0456A5-01BA-45A3-8A92-890E91696400}"/>
              </a:ext>
            </a:extLst>
          </p:cNvPr>
          <p:cNvSpPr>
            <a:spLocks noGrp="1"/>
          </p:cNvSpPr>
          <p:nvPr>
            <p:ph type="sldNum" sz="quarter" idx="3"/>
          </p:nvPr>
        </p:nvSpPr>
        <p:spPr>
          <a:xfrm>
            <a:off x="4143587" y="9119474"/>
            <a:ext cx="3169920" cy="481726"/>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0E48DA1A-22D7-498E-A8F4-01A7A77CA0F6}" type="slidenum">
              <a:rPr lang="en-US" altLang="da-DK"/>
              <a:pPr>
                <a:defRPr/>
              </a:pPr>
              <a:t>‹#›</a:t>
            </a:fld>
            <a:endParaRPr lang="en-US" altLang="da-DK"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0DA69-ECE8-4411-A6BF-4029D7BA780D}"/>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dirty="0"/>
          </a:p>
        </p:txBody>
      </p:sp>
      <p:sp>
        <p:nvSpPr>
          <p:cNvPr id="3" name="Date Placeholder 2">
            <a:extLst>
              <a:ext uri="{FF2B5EF4-FFF2-40B4-BE49-F238E27FC236}">
                <a16:creationId xmlns:a16="http://schemas.microsoft.com/office/drawing/2014/main" id="{31ABB177-3A77-403B-8B83-B2B55712359C}"/>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DD41CF7A-E562-4C01-BD2F-A1FC6F6791DA}" type="datetimeFigureOut">
              <a:rPr lang="en-US"/>
              <a:pPr>
                <a:defRPr/>
              </a:pPr>
              <a:t>2/23/2025</a:t>
            </a:fld>
            <a:endParaRPr lang="en-US" dirty="0"/>
          </a:p>
        </p:txBody>
      </p:sp>
      <p:sp>
        <p:nvSpPr>
          <p:cNvPr id="4" name="Slide Image Placeholder 3">
            <a:extLst>
              <a:ext uri="{FF2B5EF4-FFF2-40B4-BE49-F238E27FC236}">
                <a16:creationId xmlns:a16="http://schemas.microsoft.com/office/drawing/2014/main" id="{DD2D506A-629D-46A5-AE82-0160046AE0DA}"/>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a:extLst>
              <a:ext uri="{FF2B5EF4-FFF2-40B4-BE49-F238E27FC236}">
                <a16:creationId xmlns:a16="http://schemas.microsoft.com/office/drawing/2014/main" id="{F38369A4-980C-40BB-BE8D-7AEBCC0A642E}"/>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6145E77-3325-48AB-AB9F-50758442B0DE}"/>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C539EA59-5837-482F-BA14-43C44DFE8497}"/>
              </a:ext>
            </a:extLst>
          </p:cNvPr>
          <p:cNvSpPr>
            <a:spLocks noGrp="1"/>
          </p:cNvSpPr>
          <p:nvPr>
            <p:ph type="sldNum" sz="quarter" idx="5"/>
          </p:nvPr>
        </p:nvSpPr>
        <p:spPr>
          <a:xfrm>
            <a:off x="4143587" y="9119474"/>
            <a:ext cx="3169920" cy="481726"/>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3BA52880-4537-49B8-A5AD-33E7E9C3D6C3}" type="slidenum">
              <a:rPr lang="en-US" altLang="da-DK"/>
              <a:pPr>
                <a:defRPr/>
              </a:pPr>
              <a:t>‹#›</a:t>
            </a:fld>
            <a:endParaRPr lang="en-US" altLang="da-DK"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oning.dk/om-dffr/sikkerhed/om-sikkerhe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tsinformation.dk/eli/lta/2024/76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roning.dk/om-dffr/viden/dffrs-lov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oning.dk/kerneydelser/uddannelse/korttursstyrmandsuddannel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oning.dk/kerneydelser/uddannelse/korttursstyrmandsuddannels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roning.dk/kerneydelser/uddannelse/korttursstyrmandsuddannelse/"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roning.dk/kerneydelser/uddannelse/korttursstyrmandsuddannels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Velkommen!</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1</a:t>
            </a:fld>
            <a:endParaRPr lang="en-US" altLang="da-DK" dirty="0"/>
          </a:p>
        </p:txBody>
      </p:sp>
    </p:spTree>
    <p:extLst>
      <p:ext uri="{BB962C8B-B14F-4D97-AF65-F5344CB8AC3E}">
        <p14:creationId xmlns:p14="http://schemas.microsoft.com/office/powerpoint/2010/main" val="185487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dsholder til slidebillede 1">
            <a:extLst>
              <a:ext uri="{FF2B5EF4-FFF2-40B4-BE49-F238E27FC236}">
                <a16:creationId xmlns:a16="http://schemas.microsoft.com/office/drawing/2014/main" id="{4097FB3C-130E-4F7F-B0B1-E9D25AC4C0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Pladsholder til noter 2">
            <a:extLst>
              <a:ext uri="{FF2B5EF4-FFF2-40B4-BE49-F238E27FC236}">
                <a16:creationId xmlns:a16="http://schemas.microsoft.com/office/drawing/2014/main" id="{F10975C5-DBC9-4455-8070-A15B67F5B9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da-DK" sz="1300" spc="32" dirty="0">
                <a:solidFill>
                  <a:schemeClr val="tx2"/>
                </a:solidFill>
                <a:latin typeface="Source Sans Pro" panose="020B0503030403020204" pitchFamily="34" charset="0"/>
                <a:ea typeface="Source Sans Pro" panose="020B0503030403020204" pitchFamily="34" charset="0"/>
              </a:rPr>
              <a:t>Indholdet af denne præsentation, elevhæftet og baggrundsmaterialet på roning.dk, forholder sig til de ovennævnte bådtyper, som typisk anvendes i roklubber under DFfR (Dansk Forening for Rosport).</a:t>
            </a:r>
          </a:p>
          <a:p>
            <a:pPr defTabSz="966612">
              <a:defRPr/>
            </a:pPr>
            <a:r>
              <a:rPr lang="da-DK" sz="1300" spc="32" dirty="0">
                <a:solidFill>
                  <a:schemeClr val="tx2"/>
                </a:solidFill>
                <a:latin typeface="Source Sans Pro" panose="020B0503030403020204" pitchFamily="34" charset="0"/>
                <a:ea typeface="Source Sans Pro" panose="020B0503030403020204" pitchFamily="34" charset="0"/>
              </a:rPr>
              <a:t>Da materialet er offentligt tilgængeligt er det vigtigt at understrege at indholdet </a:t>
            </a:r>
            <a:r>
              <a:rPr lang="da-DK" sz="1300" u="sng" spc="32" dirty="0">
                <a:solidFill>
                  <a:schemeClr val="tx2"/>
                </a:solidFill>
                <a:latin typeface="Source Sans Pro" panose="020B0503030403020204" pitchFamily="34" charset="0"/>
                <a:ea typeface="Source Sans Pro" panose="020B0503030403020204" pitchFamily="34" charset="0"/>
              </a:rPr>
              <a:t>ikke</a:t>
            </a:r>
            <a:r>
              <a:rPr lang="da-DK" sz="1300" spc="32" dirty="0">
                <a:solidFill>
                  <a:schemeClr val="tx2"/>
                </a:solidFill>
                <a:latin typeface="Source Sans Pro" panose="020B0503030403020204" pitchFamily="34" charset="0"/>
                <a:ea typeface="Source Sans Pro" panose="020B0503030403020204" pitchFamily="34" charset="0"/>
              </a:rPr>
              <a:t> giver anvisninger for andre typer af fartøjer som fremdrives ved roning, f.eks. ro-joller, gummibåde med årer, kajakker, kanoer, dragebåde mv., hvis anvendelsesområde, sødygtighed, manøvredygtighed mv. kan variere meget fra ”sportsrobåde”. </a:t>
            </a:r>
          </a:p>
        </p:txBody>
      </p:sp>
      <p:sp>
        <p:nvSpPr>
          <p:cNvPr id="92164" name="Pladsholder til slidenummer 3">
            <a:extLst>
              <a:ext uri="{FF2B5EF4-FFF2-40B4-BE49-F238E27FC236}">
                <a16:creationId xmlns:a16="http://schemas.microsoft.com/office/drawing/2014/main" id="{30BAB667-26CF-4C47-92A3-7BACFDBD0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A4705C00-975E-4112-AACD-D95438B8817B}" type="slidenum">
              <a:rPr lang="en-US" altLang="da-DK" smtClean="0">
                <a:latin typeface="Calibri" panose="020F0502020204030204" pitchFamily="34" charset="0"/>
              </a:rPr>
              <a:pPr/>
              <a:t>11</a:t>
            </a:fld>
            <a:endParaRPr lang="en-US" altLang="da-DK"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dsholder til slidebillede 1">
            <a:extLst>
              <a:ext uri="{FF2B5EF4-FFF2-40B4-BE49-F238E27FC236}">
                <a16:creationId xmlns:a16="http://schemas.microsoft.com/office/drawing/2014/main" id="{4097FB3C-130E-4F7F-B0B1-E9D25AC4C0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Pladsholder til noter 2">
            <a:extLst>
              <a:ext uri="{FF2B5EF4-FFF2-40B4-BE49-F238E27FC236}">
                <a16:creationId xmlns:a16="http://schemas.microsoft.com/office/drawing/2014/main" id="{F10975C5-DBC9-4455-8070-A15B67F5B9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da-DK" sz="1300" spc="32" dirty="0">
                <a:solidFill>
                  <a:schemeClr val="tx2"/>
                </a:solidFill>
                <a:latin typeface="Source Sans Pro" panose="020B0503030403020204" pitchFamily="34" charset="0"/>
                <a:ea typeface="Source Sans Pro" panose="020B0503030403020204" pitchFamily="34" charset="0"/>
              </a:rPr>
              <a:t>Lokal versionering vedr. klubbens egne både/bådtyper.</a:t>
            </a:r>
          </a:p>
        </p:txBody>
      </p:sp>
      <p:sp>
        <p:nvSpPr>
          <p:cNvPr id="92164" name="Pladsholder til slidenummer 3">
            <a:extLst>
              <a:ext uri="{FF2B5EF4-FFF2-40B4-BE49-F238E27FC236}">
                <a16:creationId xmlns:a16="http://schemas.microsoft.com/office/drawing/2014/main" id="{30BAB667-26CF-4C47-92A3-7BACFDBD0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A4705C00-975E-4112-AACD-D95438B8817B}" type="slidenum">
              <a:rPr lang="en-US" altLang="da-DK" smtClean="0">
                <a:latin typeface="Calibri" panose="020F0502020204030204" pitchFamily="34" charset="0"/>
              </a:rPr>
              <a:pPr/>
              <a:t>12</a:t>
            </a:fld>
            <a:endParaRPr lang="en-US" altLang="da-DK" dirty="0">
              <a:latin typeface="Calibri" panose="020F0502020204030204" pitchFamily="34" charset="0"/>
            </a:endParaRPr>
          </a:p>
        </p:txBody>
      </p:sp>
    </p:spTree>
    <p:extLst>
      <p:ext uri="{BB962C8B-B14F-4D97-AF65-F5344CB8AC3E}">
        <p14:creationId xmlns:p14="http://schemas.microsoft.com/office/powerpoint/2010/main" val="150903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body"/>
          </p:nvPr>
        </p:nvSpPr>
        <p:spPr>
          <a:xfrm>
            <a:off x="1058304" y="7159320"/>
            <a:ext cx="8471424" cy="6782076"/>
          </a:xfrm>
          <a:prstGeom prst="rect">
            <a:avLst/>
          </a:prstGeom>
        </p:spPr>
        <p:txBody>
          <a:bodyPr lIns="146514" tIns="73447" rIns="146514" bIns="73447"/>
          <a:lstStyle/>
          <a:p>
            <a:r>
              <a:rPr lang="da-DK" sz="2100" spc="-1" dirty="0">
                <a:solidFill>
                  <a:srgbClr val="000000"/>
                </a:solidFill>
                <a:uFill>
                  <a:solidFill>
                    <a:srgbClr val="FFFFFF"/>
                  </a:solidFill>
                </a:uFill>
                <a:latin typeface="Arial"/>
              </a:rPr>
              <a:t>En inrigger holder sig flydende med sidderummet fyldt, så længe skotrummene ikke er fyldt.</a:t>
            </a:r>
          </a:p>
          <a:p>
            <a:r>
              <a:rPr lang="da-DK" sz="2100" spc="-1" dirty="0">
                <a:solidFill>
                  <a:srgbClr val="000000"/>
                </a:solidFill>
                <a:uFill>
                  <a:solidFill>
                    <a:srgbClr val="FFFFFF"/>
                  </a:solidFill>
                </a:uFill>
                <a:latin typeface="Arial"/>
              </a:rPr>
              <a:t>En gig uden vandtætte rum synker ved bordfyldning.</a:t>
            </a:r>
            <a:br>
              <a:rPr lang="da-DK" sz="2100" spc="-1" dirty="0">
                <a:solidFill>
                  <a:srgbClr val="000000"/>
                </a:solidFill>
                <a:uFill>
                  <a:solidFill>
                    <a:srgbClr val="FFFFFF"/>
                  </a:solidFill>
                </a:uFill>
                <a:latin typeface="Arial"/>
              </a:rPr>
            </a:br>
            <a:r>
              <a:rPr lang="da-DK" sz="2100" spc="-1" dirty="0">
                <a:solidFill>
                  <a:srgbClr val="000000"/>
                </a:solidFill>
                <a:uFill>
                  <a:solidFill>
                    <a:srgbClr val="FFFFFF"/>
                  </a:solidFill>
                </a:uFill>
                <a:latin typeface="Arial"/>
              </a:rPr>
              <a:t>Coastals har typisk indstøbt opdrift og mindre dæksler + drænpropper </a:t>
            </a:r>
            <a:r>
              <a:rPr lang="da-DK" sz="2100" spc="-1" dirty="0">
                <a:solidFill>
                  <a:srgbClr val="000000"/>
                </a:solidFill>
                <a:uFill>
                  <a:solidFill>
                    <a:srgbClr val="FFFFFF"/>
                  </a:solidFill>
                </a:uFill>
                <a:latin typeface="Arial"/>
                <a:sym typeface="Wingdings" panose="05000000000000000000" pitchFamily="2" charset="2"/>
              </a:rPr>
              <a:t></a:t>
            </a:r>
            <a:r>
              <a:rPr lang="da-DK" sz="2100" spc="-1" dirty="0">
                <a:solidFill>
                  <a:srgbClr val="000000"/>
                </a:solidFill>
                <a:uFill>
                  <a:solidFill>
                    <a:srgbClr val="FFFFFF"/>
                  </a:solidFill>
                </a:uFill>
                <a:latin typeface="Arial"/>
              </a:rPr>
              <a:t> båden flyder efter en kollision/skade.</a:t>
            </a:r>
            <a:br>
              <a:rPr lang="da-DK" sz="2100" spc="-1" dirty="0">
                <a:solidFill>
                  <a:srgbClr val="000000"/>
                </a:solidFill>
                <a:uFill>
                  <a:solidFill>
                    <a:srgbClr val="FFFFFF"/>
                  </a:solidFill>
                </a:uFill>
                <a:latin typeface="Arial"/>
              </a:rPr>
            </a:br>
            <a:r>
              <a:rPr lang="da-DK" sz="2100" spc="-1" dirty="0">
                <a:solidFill>
                  <a:srgbClr val="000000"/>
                </a:solidFill>
                <a:uFill>
                  <a:solidFill>
                    <a:srgbClr val="FFFFFF"/>
                  </a:solidFill>
                </a:uFill>
                <a:latin typeface="Arial"/>
              </a:rPr>
              <a:t>Outriggere har typisk små dæksler, men ikke indstøbt opdrift </a:t>
            </a:r>
            <a:r>
              <a:rPr lang="da-DK" sz="2100" spc="-1" dirty="0">
                <a:solidFill>
                  <a:srgbClr val="000000"/>
                </a:solidFill>
                <a:uFill>
                  <a:solidFill>
                    <a:srgbClr val="FFFFFF"/>
                  </a:solidFill>
                </a:uFill>
                <a:latin typeface="Arial"/>
                <a:sym typeface="Wingdings" panose="05000000000000000000" pitchFamily="2" charset="2"/>
              </a:rPr>
              <a:t></a:t>
            </a:r>
            <a:r>
              <a:rPr lang="da-DK" sz="2100" spc="-1" dirty="0">
                <a:solidFill>
                  <a:srgbClr val="000000"/>
                </a:solidFill>
                <a:uFill>
                  <a:solidFill>
                    <a:srgbClr val="FFFFFF"/>
                  </a:solidFill>
                </a:uFill>
                <a:latin typeface="Arial"/>
              </a:rPr>
              <a:t> båden synker efter en kollision/skade.</a:t>
            </a:r>
          </a:p>
        </p:txBody>
      </p:sp>
      <p:sp>
        <p:nvSpPr>
          <p:cNvPr id="260" name="TextShape 2"/>
          <p:cNvSpPr txBox="1"/>
          <p:nvPr/>
        </p:nvSpPr>
        <p:spPr>
          <a:xfrm>
            <a:off x="5997696" y="14318640"/>
            <a:ext cx="4588416" cy="752976"/>
          </a:xfrm>
          <a:prstGeom prst="rect">
            <a:avLst/>
          </a:prstGeom>
          <a:noFill/>
          <a:ln w="9360">
            <a:noFill/>
          </a:ln>
        </p:spPr>
        <p:txBody>
          <a:bodyPr lIns="146514" tIns="73447" rIns="146514" bIns="73447" anchor="b"/>
          <a:lstStyle/>
          <a:p>
            <a:pPr algn="r">
              <a:lnSpc>
                <a:spcPct val="100000"/>
              </a:lnSpc>
            </a:pPr>
            <a:fld id="{2B4DF41F-8906-4079-99F8-1B0D0EA2C237}" type="slidenum">
              <a:rPr lang="da-DK" sz="1900" spc="-1">
                <a:solidFill>
                  <a:srgbClr val="000000"/>
                </a:solidFill>
                <a:uFill>
                  <a:solidFill>
                    <a:srgbClr val="FFFFFF"/>
                  </a:solidFill>
                </a:uFill>
                <a:latin typeface="Calibri"/>
              </a:rPr>
              <a:t>13</a:t>
            </a:fld>
            <a:endParaRPr lang="da-DK" sz="1500" spc="-1" dirty="0">
              <a:solidFill>
                <a:srgbClr val="000000"/>
              </a:solidFill>
              <a:uFill>
                <a:solidFill>
                  <a:srgbClr val="FFFFFF"/>
                </a:solidFill>
              </a:u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dsholder til slidebillede 1">
            <a:extLst>
              <a:ext uri="{FF2B5EF4-FFF2-40B4-BE49-F238E27FC236}">
                <a16:creationId xmlns:a16="http://schemas.microsoft.com/office/drawing/2014/main" id="{9A18E75D-26BC-428E-9D9F-9BAADC61B4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Pladsholder til noter 2">
            <a:extLst>
              <a:ext uri="{FF2B5EF4-FFF2-40B4-BE49-F238E27FC236}">
                <a16:creationId xmlns:a16="http://schemas.microsoft.com/office/drawing/2014/main" id="{86C15DDE-E6BE-4793-9560-57B2C046B0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Lokal versionering vedr. klubbens egne bestemmelser for sikkerhedsudstyr.</a:t>
            </a:r>
          </a:p>
        </p:txBody>
      </p:sp>
      <p:sp>
        <p:nvSpPr>
          <p:cNvPr id="44036" name="Pladsholder til slidenummer 3">
            <a:extLst>
              <a:ext uri="{FF2B5EF4-FFF2-40B4-BE49-F238E27FC236}">
                <a16:creationId xmlns:a16="http://schemas.microsoft.com/office/drawing/2014/main" id="{B6EBD18D-5FE4-49E3-88F6-C203511F21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CD075D3A-9A86-4057-935B-7F4AC38C5FC5}" type="slidenum">
              <a:rPr lang="en-US" altLang="da-DK" smtClean="0">
                <a:latin typeface="Calibri" panose="020F0502020204030204" pitchFamily="34" charset="0"/>
              </a:rPr>
              <a:pPr/>
              <a:t>14</a:t>
            </a:fld>
            <a:endParaRPr lang="en-US" altLang="da-DK"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Supplerende baggrundsslide som illustrerer sammenhængen mellem styrmandens pligter og ansvar og den officielle lovgivning.</a:t>
            </a:r>
            <a:br>
              <a:rPr lang="da-DK" noProof="0" dirty="0"/>
            </a:br>
            <a:r>
              <a:rPr lang="da-DK" noProof="0" dirty="0"/>
              <a:t>Kan benyttes efter behov til at understøtte og perspektivere styrmandens pligter og ansvar.</a:t>
            </a:r>
            <a:br>
              <a:rPr lang="da-DK" noProof="0" dirty="0"/>
            </a:br>
            <a:r>
              <a:rPr lang="da-DK" noProof="0" dirty="0"/>
              <a:t>Bemærk §135: Prioriteringsrækkefølgen i en nødsituation: 1. Mandskab 2. Båd 3. Bagage/udstyr</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15</a:t>
            </a:fld>
            <a:endParaRPr lang="en-US" altLang="da-DK" dirty="0"/>
          </a:p>
        </p:txBody>
      </p:sp>
    </p:spTree>
    <p:extLst>
      <p:ext uri="{BB962C8B-B14F-4D97-AF65-F5344CB8AC3E}">
        <p14:creationId xmlns:p14="http://schemas.microsoft.com/office/powerpoint/2010/main" val="154533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dsholder til slidebillede 1">
            <a:extLst>
              <a:ext uri="{FF2B5EF4-FFF2-40B4-BE49-F238E27FC236}">
                <a16:creationId xmlns:a16="http://schemas.microsoft.com/office/drawing/2014/main" id="{C5821C6B-9724-4D79-9082-C04F2021A8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Pladsholder til noter 2">
            <a:extLst>
              <a:ext uri="{FF2B5EF4-FFF2-40B4-BE49-F238E27FC236}">
                <a16:creationId xmlns:a16="http://schemas.microsoft.com/office/drawing/2014/main" id="{8E61BA67-CBF2-4676-BF03-ED36A2676E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Sliden justeres efter klubbens reglement og lokale forhold. </a:t>
            </a:r>
          </a:p>
          <a:p>
            <a:r>
              <a:rPr lang="da-DK" altLang="da-DK" dirty="0"/>
              <a:t>Se desuden DFfR Safety Code: </a:t>
            </a:r>
            <a:r>
              <a:rPr lang="da-DK" dirty="0">
                <a:hlinkClick r:id="rId3"/>
              </a:rPr>
              <a:t>Om sikkerhed | Dansk Forening for Rosport</a:t>
            </a:r>
            <a:endParaRPr lang="da-DK" altLang="da-DK" dirty="0"/>
          </a:p>
        </p:txBody>
      </p:sp>
      <p:sp>
        <p:nvSpPr>
          <p:cNvPr id="48132" name="Pladsholder til slidenummer 3">
            <a:extLst>
              <a:ext uri="{FF2B5EF4-FFF2-40B4-BE49-F238E27FC236}">
                <a16:creationId xmlns:a16="http://schemas.microsoft.com/office/drawing/2014/main" id="{A296A3E1-F109-4BF1-AB55-FB1E80650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E1986B7E-870B-49C4-8535-E041DD909A35}" type="slidenum">
              <a:rPr lang="en-US" altLang="da-DK" smtClean="0">
                <a:latin typeface="Calibri" panose="020F0502020204030204" pitchFamily="34" charset="0"/>
              </a:rPr>
              <a:pPr/>
              <a:t>16</a:t>
            </a:fld>
            <a:endParaRPr lang="en-US" altLang="da-DK"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1C2F6-B3AA-5E02-8C60-F50061E3C34D}"/>
            </a:ext>
          </a:extLst>
        </p:cNvPr>
        <p:cNvGrpSpPr/>
        <p:nvPr/>
      </p:nvGrpSpPr>
      <p:grpSpPr>
        <a:xfrm>
          <a:off x="0" y="0"/>
          <a:ext cx="0" cy="0"/>
          <a:chOff x="0" y="0"/>
          <a:chExt cx="0" cy="0"/>
        </a:xfrm>
      </p:grpSpPr>
      <p:sp>
        <p:nvSpPr>
          <p:cNvPr id="44034" name="Pladsholder til slidebillede 1">
            <a:extLst>
              <a:ext uri="{FF2B5EF4-FFF2-40B4-BE49-F238E27FC236}">
                <a16:creationId xmlns:a16="http://schemas.microsoft.com/office/drawing/2014/main" id="{7EC89136-0DE0-F99D-BFBF-D6A2F9A003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Pladsholder til noter 2">
            <a:extLst>
              <a:ext uri="{FF2B5EF4-FFF2-40B4-BE49-F238E27FC236}">
                <a16:creationId xmlns:a16="http://schemas.microsoft.com/office/drawing/2014/main" id="{8952EC10-2ED7-4EA7-1A4D-362BE1D603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Oppustelige veste/stuvning i båden: ”Manual only” blokering </a:t>
            </a:r>
            <a:r>
              <a:rPr lang="da-DK" altLang="da-DK" u="none" dirty="0"/>
              <a:t>bør</a:t>
            </a:r>
            <a:r>
              <a:rPr lang="da-DK" altLang="da-DK" dirty="0"/>
              <a:t> være monteret. Man risikerer at vesten ødelægger båden, hvis den bliver våd og puster sig op. Det er også vanskeligt at iføre sig vesten, efter den er blæst op.</a:t>
            </a:r>
          </a:p>
          <a:p>
            <a:r>
              <a:rPr lang="da-DK" altLang="da-DK" dirty="0"/>
              <a:t>Oppustelige veste: Man bør medbringe ekstra patron(er), så vestene kan ”genaktiveres” efter de er blæst op.</a:t>
            </a:r>
          </a:p>
          <a:p>
            <a:r>
              <a:rPr lang="da-DK" altLang="da-DK" dirty="0"/>
              <a:t>Redningsvestens effektivitet ved bevidstløshed er særligt væsentlig ved vinterroning/når vandet er koldt.</a:t>
            </a:r>
          </a:p>
          <a:p>
            <a:r>
              <a:rPr lang="da-DK" altLang="da-DK" dirty="0"/>
              <a:t>Vær opmærksom på at skridtremmen kan hænge fast i svirvler og årer ved skift.</a:t>
            </a:r>
          </a:p>
        </p:txBody>
      </p:sp>
      <p:sp>
        <p:nvSpPr>
          <p:cNvPr id="44036" name="Pladsholder til slidenummer 3">
            <a:extLst>
              <a:ext uri="{FF2B5EF4-FFF2-40B4-BE49-F238E27FC236}">
                <a16:creationId xmlns:a16="http://schemas.microsoft.com/office/drawing/2014/main" id="{97D48251-E11A-6BCC-542F-6472AD9C6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CD075D3A-9A86-4057-935B-7F4AC38C5FC5}" type="slidenum">
              <a:rPr lang="en-US" altLang="da-DK" smtClean="0">
                <a:latin typeface="Calibri" panose="020F0502020204030204" pitchFamily="34" charset="0"/>
              </a:rPr>
              <a:pPr/>
              <a:t>17</a:t>
            </a:fld>
            <a:endParaRPr lang="en-US" altLang="da-DK" dirty="0">
              <a:latin typeface="Calibri" panose="020F0502020204030204" pitchFamily="34" charset="0"/>
            </a:endParaRPr>
          </a:p>
        </p:txBody>
      </p:sp>
    </p:spTree>
    <p:extLst>
      <p:ext uri="{BB962C8B-B14F-4D97-AF65-F5344CB8AC3E}">
        <p14:creationId xmlns:p14="http://schemas.microsoft.com/office/powerpoint/2010/main" val="171982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Lokal versionering efter klubbens vedtægter og reglement inkl. evt. supplerende vinterroningsreglement mv.</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Se. evt. Søfartsstyrelsens </a:t>
            </a:r>
            <a:r>
              <a:rPr lang="da-DK" dirty="0">
                <a:hlinkClick r:id="rId3"/>
              </a:rPr>
              <a:t>Bekendtgørelse om redningsveste i mindre fartøjer</a:t>
            </a:r>
            <a:r>
              <a:rPr lang="da-DK" altLang="da-DK" dirty="0"/>
              <a:t> (særligt §3, stk. 3 om konkurrence-, sø- og vandsportsaktiviteter) og </a:t>
            </a:r>
            <a:r>
              <a:rPr lang="da-DK" dirty="0">
                <a:hlinkClick r:id="rId4"/>
              </a:rPr>
              <a:t>DFfRs Vedtægter</a:t>
            </a:r>
            <a:r>
              <a:rPr lang="da-DK" dirty="0"/>
              <a:t> §5, stk. 2b om klubbens retningslinjer for anvendelse af flydeudstyr.</a:t>
            </a:r>
            <a:endParaRPr lang="da-DK" altLang="da-DK" dirty="0"/>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18</a:t>
            </a:fld>
            <a:endParaRPr lang="en-US" altLang="da-DK" dirty="0"/>
          </a:p>
        </p:txBody>
      </p:sp>
    </p:spTree>
    <p:extLst>
      <p:ext uri="{BB962C8B-B14F-4D97-AF65-F5344CB8AC3E}">
        <p14:creationId xmlns:p14="http://schemas.microsoft.com/office/powerpoint/2010/main" val="770343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dsholder til slidebillede 1">
            <a:extLst>
              <a:ext uri="{FF2B5EF4-FFF2-40B4-BE49-F238E27FC236}">
                <a16:creationId xmlns:a16="http://schemas.microsoft.com/office/drawing/2014/main" id="{E83AB8DC-03AF-4D97-9854-826189E4EB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Pladsholder til noter 2">
            <a:extLst>
              <a:ext uri="{FF2B5EF4-FFF2-40B4-BE49-F238E27FC236}">
                <a16:creationId xmlns:a16="http://schemas.microsoft.com/office/drawing/2014/main" id="{C0E32FC3-C79C-4278-AC25-B91E94001C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Link til demo-video fra Køge Roklub.</a:t>
            </a:r>
          </a:p>
        </p:txBody>
      </p:sp>
      <p:sp>
        <p:nvSpPr>
          <p:cNvPr id="62468" name="Pladsholder til slidenummer 3">
            <a:extLst>
              <a:ext uri="{FF2B5EF4-FFF2-40B4-BE49-F238E27FC236}">
                <a16:creationId xmlns:a16="http://schemas.microsoft.com/office/drawing/2014/main" id="{3525D22B-7983-4D73-9759-B74C3FB686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13C24B91-E8C0-44CF-BF79-AD5067C7207F}" type="slidenum">
              <a:rPr lang="en-US" altLang="da-DK" smtClean="0">
                <a:latin typeface="Calibri" panose="020F0502020204030204" pitchFamily="34" charset="0"/>
              </a:rPr>
              <a:pPr/>
              <a:t>19</a:t>
            </a:fld>
            <a:endParaRPr lang="en-US" altLang="da-DK"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dsholder til slidebillede 1">
            <a:extLst>
              <a:ext uri="{FF2B5EF4-FFF2-40B4-BE49-F238E27FC236}">
                <a16:creationId xmlns:a16="http://schemas.microsoft.com/office/drawing/2014/main" id="{C085AB4B-095F-46C5-A477-AB0DE73A51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dsholder til noter 2">
            <a:extLst>
              <a:ext uri="{FF2B5EF4-FFF2-40B4-BE49-F238E27FC236}">
                <a16:creationId xmlns:a16="http://schemas.microsoft.com/office/drawing/2014/main" id="{8332000A-AEA0-4BCC-8675-2D4E6459B0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Link til video om nedkøling i vand. Videoen er 32 min. lang, evt. ”lektie til næste gang” at se videoen</a:t>
            </a:r>
          </a:p>
        </p:txBody>
      </p:sp>
      <p:sp>
        <p:nvSpPr>
          <p:cNvPr id="46084" name="Pladsholder til slidenummer 3">
            <a:extLst>
              <a:ext uri="{FF2B5EF4-FFF2-40B4-BE49-F238E27FC236}">
                <a16:creationId xmlns:a16="http://schemas.microsoft.com/office/drawing/2014/main" id="{A66A588D-5166-49EE-8764-FB4046ED04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65281AF0-D020-47DF-AC4F-E83C729724A6}" type="slidenum">
              <a:rPr lang="en-US" altLang="da-DK" smtClean="0">
                <a:latin typeface="Calibri" panose="020F0502020204030204" pitchFamily="34" charset="0"/>
              </a:rPr>
              <a:pPr/>
              <a:t>20</a:t>
            </a:fld>
            <a:endParaRPr lang="en-US" altLang="da-DK"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dsholder til slidebillede 1">
            <a:extLst>
              <a:ext uri="{FF2B5EF4-FFF2-40B4-BE49-F238E27FC236}">
                <a16:creationId xmlns:a16="http://schemas.microsoft.com/office/drawing/2014/main" id="{FC49BE7F-BFD0-4B75-AE94-58337B99D3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dsholder til noter 2">
            <a:extLst>
              <a:ext uri="{FF2B5EF4-FFF2-40B4-BE49-F238E27FC236}">
                <a16:creationId xmlns:a16="http://schemas.microsoft.com/office/drawing/2014/main" id="{244926E8-08F9-41A0-A80B-C71B4C880D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noProof="0" dirty="0"/>
              <a:t>Nævn gerne elevhæfte og supplerende dokumenter på roning.dk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noProof="0" dirty="0"/>
              <a:t>www.roning.dk </a:t>
            </a:r>
            <a:r>
              <a:rPr lang="da-DK" altLang="da-DK" noProof="0" dirty="0">
                <a:sym typeface="Wingdings" panose="05000000000000000000" pitchFamily="2" charset="2"/>
              </a:rPr>
              <a:t> Kerneydelser  Korttursstyrmandsuddannelse</a:t>
            </a:r>
            <a:r>
              <a:rPr lang="da-DK" altLang="da-DK" noProof="0" dirty="0"/>
              <a:t>. </a:t>
            </a:r>
            <a:r>
              <a:rPr lang="da-DK" noProof="0" dirty="0">
                <a:hlinkClick r:id="rId3"/>
              </a:rPr>
              <a:t>Korttursstyrmandsuddannelse | Dansk Forening for Rosport (roning.dk)</a:t>
            </a:r>
            <a:endParaRPr lang="da-DK" noProof="0" dirty="0"/>
          </a:p>
          <a:p>
            <a:pPr marL="0" lvl="0" indent="0" algn="just">
              <a:lnSpc>
                <a:spcPct val="107000"/>
              </a:lnSpc>
              <a:buFont typeface="Calibri" panose="020F0502020204030204" pitchFamily="34" charset="0"/>
              <a:buNone/>
            </a:pPr>
            <a:r>
              <a:rPr lang="da-DK" altLang="da-DK" sz="1200" kern="1200" noProof="0" dirty="0">
                <a:solidFill>
                  <a:schemeClr val="tx1"/>
                </a:solidFill>
                <a:latin typeface="+mn-lt"/>
                <a:ea typeface="+mn-ea"/>
                <a:cs typeface="+mn-cs"/>
              </a:rPr>
              <a:t>Elevhæfte, </a:t>
            </a:r>
            <a:r>
              <a:rPr lang="da-DK" sz="1200" kern="1200" noProof="0" dirty="0">
                <a:solidFill>
                  <a:schemeClr val="tx1"/>
                </a:solidFill>
                <a:latin typeface="+mn-lt"/>
                <a:ea typeface="+mn-ea"/>
                <a:cs typeface="+mn-cs"/>
              </a:rPr>
              <a:t>Kommandoer, Materiellet, Styreteknik, Søvejsregler, Tovværk, knob og fortøjning Vind og vejr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altLang="da-DK" dirty="0"/>
          </a:p>
          <a:p>
            <a:endParaRPr lang="da-DK" altLang="da-DK" dirty="0"/>
          </a:p>
        </p:txBody>
      </p:sp>
      <p:sp>
        <p:nvSpPr>
          <p:cNvPr id="32772" name="Pladsholder til slidenummer 3">
            <a:extLst>
              <a:ext uri="{FF2B5EF4-FFF2-40B4-BE49-F238E27FC236}">
                <a16:creationId xmlns:a16="http://schemas.microsoft.com/office/drawing/2014/main" id="{BFAE2300-6CA6-4E1D-A63A-7DE504A0BF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210475E6-593A-4133-8586-9D64C878F7FF}" type="slidenum">
              <a:rPr lang="en-US" altLang="da-DK" smtClean="0">
                <a:latin typeface="Calibri" panose="020F0502020204030204" pitchFamily="34" charset="0"/>
              </a:rPr>
              <a:pPr/>
              <a:t>2</a:t>
            </a:fld>
            <a:endParaRPr lang="en-US" altLang="da-DK"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dsholder til slidebillede 1">
            <a:extLst>
              <a:ext uri="{FF2B5EF4-FFF2-40B4-BE49-F238E27FC236}">
                <a16:creationId xmlns:a16="http://schemas.microsoft.com/office/drawing/2014/main" id="{C768A026-A438-4D59-915A-E5202C9A87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dsholder til noter 2">
            <a:extLst>
              <a:ext uri="{FF2B5EF4-FFF2-40B4-BE49-F238E27FC236}">
                <a16:creationId xmlns:a16="http://schemas.microsoft.com/office/drawing/2014/main" id="{B4F2F904-CD93-438F-A7A5-0424A692B0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Det er en individuel vurdering i situationen om man skal blive ved båden eller svømme i land.</a:t>
            </a:r>
          </a:p>
          <a:p>
            <a:r>
              <a:rPr lang="da-DK" altLang="da-DK" dirty="0"/>
              <a:t>Ro kystnært, i særdeleshed når vandet er koldt, 200-300 m er en meget lang svømmetur i koldt vand.</a:t>
            </a:r>
          </a:p>
        </p:txBody>
      </p:sp>
      <p:sp>
        <p:nvSpPr>
          <p:cNvPr id="50180" name="Pladsholder til slidenummer 3">
            <a:extLst>
              <a:ext uri="{FF2B5EF4-FFF2-40B4-BE49-F238E27FC236}">
                <a16:creationId xmlns:a16="http://schemas.microsoft.com/office/drawing/2014/main" id="{670BC9FC-9676-4BED-8B2B-9F220B7F89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54FB452E-C97F-4C32-84CC-BE011CB822FD}" type="slidenum">
              <a:rPr lang="en-US" altLang="da-DK" smtClean="0">
                <a:latin typeface="Calibri" panose="020F0502020204030204" pitchFamily="34" charset="0"/>
              </a:rPr>
              <a:pPr/>
              <a:t>21</a:t>
            </a:fld>
            <a:endParaRPr lang="en-US" altLang="da-DK"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Læg vægt på det, som er relevant ift. klubbens farvand og reglement. </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22</a:t>
            </a:fld>
            <a:endParaRPr lang="en-US" altLang="da-DK" dirty="0">
              <a:latin typeface="Calibri" panose="020F0502020204030204" pitchFamily="34" charset="0"/>
            </a:endParaRPr>
          </a:p>
        </p:txBody>
      </p:sp>
    </p:spTree>
    <p:extLst>
      <p:ext uri="{BB962C8B-B14F-4D97-AF65-F5344CB8AC3E}">
        <p14:creationId xmlns:p14="http://schemas.microsoft.com/office/powerpoint/2010/main" val="86676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Lokal versionering ift. natteroning.</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23</a:t>
            </a:fld>
            <a:endParaRPr lang="en-US" altLang="da-DK" dirty="0">
              <a:latin typeface="Calibri" panose="020F0502020204030204" pitchFamily="34" charset="0"/>
            </a:endParaRPr>
          </a:p>
        </p:txBody>
      </p:sp>
    </p:spTree>
    <p:extLst>
      <p:ext uri="{BB962C8B-B14F-4D97-AF65-F5344CB8AC3E}">
        <p14:creationId xmlns:p14="http://schemas.microsoft.com/office/powerpoint/2010/main" val="1127745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Lokal versionering ift. vinterroning.</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24</a:t>
            </a:fld>
            <a:endParaRPr lang="en-US" altLang="da-DK" dirty="0">
              <a:latin typeface="Calibri" panose="020F0502020204030204" pitchFamily="34" charset="0"/>
            </a:endParaRPr>
          </a:p>
        </p:txBody>
      </p:sp>
    </p:spTree>
    <p:extLst>
      <p:ext uri="{BB962C8B-B14F-4D97-AF65-F5344CB8AC3E}">
        <p14:creationId xmlns:p14="http://schemas.microsoft.com/office/powerpoint/2010/main" val="1200888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ladsholder til slidebillede 1">
            <a:extLst>
              <a:ext uri="{FF2B5EF4-FFF2-40B4-BE49-F238E27FC236}">
                <a16:creationId xmlns:a16="http://schemas.microsoft.com/office/drawing/2014/main" id="{DA7DBF28-B286-48F0-814F-39A0BDC965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ladsholder til noter 2">
            <a:extLst>
              <a:ext uri="{FF2B5EF4-FFF2-40B4-BE49-F238E27FC236}">
                <a16:creationId xmlns:a16="http://schemas.microsoft.com/office/drawing/2014/main" id="{C775A92C-7B9E-4B11-9643-47E93117D5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noProof="0" dirty="0"/>
              <a:t>Når man bevæger sig ud på vandet, accepterer man at adgangen til det offentlige beredskab og infrastruktur vanskeliggøres og responstiden forlænges.</a:t>
            </a:r>
          </a:p>
          <a:p>
            <a:r>
              <a:rPr lang="da-DK" altLang="da-DK" noProof="0" dirty="0"/>
              <a:t>Det anbefales at have mobiltelefon med i båden.</a:t>
            </a:r>
          </a:p>
        </p:txBody>
      </p:sp>
      <p:sp>
        <p:nvSpPr>
          <p:cNvPr id="68612" name="Pladsholder til slidenummer 3">
            <a:extLst>
              <a:ext uri="{FF2B5EF4-FFF2-40B4-BE49-F238E27FC236}">
                <a16:creationId xmlns:a16="http://schemas.microsoft.com/office/drawing/2014/main" id="{1943AA45-8C5A-422C-9EE9-3E3B7526E8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77D3F55B-943A-4D11-8D09-6FB769357A30}" type="slidenum">
              <a:rPr lang="en-US" altLang="da-DK" smtClean="0">
                <a:latin typeface="Calibri" panose="020F0502020204030204" pitchFamily="34" charset="0"/>
              </a:rPr>
              <a:pPr/>
              <a:t>25</a:t>
            </a:fld>
            <a:endParaRPr lang="en-US" altLang="da-DK"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dsholder til slidebillede 1">
            <a:extLst>
              <a:ext uri="{FF2B5EF4-FFF2-40B4-BE49-F238E27FC236}">
                <a16:creationId xmlns:a16="http://schemas.microsoft.com/office/drawing/2014/main" id="{31088FE8-F95F-4FEB-BC9C-2F8ABA0D73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Pladsholder til noter 2">
            <a:extLst>
              <a:ext uri="{FF2B5EF4-FFF2-40B4-BE49-F238E27FC236}">
                <a16:creationId xmlns:a16="http://schemas.microsoft.com/office/drawing/2014/main" id="{3F824C8F-BF76-4334-A889-C19CAF158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Der udbydes førstehjælpskurser målrettet imod aktiviteter på vand.</a:t>
            </a:r>
          </a:p>
        </p:txBody>
      </p:sp>
      <p:sp>
        <p:nvSpPr>
          <p:cNvPr id="66564" name="Pladsholder til slidenummer 3">
            <a:extLst>
              <a:ext uri="{FF2B5EF4-FFF2-40B4-BE49-F238E27FC236}">
                <a16:creationId xmlns:a16="http://schemas.microsoft.com/office/drawing/2014/main" id="{CA11E3F2-A704-4880-9B77-D4C0CB6037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7229C528-8ADD-40BA-91D6-13E52BEA70B0}" type="slidenum">
              <a:rPr lang="en-US" altLang="da-DK" smtClean="0">
                <a:latin typeface="Calibri" panose="020F0502020204030204" pitchFamily="34" charset="0"/>
              </a:rPr>
              <a:pPr/>
              <a:t>26</a:t>
            </a:fld>
            <a:endParaRPr lang="en-US" altLang="da-DK"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dsholder til slidebillede 1">
            <a:extLst>
              <a:ext uri="{FF2B5EF4-FFF2-40B4-BE49-F238E27FC236}">
                <a16:creationId xmlns:a16="http://schemas.microsoft.com/office/drawing/2014/main" id="{E321FE86-618A-48EB-BBCB-E380FC0022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Pladsholder til noter 2">
            <a:extLst>
              <a:ext uri="{FF2B5EF4-FFF2-40B4-BE49-F238E27FC236}">
                <a16:creationId xmlns:a16="http://schemas.microsoft.com/office/drawing/2014/main" id="{0D8D981E-94E7-4876-B3A5-D6C1A7510F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noProof="0" dirty="0"/>
              <a:t>Plenumspørgsmål: Nævne nogle vejrfænomener, som har betydning for vores rotur.</a:t>
            </a:r>
          </a:p>
          <a:p>
            <a:r>
              <a:rPr lang="da-DK" altLang="da-DK" noProof="0" dirty="0"/>
              <a:t>Eksempler: Let (ufarlig) og kraftig (farlig) byge + drivende tågebanke.</a:t>
            </a:r>
          </a:p>
          <a:p>
            <a:r>
              <a:rPr lang="da-DK" altLang="da-DK" noProof="0" dirty="0"/>
              <a:t>Pålandsvind/fralandsvind vs. bølger/brænding/afstand til kysten (Fralandsvind </a:t>
            </a:r>
            <a:r>
              <a:rPr lang="da-DK" altLang="da-DK" noProof="0" dirty="0">
                <a:sym typeface="Wingdings" panose="05000000000000000000" pitchFamily="2" charset="2"/>
              </a:rPr>
              <a:t> Ro tæt på kysten, Pålandsvind  Ro lidt længere fra kysten – stadig kystnært) </a:t>
            </a:r>
            <a:endParaRPr lang="da-DK" altLang="da-DK" noProof="0" dirty="0"/>
          </a:p>
        </p:txBody>
      </p:sp>
      <p:sp>
        <p:nvSpPr>
          <p:cNvPr id="54276" name="Pladsholder til slidenummer 3">
            <a:extLst>
              <a:ext uri="{FF2B5EF4-FFF2-40B4-BE49-F238E27FC236}">
                <a16:creationId xmlns:a16="http://schemas.microsoft.com/office/drawing/2014/main" id="{12C55CEE-E309-4E6F-A980-355B205350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50F7231B-0511-4DFF-94F1-76562C22CF5C}" type="slidenum">
              <a:rPr lang="en-US" altLang="da-DK" smtClean="0">
                <a:latin typeface="Calibri" panose="020F0502020204030204" pitchFamily="34" charset="0"/>
              </a:rPr>
              <a:pPr/>
              <a:t>27</a:t>
            </a:fld>
            <a:endParaRPr lang="en-US" altLang="da-DK" dirty="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Eksempler på velegnede vejrtjenester, der findes flere og flere af dem benytter de samme vejrdata til deres prognoser.</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28</a:t>
            </a:fld>
            <a:endParaRPr lang="en-US" altLang="da-DK" dirty="0"/>
          </a:p>
        </p:txBody>
      </p:sp>
    </p:spTree>
    <p:extLst>
      <p:ext uri="{BB962C8B-B14F-4D97-AF65-F5344CB8AC3E}">
        <p14:creationId xmlns:p14="http://schemas.microsoft.com/office/powerpoint/2010/main" val="297964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solidFill>
                  <a:schemeClr val="tx2"/>
                </a:solidFill>
              </a:rPr>
              <a:t>Eksempel: Området omkring Vordingborg Roklub.</a:t>
            </a:r>
          </a:p>
          <a:p>
            <a:r>
              <a:rPr lang="da-DK" altLang="da-DK" dirty="0">
                <a:solidFill>
                  <a:schemeClr val="tx2"/>
                </a:solidFill>
              </a:rPr>
              <a:t>Udseendet af siden kan være ændret ift. basispræsentationen.</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29</a:t>
            </a:fld>
            <a:endParaRPr lang="en-US" altLang="da-DK" dirty="0">
              <a:latin typeface="Calibri" panose="020F0502020204030204" pitchFamily="34" charset="0"/>
            </a:endParaRPr>
          </a:p>
        </p:txBody>
      </p:sp>
    </p:spTree>
    <p:extLst>
      <p:ext uri="{BB962C8B-B14F-4D97-AF65-F5344CB8AC3E}">
        <p14:creationId xmlns:p14="http://schemas.microsoft.com/office/powerpoint/2010/main" val="1549071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Vindhastigheder for ”Storstrømmen”.</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30</a:t>
            </a:fld>
            <a:endParaRPr lang="en-US" altLang="da-DK" dirty="0">
              <a:latin typeface="Calibri" panose="020F0502020204030204" pitchFamily="34" charset="0"/>
            </a:endParaRPr>
          </a:p>
        </p:txBody>
      </p:sp>
    </p:spTree>
    <p:extLst>
      <p:ext uri="{BB962C8B-B14F-4D97-AF65-F5344CB8AC3E}">
        <p14:creationId xmlns:p14="http://schemas.microsoft.com/office/powerpoint/2010/main" val="24522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Swap evt. til www.roning.dk (særligt fanerne ”Om DFfR” og ”Kerneydelser”)</a:t>
            </a:r>
          </a:p>
          <a:p>
            <a:r>
              <a:rPr lang="da-DK" noProof="0" dirty="0"/>
              <a:t>Under Om DFfR </a:t>
            </a:r>
            <a:r>
              <a:rPr lang="da-DK" noProof="0" dirty="0">
                <a:sym typeface="Wingdings" panose="05000000000000000000" pitchFamily="2" charset="2"/>
              </a:rPr>
              <a:t> DFfR’s Love</a:t>
            </a:r>
            <a:r>
              <a:rPr lang="da-DK" noProof="0" dirty="0"/>
              <a:t>, åbn evt. DFfR’s vedtægter og vis §5 om klubbernes forpligtelser.</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3</a:t>
            </a:fld>
            <a:endParaRPr lang="en-US" altLang="da-DK" dirty="0"/>
          </a:p>
        </p:txBody>
      </p:sp>
    </p:spTree>
    <p:extLst>
      <p:ext uri="{BB962C8B-B14F-4D97-AF65-F5344CB8AC3E}">
        <p14:creationId xmlns:p14="http://schemas.microsoft.com/office/powerpoint/2010/main" val="416847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Vindhastigheder for ”Vordingborg” i samme periode som ”Storstrømmen” på forrige slide, bemærk forskellen.</a:t>
            </a:r>
          </a:p>
          <a:p>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31</a:t>
            </a:fld>
            <a:endParaRPr lang="en-US" altLang="da-DK" dirty="0">
              <a:latin typeface="Calibri" panose="020F0502020204030204" pitchFamily="34" charset="0"/>
            </a:endParaRPr>
          </a:p>
        </p:txBody>
      </p:sp>
    </p:spTree>
    <p:extLst>
      <p:ext uri="{BB962C8B-B14F-4D97-AF65-F5344CB8AC3E}">
        <p14:creationId xmlns:p14="http://schemas.microsoft.com/office/powerpoint/2010/main" val="720661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Eksempel på yr.no vejr- og vindprognose.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solidFill>
                  <a:schemeClr val="tx2"/>
                </a:solidFill>
              </a:rPr>
              <a:t>Udseendet af siden kan være ændret ift. basispræsentationen.</a:t>
            </a:r>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32</a:t>
            </a:fld>
            <a:endParaRPr lang="en-US" altLang="da-DK" dirty="0">
              <a:latin typeface="Calibri" panose="020F0502020204030204" pitchFamily="34" charset="0"/>
            </a:endParaRPr>
          </a:p>
        </p:txBody>
      </p:sp>
    </p:spTree>
    <p:extLst>
      <p:ext uri="{BB962C8B-B14F-4D97-AF65-F5344CB8AC3E}">
        <p14:creationId xmlns:p14="http://schemas.microsoft.com/office/powerpoint/2010/main" val="4263226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solidFill>
                  <a:schemeClr val="tx2"/>
                </a:solidFill>
              </a:rPr>
              <a:t>Udseendet af siden kan være ændret ift. basispræsentationen.</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33</a:t>
            </a:fld>
            <a:endParaRPr lang="en-US" altLang="da-DK" dirty="0">
              <a:latin typeface="Calibri" panose="020F0502020204030204" pitchFamily="34" charset="0"/>
            </a:endParaRPr>
          </a:p>
        </p:txBody>
      </p:sp>
    </p:spTree>
    <p:extLst>
      <p:ext uri="{BB962C8B-B14F-4D97-AF65-F5344CB8AC3E}">
        <p14:creationId xmlns:p14="http://schemas.microsoft.com/office/powerpoint/2010/main" val="327086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Vejrkort og radar er meget brugbare værktøjer på dmi.dk.</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34</a:t>
            </a:fld>
            <a:endParaRPr lang="en-US" altLang="da-DK" dirty="0">
              <a:latin typeface="Calibri" panose="020F0502020204030204" pitchFamily="34" charset="0"/>
            </a:endParaRPr>
          </a:p>
        </p:txBody>
      </p:sp>
    </p:spTree>
    <p:extLst>
      <p:ext uri="{BB962C8B-B14F-4D97-AF65-F5344CB8AC3E}">
        <p14:creationId xmlns:p14="http://schemas.microsoft.com/office/powerpoint/2010/main" val="4207167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Vejr-radar er et meget nøjagtigt værktøj til at forudsige nedbør og torden få timer frem i tiden, den er et </a:t>
            </a:r>
            <a:r>
              <a:rPr lang="da-DK" altLang="da-DK" u="sng" dirty="0"/>
              <a:t>utrolig nyttigt værktøj til korttursroning.</a:t>
            </a:r>
          </a:p>
          <a:p>
            <a:r>
              <a:rPr lang="da-DK" altLang="da-DK" dirty="0"/>
              <a:t>Radaren er ”den virkelige verden”, ikke en beregnet prognose.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(Man kan zoome til sit lokalområde på kortene)</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35</a:t>
            </a:fld>
            <a:endParaRPr lang="en-US" altLang="da-DK" dirty="0">
              <a:latin typeface="Calibri" panose="020F0502020204030204" pitchFamily="34" charset="0"/>
            </a:endParaRPr>
          </a:p>
        </p:txBody>
      </p:sp>
    </p:spTree>
    <p:extLst>
      <p:ext uri="{BB962C8B-B14F-4D97-AF65-F5344CB8AC3E}">
        <p14:creationId xmlns:p14="http://schemas.microsoft.com/office/powerpoint/2010/main" val="1179421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Findes også i DMI app.</a:t>
            </a:r>
          </a:p>
          <a:p>
            <a:r>
              <a:rPr lang="da-DK" altLang="da-DK" dirty="0"/>
              <a:t>Man kan også zoome på kortet i app’en.</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36</a:t>
            </a:fld>
            <a:endParaRPr lang="en-US" altLang="da-DK" dirty="0">
              <a:latin typeface="Calibri" panose="020F0502020204030204" pitchFamily="34" charset="0"/>
            </a:endParaRPr>
          </a:p>
        </p:txBody>
      </p:sp>
    </p:spTree>
    <p:extLst>
      <p:ext uri="{BB962C8B-B14F-4D97-AF65-F5344CB8AC3E}">
        <p14:creationId xmlns:p14="http://schemas.microsoft.com/office/powerpoint/2010/main" val="3819222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Eksempel: Det er forudsigeligt at det vil begynde at regne kraftigt og tordne i Bogense kl. ca. 19.45 og i Århus ca. 21.30</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37</a:t>
            </a:fld>
            <a:endParaRPr lang="en-US" altLang="da-DK" dirty="0">
              <a:latin typeface="Calibri" panose="020F0502020204030204" pitchFamily="34" charset="0"/>
            </a:endParaRPr>
          </a:p>
        </p:txBody>
      </p:sp>
    </p:spTree>
    <p:extLst>
      <p:ext uri="{BB962C8B-B14F-4D97-AF65-F5344CB8AC3E}">
        <p14:creationId xmlns:p14="http://schemas.microsoft.com/office/powerpoint/2010/main" val="4113932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Samme datagrundlag som de andre.</a:t>
            </a:r>
          </a:p>
          <a:p>
            <a:r>
              <a:rPr lang="da-DK" altLang="da-DK" dirty="0"/>
              <a:t>Nem at bruge men mangler signaturforklaring med farvernes og pilenes betydning</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38</a:t>
            </a:fld>
            <a:endParaRPr lang="en-US" altLang="da-DK" dirty="0">
              <a:latin typeface="Calibri" panose="020F0502020204030204" pitchFamily="34" charset="0"/>
            </a:endParaRPr>
          </a:p>
        </p:txBody>
      </p:sp>
    </p:spTree>
    <p:extLst>
      <p:ext uri="{BB962C8B-B14F-4D97-AF65-F5344CB8AC3E}">
        <p14:creationId xmlns:p14="http://schemas.microsoft.com/office/powerpoint/2010/main" val="1025354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Samme datagrundlag som de andre.</a:t>
            </a:r>
          </a:p>
          <a:p>
            <a:r>
              <a:rPr lang="da-DK" altLang="da-DK" dirty="0"/>
              <a:t>Indeholder desuden Sikkerhedsmeddelelser og navigationsadvarsler (”Efterretninger for Søfarende”)</a:t>
            </a:r>
          </a:p>
          <a:p>
            <a:r>
              <a:rPr lang="da-DK" altLang="da-DK" dirty="0"/>
              <a:t>Nem at bruge.</a:t>
            </a:r>
          </a:p>
          <a:p>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39</a:t>
            </a:fld>
            <a:endParaRPr lang="en-US" altLang="da-DK" dirty="0">
              <a:latin typeface="Calibri" panose="020F0502020204030204" pitchFamily="34" charset="0"/>
            </a:endParaRPr>
          </a:p>
        </p:txBody>
      </p:sp>
    </p:spTree>
    <p:extLst>
      <p:ext uri="{BB962C8B-B14F-4D97-AF65-F5344CB8AC3E}">
        <p14:creationId xmlns:p14="http://schemas.microsoft.com/office/powerpoint/2010/main" val="2611466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da-DK" sz="1200" dirty="0">
                <a:solidFill>
                  <a:srgbClr val="FF0000"/>
                </a:solidFill>
                <a:effectLst/>
                <a:latin typeface="Source Sans Pro" panose="020B0503030403020204" pitchFamily="34" charset="0"/>
                <a:ea typeface="Calibri" panose="020F0502020204030204" pitchFamily="34" charset="0"/>
                <a:cs typeface="Times New Roman" panose="02020603050405020304" pitchFamily="18" charset="0"/>
              </a:rPr>
              <a:t>Undervisningspræsentationens indhold om søvejsregler svarer til indholdet af elevhæftet og bør betragtes som minimumsniveauet for korttursstyrmænds kendskab til søvejsreglerne.</a:t>
            </a:r>
          </a:p>
          <a:p>
            <a:pPr defTabSz="966612">
              <a:defRPr/>
            </a:pPr>
            <a:r>
              <a:rPr lang="da-DK" sz="1200" dirty="0">
                <a:solidFill>
                  <a:srgbClr val="FF0000"/>
                </a:solidFill>
                <a:effectLst/>
                <a:latin typeface="Source Sans Pro" panose="020B0503030403020204" pitchFamily="34" charset="0"/>
                <a:ea typeface="Calibri" panose="020F0502020204030204" pitchFamily="34" charset="0"/>
                <a:cs typeface="Times New Roman" panose="02020603050405020304" pitchFamily="18" charset="0"/>
              </a:rPr>
              <a:t>Hvis klubben deler rofarvand med lyst- og/eller erhvervstrafik, bør det supplerende materiale om søvejsregler, som findes på roning.dk, inkluderes i kurset</a:t>
            </a:r>
            <a:r>
              <a:rPr lang="da-DK" sz="1000" spc="32" dirty="0">
                <a:solidFill>
                  <a:schemeClr val="tx2"/>
                </a:solidFill>
                <a:effectLst/>
                <a:latin typeface="Source Sans Pro" panose="020B0503030403020204" pitchFamily="34" charset="0"/>
                <a:ea typeface="Source Sans Pro" panose="020B0503030403020204" pitchFamily="34" charset="0"/>
                <a:cs typeface="Times New Roman" panose="02020603050405020304" pitchFamily="18" charset="0"/>
              </a:rPr>
              <a:t>.</a:t>
            </a:r>
            <a:endParaRPr lang="da-DK" sz="1000" spc="32" dirty="0">
              <a:solidFill>
                <a:schemeClr val="tx2"/>
              </a:solidFill>
              <a:latin typeface="Source Sans Pro" panose="020B0503030403020204" pitchFamily="34" charset="0"/>
              <a:ea typeface="Source Sans Pro" panose="020B0503030403020204" pitchFamily="34" charset="0"/>
            </a:endParaRPr>
          </a:p>
          <a:p>
            <a:pPr defTabSz="966612">
              <a:defRPr/>
            </a:pPr>
            <a:endParaRPr lang="da-DK" sz="1200" spc="32" dirty="0">
              <a:solidFill>
                <a:schemeClr val="tx2"/>
              </a:solidFill>
              <a:latin typeface="Source Sans Pro" panose="020B0503030403020204" pitchFamily="34" charset="0"/>
              <a:ea typeface="Source Sans Pro" panose="020B0503030403020204" pitchFamily="34" charset="0"/>
            </a:endParaRPr>
          </a:p>
          <a:p>
            <a:pPr defTabSz="966612">
              <a:defRPr/>
            </a:pPr>
            <a:r>
              <a:rPr lang="da-DK" sz="1200" spc="32" dirty="0">
                <a:solidFill>
                  <a:schemeClr val="tx2"/>
                </a:solidFill>
                <a:latin typeface="Source Sans Pro" panose="020B0503030403020204" pitchFamily="34" charset="0"/>
                <a:ea typeface="Source Sans Pro" panose="020B0503030403020204" pitchFamily="34" charset="0"/>
              </a:rPr>
              <a:t>Det skal også understreges af indholdet af præsentationen, elevhæftet og baggrundsmaterialet på roning.dk, forholder sig til de bådtyper, som typisk anvendes i roklubber under DFfR (Dansk Forening for Rosport).</a:t>
            </a:r>
          </a:p>
          <a:p>
            <a:pPr defTabSz="966612">
              <a:defRPr/>
            </a:pPr>
            <a:r>
              <a:rPr lang="da-DK" sz="1200" spc="32" dirty="0">
                <a:solidFill>
                  <a:schemeClr val="tx2"/>
                </a:solidFill>
                <a:latin typeface="Source Sans Pro" panose="020B0503030403020204" pitchFamily="34" charset="0"/>
                <a:ea typeface="Source Sans Pro" panose="020B0503030403020204" pitchFamily="34" charset="0"/>
              </a:rPr>
              <a:t>Indholdet giver </a:t>
            </a:r>
            <a:r>
              <a:rPr lang="da-DK" sz="1200" u="sng" spc="32" dirty="0">
                <a:solidFill>
                  <a:schemeClr val="tx2"/>
                </a:solidFill>
                <a:latin typeface="Source Sans Pro" panose="020B0503030403020204" pitchFamily="34" charset="0"/>
                <a:ea typeface="Source Sans Pro" panose="020B0503030403020204" pitchFamily="34" charset="0"/>
              </a:rPr>
              <a:t>ikke</a:t>
            </a:r>
            <a:r>
              <a:rPr lang="da-DK" sz="1200" spc="32" dirty="0">
                <a:solidFill>
                  <a:schemeClr val="tx2"/>
                </a:solidFill>
                <a:latin typeface="Source Sans Pro" panose="020B0503030403020204" pitchFamily="34" charset="0"/>
                <a:ea typeface="Source Sans Pro" panose="020B0503030403020204" pitchFamily="34" charset="0"/>
              </a:rPr>
              <a:t> anvisninger for andre typer af fartøjer som fremdrives ved roning, f.eks. ro-joller, gummibåde med årer, kajakker, kanoer, dragebåde mv., hvis anvendelsesområde, sødygtighed, manøvredygtighed mv. kan variere meget fra ”sportsrobåde”.</a:t>
            </a:r>
          </a:p>
          <a:p>
            <a:pPr marL="0" marR="0" lvl="0" indent="0" algn="l" defTabSz="966612" rtl="0" eaLnBrk="0" fontAlgn="base" latinLnBrk="0" hangingPunct="0">
              <a:lnSpc>
                <a:spcPct val="100000"/>
              </a:lnSpc>
              <a:spcBef>
                <a:spcPct val="30000"/>
              </a:spcBef>
              <a:spcAft>
                <a:spcPct val="0"/>
              </a:spcAft>
              <a:buClrTx/>
              <a:buSzTx/>
              <a:buFontTx/>
              <a:buNone/>
              <a:tabLst/>
              <a:defRPr/>
            </a:pPr>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www.roning.dk </a:t>
            </a:r>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sym typeface="Wingdings" panose="05000000000000000000" pitchFamily="2" charset="2"/>
              </a:rPr>
              <a:t> Kerneydelser  Korttursstyrmandsuddannelse </a:t>
            </a:r>
            <a:r>
              <a:rPr lang="da-DK" dirty="0">
                <a:hlinkClick r:id="rId3"/>
              </a:rPr>
              <a:t>Korttursstyrmandsuddannelse | Dansk Forening for Rosport</a:t>
            </a:r>
            <a:endParaRPr lang="da-DK" sz="1200" spc="32" dirty="0">
              <a:solidFill>
                <a:schemeClr val="tx2"/>
              </a:solidFill>
              <a:latin typeface="Source Sans Pro" panose="020B0503030403020204" pitchFamily="34" charset="0"/>
              <a:ea typeface="Source Sans Pro" panose="020B0503030403020204" pitchFamily="34" charset="0"/>
            </a:endParaRP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40</a:t>
            </a:fld>
            <a:endParaRPr lang="en-US" altLang="da-DK" dirty="0">
              <a:latin typeface="Calibri" panose="020F0502020204030204" pitchFamily="34" charset="0"/>
            </a:endParaRPr>
          </a:p>
        </p:txBody>
      </p:sp>
    </p:spTree>
    <p:extLst>
      <p:ext uri="{BB962C8B-B14F-4D97-AF65-F5344CB8AC3E}">
        <p14:creationId xmlns:p14="http://schemas.microsoft.com/office/powerpoint/2010/main" val="109631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dsholder til slidebillede 1">
            <a:extLst>
              <a:ext uri="{FF2B5EF4-FFF2-40B4-BE49-F238E27FC236}">
                <a16:creationId xmlns:a16="http://schemas.microsoft.com/office/drawing/2014/main" id="{12E197DC-F763-4C33-9A68-29BA893E9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Pladsholder til noter 2">
            <a:extLst>
              <a:ext uri="{FF2B5EF4-FFF2-40B4-BE49-F238E27FC236}">
                <a16:creationId xmlns:a16="http://schemas.microsoft.com/office/drawing/2014/main" id="{12FDC039-B0A2-4E13-B1DC-1B981D73E9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Tilpasses efter klubbens vedtægter og reglement inkl. evt. supplerende vinterroningsreglement mv. </a:t>
            </a:r>
          </a:p>
        </p:txBody>
      </p:sp>
      <p:sp>
        <p:nvSpPr>
          <p:cNvPr id="36868" name="Pladsholder til slidenummer 3">
            <a:extLst>
              <a:ext uri="{FF2B5EF4-FFF2-40B4-BE49-F238E27FC236}">
                <a16:creationId xmlns:a16="http://schemas.microsoft.com/office/drawing/2014/main" id="{2D1C8B01-6DDF-4318-9AD0-C2E01D4AB3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85D08F0C-26D3-4ED6-8B28-F913EBF5B893}" type="slidenum">
              <a:rPr lang="en-US" altLang="da-DK" smtClean="0">
                <a:latin typeface="Calibri" panose="020F0502020204030204" pitchFamily="34" charset="0"/>
              </a:rPr>
              <a:pPr/>
              <a:t>4</a:t>
            </a:fld>
            <a:endParaRPr lang="en-US" altLang="da-DK"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noProof="0" dirty="0"/>
              <a:t>Man skal opretholde et fuldstændigt overblik over (trafik)situationen omkring båden hele tiden.</a:t>
            </a:r>
          </a:p>
          <a:p>
            <a:r>
              <a:rPr lang="da-DK" altLang="da-DK" noProof="0" dirty="0"/>
              <a:t>Det er ansvarspådragende hvis en kollision kan føres tilbage til forsømmelse af pligten til at holde udkig, også selvom man i udgangspunktet har retten til vejen.</a:t>
            </a:r>
          </a:p>
          <a:p>
            <a:r>
              <a:rPr lang="da-DK" altLang="da-DK" noProof="0" dirty="0"/>
              <a:t>Det er ansvarspådragende hvis en kollision kan føres tilbage til sejlads med for høj fart, også selvom man i udgangspunktet har retten til vejen.</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41</a:t>
            </a:fld>
            <a:endParaRPr lang="en-US" altLang="da-DK" dirty="0">
              <a:latin typeface="Calibri" panose="020F0502020204030204" pitchFamily="34" charset="0"/>
            </a:endParaRPr>
          </a:p>
        </p:txBody>
      </p:sp>
    </p:spTree>
    <p:extLst>
      <p:ext uri="{BB962C8B-B14F-4D97-AF65-F5344CB8AC3E}">
        <p14:creationId xmlns:p14="http://schemas.microsoft.com/office/powerpoint/2010/main" val="4045174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Krydsende trafik viger for trafik på langs af et sejlløb.</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42</a:t>
            </a:fld>
            <a:endParaRPr lang="en-US" altLang="da-DK" dirty="0">
              <a:latin typeface="Calibri" panose="020F0502020204030204" pitchFamily="34" charset="0"/>
            </a:endParaRPr>
          </a:p>
        </p:txBody>
      </p:sp>
    </p:spTree>
    <p:extLst>
      <p:ext uri="{BB962C8B-B14F-4D97-AF65-F5344CB8AC3E}">
        <p14:creationId xmlns:p14="http://schemas.microsoft.com/office/powerpoint/2010/main" val="668529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Man skal kun tage vigereglerne i brug, hvis der er fare for sammenstød – er man i tvivl, skal man forholde sig som om der ER fare for sammenstød.</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43</a:t>
            </a:fld>
            <a:endParaRPr lang="en-US" altLang="da-DK" dirty="0">
              <a:latin typeface="Calibri" panose="020F0502020204030204" pitchFamily="34" charset="0"/>
            </a:endParaRPr>
          </a:p>
        </p:txBody>
      </p:sp>
    </p:spTree>
    <p:extLst>
      <p:ext uri="{BB962C8B-B14F-4D97-AF65-F5344CB8AC3E}">
        <p14:creationId xmlns:p14="http://schemas.microsoft.com/office/powerpoint/2010/main" val="4203851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Hvis der </a:t>
            </a:r>
            <a:r>
              <a:rPr lang="da-DK" altLang="da-DK" u="sng" dirty="0"/>
              <a:t>ikke</a:t>
            </a:r>
            <a:r>
              <a:rPr lang="da-DK" altLang="da-DK" dirty="0"/>
              <a:t> er fare for sammenstød, skal man blot fortsætte sin sejlads/roning og holde godt øje med at det andet skib passerer i sikker afstand.</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44</a:t>
            </a:fld>
            <a:endParaRPr lang="en-US" altLang="da-DK" dirty="0">
              <a:latin typeface="Calibri" panose="020F0502020204030204" pitchFamily="34" charset="0"/>
            </a:endParaRPr>
          </a:p>
        </p:txBody>
      </p:sp>
    </p:spTree>
    <p:extLst>
      <p:ext uri="{BB962C8B-B14F-4D97-AF65-F5344CB8AC3E}">
        <p14:creationId xmlns:p14="http://schemas.microsoft.com/office/powerpoint/2010/main" val="1355719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Som styrmand bør man øve sig i at analysere trafiksituationen og i at manøvrere hurtigt/i snævre omgivelser, så man har overskud og overblik til at reagere hurtigt i en ”skarp” situation, f.eks. hvis den der styrer mister overblikket og styrmanden skal overtage kommandoen fra et af rosæderne.</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45</a:t>
            </a:fld>
            <a:endParaRPr lang="en-US" altLang="da-DK" dirty="0">
              <a:latin typeface="Calibri" panose="020F0502020204030204" pitchFamily="34" charset="0"/>
            </a:endParaRPr>
          </a:p>
        </p:txBody>
      </p:sp>
    </p:spTree>
    <p:extLst>
      <p:ext uri="{BB962C8B-B14F-4D97-AF65-F5344CB8AC3E}">
        <p14:creationId xmlns:p14="http://schemas.microsoft.com/office/powerpoint/2010/main" val="922389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Tag evt. en plenumdebat. </a:t>
            </a:r>
          </a:p>
          <a:p>
            <a:r>
              <a:rPr lang="da-DK" altLang="da-DK" dirty="0"/>
              <a:t>Ud fra en helhedsbetragtning vil en motorbåd som hovedregel altid være stærkere end en robåd (af den type, som typisk anvendes i roklubber under DFfR) på åbent vand. </a:t>
            </a:r>
          </a:p>
          <a:p>
            <a:r>
              <a:rPr lang="da-DK" altLang="da-DK" dirty="0"/>
              <a:t>På steder hvor vi typisk møder sejlbåde, under normale vejrforhold for roning, vil robåden være mere manøvredygtig og dermed stærkere end sejlbåden. Marginale vejr- og bølgeforhold kan ændre styrkeforholdet til det omvendte, det vil være en konkret og gensidig vurdering.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På steder hvor vi typisk møder større skibe (havne, havneindløb, sejlrender) vil det store skib være stærkt begrænset af sin størrelse og robåden dermed mere manøvredygtig ”stærkere” end det store skib (Regel 9 om Snævre løb)</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Besætningens evne til at styre og kontrollere båden er ikke en faktor for dens manøvredygtighed. </a:t>
            </a:r>
          </a:p>
          <a:p>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46</a:t>
            </a:fld>
            <a:endParaRPr lang="en-US" altLang="da-DK" dirty="0">
              <a:latin typeface="Calibri" panose="020F0502020204030204" pitchFamily="34" charset="0"/>
            </a:endParaRPr>
          </a:p>
        </p:txBody>
      </p:sp>
    </p:spTree>
    <p:extLst>
      <p:ext uri="{BB962C8B-B14F-4D97-AF65-F5344CB8AC3E}">
        <p14:creationId xmlns:p14="http://schemas.microsoft.com/office/powerpoint/2010/main" val="1322289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47</a:t>
            </a:fld>
            <a:endParaRPr lang="en-US" altLang="da-DK" dirty="0">
              <a:latin typeface="Calibri" panose="020F0502020204030204" pitchFamily="34" charset="0"/>
            </a:endParaRPr>
          </a:p>
        </p:txBody>
      </p:sp>
    </p:spTree>
    <p:extLst>
      <p:ext uri="{BB962C8B-B14F-4D97-AF65-F5344CB8AC3E}">
        <p14:creationId xmlns:p14="http://schemas.microsoft.com/office/powerpoint/2010/main" val="4126855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På åbent vand, hvor begge både har plads til alle sider.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Der kommer en slide lidt senere om situationen i en havn.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48</a:t>
            </a:fld>
            <a:endParaRPr lang="en-US" altLang="da-DK" dirty="0">
              <a:latin typeface="Calibri" panose="020F0502020204030204" pitchFamily="34" charset="0"/>
            </a:endParaRPr>
          </a:p>
        </p:txBody>
      </p:sp>
    </p:spTree>
    <p:extLst>
      <p:ext uri="{BB962C8B-B14F-4D97-AF65-F5344CB8AC3E}">
        <p14:creationId xmlns:p14="http://schemas.microsoft.com/office/powerpoint/2010/main" val="3366891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På åbent vand, hvor begge både har plads til alle sider.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Under vind- og bølgeforhold, som er ”marginale” for robåden, men ”almindelige” for sejlbåden, vil det være godt sømandskab fra sejlbådens side, at vise hensyn til robåden.</a:t>
            </a:r>
          </a:p>
          <a:p>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49</a:t>
            </a:fld>
            <a:endParaRPr lang="en-US" altLang="da-DK" dirty="0">
              <a:latin typeface="Calibri" panose="020F0502020204030204" pitchFamily="34" charset="0"/>
            </a:endParaRPr>
          </a:p>
        </p:txBody>
      </p:sp>
    </p:spTree>
    <p:extLst>
      <p:ext uri="{BB962C8B-B14F-4D97-AF65-F5344CB8AC3E}">
        <p14:creationId xmlns:p14="http://schemas.microsoft.com/office/powerpoint/2010/main" val="1920154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Vær agtpågivende og sørg for at have overblik ved møde med store skibe/erhvervstrafik.</a:t>
            </a:r>
          </a:p>
          <a:p>
            <a:r>
              <a:rPr lang="da-DK" altLang="da-DK" dirty="0"/>
              <a:t>Vær også opmærksom på om I ligger et sted, hvor det store skib evt. skal vende eller manøvrere.</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50</a:t>
            </a:fld>
            <a:endParaRPr lang="en-US" altLang="da-DK" dirty="0">
              <a:latin typeface="Calibri" panose="020F0502020204030204" pitchFamily="34" charset="0"/>
            </a:endParaRPr>
          </a:p>
        </p:txBody>
      </p:sp>
    </p:spTree>
    <p:extLst>
      <p:ext uri="{BB962C8B-B14F-4D97-AF65-F5344CB8AC3E}">
        <p14:creationId xmlns:p14="http://schemas.microsoft.com/office/powerpoint/2010/main" val="25532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Som styrmand er man hele tiden på forkant med situationen og itererer vedvarende imellem at foretage en helhedsbetragtning og træffe en beslutning. I langt de fleste tilfælde vil beslutningen være at fortsætte, som planlagt, men man skal være i stand til at identificere de tilfælde, hvor der er behov for at gøre noget andet.</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5</a:t>
            </a:fld>
            <a:endParaRPr lang="en-US" altLang="da-DK" dirty="0"/>
          </a:p>
        </p:txBody>
      </p:sp>
    </p:spTree>
    <p:extLst>
      <p:ext uri="{BB962C8B-B14F-4D97-AF65-F5344CB8AC3E}">
        <p14:creationId xmlns:p14="http://schemas.microsoft.com/office/powerpoint/2010/main" val="1628274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I havne og havneområder: Begreberne ”tilfældets særlige omstændigheder” og ”</a:t>
            </a:r>
            <a:r>
              <a:rPr lang="da-DK" b="0" i="0" dirty="0">
                <a:solidFill>
                  <a:srgbClr val="212529"/>
                </a:solidFill>
                <a:effectLst/>
                <a:latin typeface="Questa-Regular"/>
              </a:rPr>
              <a:t>behørigt </a:t>
            </a:r>
            <a:r>
              <a:rPr lang="da-DK" altLang="da-DK" dirty="0"/>
              <a:t>hensyn til de enkelte skibes begrænsede manøvremuligheder” (Regel 2) overtrumfer reglen om at motorbåde viger for robåde (som i udgangspunktet gælder på åbent vand).</a:t>
            </a:r>
          </a:p>
          <a:p>
            <a:r>
              <a:rPr lang="da-DK" altLang="da-DK" dirty="0"/>
              <a:t>Hver situation kræver en individuel betragtning. </a:t>
            </a:r>
          </a:p>
          <a:p>
            <a:r>
              <a:rPr lang="da-DK" altLang="da-DK" dirty="0"/>
              <a:t>I mange havne er der tale om ”standardsituationer”, hvorom der typisk udvikler sig en indforstået praksis, f.eks. mellem roere og lystsejlere, fiskere, turbåde mv.</a:t>
            </a:r>
          </a:p>
          <a:p>
            <a:r>
              <a:rPr lang="da-DK" altLang="da-DK" dirty="0"/>
              <a:t>Vær forudseende, orienter dig imod hvad der foregår i havnen, udvis beslutsomhed og vær tydelig i hensigterne for din egen båds manøvrering.</a:t>
            </a:r>
          </a:p>
          <a:p>
            <a:r>
              <a:rPr lang="da-DK" altLang="da-DK" dirty="0"/>
              <a:t>Undgå panikagtige reaktioner.</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51</a:t>
            </a:fld>
            <a:endParaRPr lang="en-US" altLang="da-DK" dirty="0">
              <a:latin typeface="Calibri" panose="020F0502020204030204" pitchFamily="34" charset="0"/>
            </a:endParaRPr>
          </a:p>
        </p:txBody>
      </p:sp>
    </p:spTree>
    <p:extLst>
      <p:ext uri="{BB962C8B-B14F-4D97-AF65-F5344CB8AC3E}">
        <p14:creationId xmlns:p14="http://schemas.microsoft.com/office/powerpoint/2010/main" val="2755645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Vær altid tydelig i dine hensigter med manøvrering af båden.</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52</a:t>
            </a:fld>
            <a:endParaRPr lang="en-US" altLang="da-DK" dirty="0">
              <a:latin typeface="Calibri" panose="020F0502020204030204" pitchFamily="34" charset="0"/>
            </a:endParaRPr>
          </a:p>
        </p:txBody>
      </p:sp>
    </p:spTree>
    <p:extLst>
      <p:ext uri="{BB962C8B-B14F-4D97-AF65-F5344CB8AC3E}">
        <p14:creationId xmlns:p14="http://schemas.microsoft.com/office/powerpoint/2010/main" val="104258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Hvis din båd er den, som i udgangspunktet har retten til vejen, så fortsæt </a:t>
            </a:r>
            <a:r>
              <a:rPr lang="da-DK" altLang="da-DK" u="sng" dirty="0"/>
              <a:t>i første omgang</a:t>
            </a:r>
            <a:r>
              <a:rPr lang="da-DK" altLang="da-DK" dirty="0"/>
              <a:t> med samme hastighed og kurs, så den anden båd kan træffe forholdsregler efter det.</a:t>
            </a:r>
          </a:p>
          <a:p>
            <a:r>
              <a:rPr lang="da-DK" altLang="da-DK" dirty="0"/>
              <a:t>Først hvis man bliver i tvivl om den anden båd vil vige, må/skal man selv begynde at manøvrere.</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53</a:t>
            </a:fld>
            <a:endParaRPr lang="en-US" altLang="da-DK" dirty="0">
              <a:latin typeface="Calibri" panose="020F0502020204030204" pitchFamily="34" charset="0"/>
            </a:endParaRPr>
          </a:p>
        </p:txBody>
      </p:sp>
    </p:spTree>
    <p:extLst>
      <p:ext uri="{BB962C8B-B14F-4D97-AF65-F5344CB8AC3E}">
        <p14:creationId xmlns:p14="http://schemas.microsoft.com/office/powerpoint/2010/main" val="3306632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dsholder til slidebillede 1">
            <a:extLst>
              <a:ext uri="{FF2B5EF4-FFF2-40B4-BE49-F238E27FC236}">
                <a16:creationId xmlns:a16="http://schemas.microsoft.com/office/drawing/2014/main" id="{6F2F4CC4-93B5-4EBD-92A5-7FCF7BBA01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Pladsholder til noter 2">
            <a:extLst>
              <a:ext uri="{FF2B5EF4-FFF2-40B4-BE49-F238E27FC236}">
                <a16:creationId xmlns:a16="http://schemas.microsoft.com/office/drawing/2014/main" id="{65A1718E-8247-4044-9B1E-E903DCC33F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Der findes et system af lydsignaler (manøvresignaler og tågesignaler), som kan tages ind i kurset hvis det er relevant for farvandet.</a:t>
            </a:r>
          </a:p>
        </p:txBody>
      </p:sp>
      <p:sp>
        <p:nvSpPr>
          <p:cNvPr id="60420" name="Pladsholder til slidenummer 3">
            <a:extLst>
              <a:ext uri="{FF2B5EF4-FFF2-40B4-BE49-F238E27FC236}">
                <a16:creationId xmlns:a16="http://schemas.microsoft.com/office/drawing/2014/main" id="{79A1B718-F38E-493B-99A1-98F8BBF814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49678B-3EF2-46E2-82C4-DA9FEC1C9713}" type="slidenum">
              <a:rPr kumimoji="0" lang="en-US" altLang="da-DK"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da-DK"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ladsholder til slidebillede 1">
            <a:extLst>
              <a:ext uri="{FF2B5EF4-FFF2-40B4-BE49-F238E27FC236}">
                <a16:creationId xmlns:a16="http://schemas.microsoft.com/office/drawing/2014/main" id="{5C273B14-95B9-4701-A970-FC168CD22B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Pladsholder til noter 2">
            <a:extLst>
              <a:ext uri="{FF2B5EF4-FFF2-40B4-BE49-F238E27FC236}">
                <a16:creationId xmlns:a16="http://schemas.microsoft.com/office/drawing/2014/main" id="{087E740F-CC3E-41E0-8A05-2DB36A1041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Dykkerflag ses typisk på overfladen (en bøje), på en båd eller på en bil på land.</a:t>
            </a:r>
          </a:p>
        </p:txBody>
      </p:sp>
      <p:sp>
        <p:nvSpPr>
          <p:cNvPr id="70660" name="Pladsholder til slidenummer 3">
            <a:extLst>
              <a:ext uri="{FF2B5EF4-FFF2-40B4-BE49-F238E27FC236}">
                <a16:creationId xmlns:a16="http://schemas.microsoft.com/office/drawing/2014/main" id="{12BD4E5A-CA6D-4521-9A75-CA1F8F66BB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E59C889F-C00A-4167-9A0B-4D967E405C0E}" type="slidenum">
              <a:rPr lang="en-US" altLang="da-DK" smtClean="0">
                <a:latin typeface="Calibri" panose="020F0502020204030204" pitchFamily="34" charset="0"/>
              </a:rPr>
              <a:pPr/>
              <a:t>55</a:t>
            </a:fld>
            <a:endParaRPr lang="en-US" altLang="da-DK" dirty="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da-DK" sz="1800" dirty="0">
                <a:solidFill>
                  <a:srgbClr val="FF0000"/>
                </a:solidFill>
                <a:effectLst/>
                <a:latin typeface="Source Sans Pro" panose="020B0503030403020204" pitchFamily="34" charset="0"/>
                <a:ea typeface="Calibri" panose="020F0502020204030204" pitchFamily="34" charset="0"/>
                <a:cs typeface="Times New Roman" panose="02020603050405020304" pitchFamily="18" charset="0"/>
              </a:rPr>
              <a:t>Undervisningspræsentationens indhold om søvejsregler svarer til indholdet af elevhæftet og bør betragtes som minimumsniveauet for korttursstyrmænds kendskab til søvejsreglerne.</a:t>
            </a:r>
          </a:p>
          <a:p>
            <a:pPr defTabSz="966612">
              <a:defRPr/>
            </a:pPr>
            <a:r>
              <a:rPr lang="da-DK" sz="1800" dirty="0">
                <a:solidFill>
                  <a:srgbClr val="FF0000"/>
                </a:solidFill>
                <a:effectLst/>
                <a:latin typeface="Source Sans Pro" panose="020B0503030403020204" pitchFamily="34" charset="0"/>
                <a:ea typeface="Calibri" panose="020F0502020204030204" pitchFamily="34" charset="0"/>
                <a:cs typeface="Times New Roman" panose="02020603050405020304" pitchFamily="18" charset="0"/>
              </a:rPr>
              <a:t>Hvis klubben deler rofarvand med lyst- og/eller erhvervstrafik, bør det supplerende materiale om søvejsregler, som findes på roning.dk, inkluderes i kurset</a:t>
            </a:r>
            <a:r>
              <a:rPr lang="da-DK" sz="1200" spc="32" dirty="0">
                <a:solidFill>
                  <a:schemeClr val="tx2"/>
                </a:solidFill>
                <a:effectLst/>
                <a:latin typeface="Source Sans Pro" panose="020B0503030403020204" pitchFamily="34" charset="0"/>
                <a:ea typeface="Source Sans Pro" panose="020B0503030403020204" pitchFamily="34" charset="0"/>
                <a:cs typeface="Times New Roman" panose="02020603050405020304" pitchFamily="18" charset="0"/>
              </a:rPr>
              <a:t>.</a:t>
            </a:r>
          </a:p>
          <a:p>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www.roning.dk </a:t>
            </a:r>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sym typeface="Wingdings" panose="05000000000000000000" pitchFamily="2" charset="2"/>
              </a:rPr>
              <a:t> Kerneydelser  Korttursstyrmandsuddannelse </a:t>
            </a:r>
            <a:r>
              <a:rPr lang="da-DK" dirty="0">
                <a:hlinkClick r:id="rId3"/>
              </a:rPr>
              <a:t>Korttursstyrmandsuddannelse | Dansk Forening for Rosport</a:t>
            </a:r>
            <a:endParaRPr lang="da-DK" altLang="da-DK" b="0" dirty="0"/>
          </a:p>
          <a:p>
            <a:pPr defTabSz="966612">
              <a:defRPr/>
            </a:pPr>
            <a:endParaRPr lang="da-DK" sz="1200" spc="32" dirty="0">
              <a:solidFill>
                <a:schemeClr val="tx2"/>
              </a:solidFill>
              <a:latin typeface="Source Sans Pro" panose="020B0503030403020204" pitchFamily="34" charset="0"/>
              <a:ea typeface="Source Sans Pro" panose="020B0503030403020204" pitchFamily="34" charset="0"/>
            </a:endParaRPr>
          </a:p>
          <a:p>
            <a:pPr defTabSz="966612">
              <a:defRPr/>
            </a:pPr>
            <a:endParaRPr lang="da-DK" altLang="da-DK" dirty="0"/>
          </a:p>
          <a:p>
            <a:endParaRPr lang="da-DK" altLang="da-DK" dirty="0"/>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56</a:t>
            </a:fld>
            <a:endParaRPr lang="en-US" altLang="da-DK" dirty="0">
              <a:latin typeface="Calibri" panose="020F0502020204030204" pitchFamily="34" charset="0"/>
            </a:endParaRPr>
          </a:p>
        </p:txBody>
      </p:sp>
    </p:spTree>
    <p:extLst>
      <p:ext uri="{BB962C8B-B14F-4D97-AF65-F5344CB8AC3E}">
        <p14:creationId xmlns:p14="http://schemas.microsoft.com/office/powerpoint/2010/main" val="245614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831F3A1A-1466-4A25-BEE7-251B46CF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9523172-011A-4A7C-B7D6-4A4AAC087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noProof="0" dirty="0"/>
              <a:t>Fiktivt eksempel som forklarer principperne for farvandsafmærkning med bøjer.</a:t>
            </a:r>
            <a:br>
              <a:rPr lang="da-DK" altLang="da-DK" noProof="0" dirty="0"/>
            </a:br>
            <a:r>
              <a:rPr lang="da-DK" altLang="da-DK" noProof="0" dirty="0"/>
              <a:t>Det anbefales at vise et søkort over klubbens farvand, hvor også evt. fyr og båker er vist i forbindelse med en detaljeret gennemgang af klubbens farvand.</a:t>
            </a:r>
          </a:p>
        </p:txBody>
      </p:sp>
      <p:sp>
        <p:nvSpPr>
          <p:cNvPr id="56324" name="Pladsholder til slidenummer 3">
            <a:extLst>
              <a:ext uri="{FF2B5EF4-FFF2-40B4-BE49-F238E27FC236}">
                <a16:creationId xmlns:a16="http://schemas.microsoft.com/office/drawing/2014/main" id="{4184598D-51A3-4322-9BDA-4735BD9F5E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708F5A3-28A7-4B1E-A2B6-6F5EB23D31C3}" type="slidenum">
              <a:rPr lang="en-US" altLang="da-DK" smtClean="0">
                <a:latin typeface="Calibri" panose="020F0502020204030204" pitchFamily="34" charset="0"/>
              </a:rPr>
              <a:pPr/>
              <a:t>57</a:t>
            </a:fld>
            <a:endParaRPr lang="en-US" altLang="da-DK" dirty="0">
              <a:latin typeface="Calibri" panose="020F0502020204030204" pitchFamily="34" charset="0"/>
            </a:endParaRPr>
          </a:p>
        </p:txBody>
      </p:sp>
    </p:spTree>
    <p:extLst>
      <p:ext uri="{BB962C8B-B14F-4D97-AF65-F5344CB8AC3E}">
        <p14:creationId xmlns:p14="http://schemas.microsoft.com/office/powerpoint/2010/main" val="583963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dsholder til slidebillede 1">
            <a:extLst>
              <a:ext uri="{FF2B5EF4-FFF2-40B4-BE49-F238E27FC236}">
                <a16:creationId xmlns:a16="http://schemas.microsoft.com/office/drawing/2014/main" id="{545F6090-847B-4B90-944B-C6BF23FB51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Pladsholder til noter 2">
            <a:extLst>
              <a:ext uri="{FF2B5EF4-FFF2-40B4-BE49-F238E27FC236}">
                <a16:creationId xmlns:a16="http://schemas.microsoft.com/office/drawing/2014/main" id="{5F0F3648-4B92-4080-9D1A-4F0FF8B100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dirty="0"/>
          </a:p>
        </p:txBody>
      </p:sp>
      <p:sp>
        <p:nvSpPr>
          <p:cNvPr id="72708" name="Pladsholder til slidenummer 3">
            <a:extLst>
              <a:ext uri="{FF2B5EF4-FFF2-40B4-BE49-F238E27FC236}">
                <a16:creationId xmlns:a16="http://schemas.microsoft.com/office/drawing/2014/main" id="{64B374E0-28D2-41C5-9711-7B28B535C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5DE4B16E-6A8D-4FD4-AD58-538AD7D29923}" type="slidenum">
              <a:rPr lang="en-US" altLang="da-DK" smtClean="0">
                <a:latin typeface="Calibri" panose="020F0502020204030204" pitchFamily="34" charset="0"/>
              </a:rPr>
              <a:pPr/>
              <a:t>58</a:t>
            </a:fld>
            <a:endParaRPr lang="en-US" altLang="da-DK" dirty="0">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ladsholder til slidebillede 1">
            <a:extLst>
              <a:ext uri="{FF2B5EF4-FFF2-40B4-BE49-F238E27FC236}">
                <a16:creationId xmlns:a16="http://schemas.microsoft.com/office/drawing/2014/main" id="{459B2F58-9724-4721-9BEA-2B6564BA29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Pladsholder til noter 2">
            <a:extLst>
              <a:ext uri="{FF2B5EF4-FFF2-40B4-BE49-F238E27FC236}">
                <a16:creationId xmlns:a16="http://schemas.microsoft.com/office/drawing/2014/main" id="{00E58DA2-574C-474D-83E6-1E6DE083F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da-DK" dirty="0"/>
              <a:t>De fælles rokommandoer består af…</a:t>
            </a:r>
          </a:p>
        </p:txBody>
      </p:sp>
      <p:sp>
        <p:nvSpPr>
          <p:cNvPr id="76804" name="Pladsholder til slidenummer 3">
            <a:extLst>
              <a:ext uri="{FF2B5EF4-FFF2-40B4-BE49-F238E27FC236}">
                <a16:creationId xmlns:a16="http://schemas.microsoft.com/office/drawing/2014/main" id="{60ECBEFA-6FC0-4D46-9015-5E6438C8F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C3D70BAC-FB2C-4A93-8596-6EF25CC8A29C}" type="slidenum">
              <a:rPr lang="en-US" altLang="da-DK" smtClean="0">
                <a:latin typeface="Calibri" panose="020F0502020204030204" pitchFamily="34" charset="0"/>
              </a:rPr>
              <a:pPr/>
              <a:t>59</a:t>
            </a:fld>
            <a:endParaRPr lang="en-US" altLang="da-DK" dirty="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dsholder til slidebillede 1">
            <a:extLst>
              <a:ext uri="{FF2B5EF4-FFF2-40B4-BE49-F238E27FC236}">
                <a16:creationId xmlns:a16="http://schemas.microsoft.com/office/drawing/2014/main" id="{C27C6806-3D13-4E07-ACD4-BF9E2A2B33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Pladsholder til noter 2">
            <a:extLst>
              <a:ext uri="{FF2B5EF4-FFF2-40B4-BE49-F238E27FC236}">
                <a16:creationId xmlns:a16="http://schemas.microsoft.com/office/drawing/2014/main" id="{F0D3C6EE-1CEC-49E2-8EAB-E33FEBFADB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Den enkelte kommando består af…</a:t>
            </a:r>
          </a:p>
        </p:txBody>
      </p:sp>
      <p:sp>
        <p:nvSpPr>
          <p:cNvPr id="74756" name="Pladsholder til slidenummer 3">
            <a:extLst>
              <a:ext uri="{FF2B5EF4-FFF2-40B4-BE49-F238E27FC236}">
                <a16:creationId xmlns:a16="http://schemas.microsoft.com/office/drawing/2014/main" id="{1BD55507-8080-482A-8CF1-8DB2FA06FF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CACB4B46-67DA-44DA-AB9B-2F0A02393FBB}" type="slidenum">
              <a:rPr lang="en-US" altLang="da-DK" smtClean="0">
                <a:latin typeface="Calibri" panose="020F0502020204030204" pitchFamily="34" charset="0"/>
              </a:rPr>
              <a:pPr/>
              <a:t>60</a:t>
            </a:fld>
            <a:endParaRPr lang="en-US" altLang="da-DK"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noProof="0" dirty="0"/>
              <a:t>Alle ombord har medansvar for sikkerheden.</a:t>
            </a:r>
          </a:p>
          <a:p>
            <a:r>
              <a:rPr lang="da-DK" noProof="0" dirty="0"/>
              <a:t>Styrmanden er ikke ansvarlig for andre besætningsmedlemmers eventuelle forsømmelse/uagtsomhed.</a:t>
            </a:r>
          </a:p>
          <a:p>
            <a:r>
              <a:rPr lang="da-DK" noProof="0" dirty="0"/>
              <a:t>Jf. bl.a. Sølovens og Søsikkerhedslovens straffebestemmelser. </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6</a:t>
            </a:fld>
            <a:endParaRPr lang="en-US" altLang="da-DK" dirty="0"/>
          </a:p>
        </p:txBody>
      </p:sp>
    </p:spTree>
    <p:extLst>
      <p:ext uri="{BB962C8B-B14F-4D97-AF65-F5344CB8AC3E}">
        <p14:creationId xmlns:p14="http://schemas.microsoft.com/office/powerpoint/2010/main" val="2080553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Årerne er en del af sikkerhedsudstyret, dvs. hvis en åre mistes, er båden ikke længere sødygtig og skal principielt søge land med det samme.</a:t>
            </a:r>
          </a:p>
          <a:p>
            <a:r>
              <a:rPr lang="da-DK" dirty="0"/>
              <a:t>Roret er ikke en del af sikkerhedsudstyret, dvs. hvis roret mistes, må båden gerne ro hjem uden ror, men må derefter ikke ro ud igen uden ror.</a:t>
            </a:r>
          </a:p>
        </p:txBody>
      </p:sp>
      <p:sp>
        <p:nvSpPr>
          <p:cNvPr id="4" name="Pladsholder til slidenummer 3"/>
          <p:cNvSpPr>
            <a:spLocks noGrp="1"/>
          </p:cNvSpPr>
          <p:nvPr>
            <p:ph type="sldNum" sz="quarter" idx="5"/>
          </p:nvPr>
        </p:nvSpPr>
        <p:spPr/>
        <p:txBody>
          <a:bodyPr/>
          <a:lstStyle/>
          <a:p>
            <a:pPr>
              <a:defRPr/>
            </a:pPr>
            <a:fld id="{3BA52880-4537-49B8-A5AD-33E7E9C3D6C3}" type="slidenum">
              <a:rPr lang="en-US" altLang="da-DK" smtClean="0"/>
              <a:pPr>
                <a:defRPr/>
              </a:pPr>
              <a:t>61</a:t>
            </a:fld>
            <a:endParaRPr lang="en-US" altLang="da-DK" dirty="0"/>
          </a:p>
        </p:txBody>
      </p:sp>
    </p:spTree>
    <p:extLst>
      <p:ext uri="{BB962C8B-B14F-4D97-AF65-F5344CB8AC3E}">
        <p14:creationId xmlns:p14="http://schemas.microsoft.com/office/powerpoint/2010/main" val="38648246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Båden kan komme til at ”hænge” på to bølgetoppe.</a:t>
            </a:r>
          </a:p>
          <a:p>
            <a:r>
              <a:rPr lang="da-DK" dirty="0"/>
              <a:t>Risiko for at høje bølger ruller ind over rælingen.</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62</a:t>
            </a:fld>
            <a:endParaRPr lang="en-US" altLang="da-DK" dirty="0"/>
          </a:p>
        </p:txBody>
      </p:sp>
    </p:spTree>
    <p:extLst>
      <p:ext uri="{BB962C8B-B14F-4D97-AF65-F5344CB8AC3E}">
        <p14:creationId xmlns:p14="http://schemas.microsoft.com/office/powerpoint/2010/main" val="4245423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Ved at lægge sig med en vinkel til bølgerne ”forlænger” man den bølgelængde, som båden ”oplever”. Båden belastes mindre, roningen bliver nemmere og risikoen for at bølger skyller ind over båden reduceres.</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63</a:t>
            </a:fld>
            <a:endParaRPr lang="en-US" altLang="da-DK" dirty="0"/>
          </a:p>
        </p:txBody>
      </p:sp>
    </p:spTree>
    <p:extLst>
      <p:ext uri="{BB962C8B-B14F-4D97-AF65-F5344CB8AC3E}">
        <p14:creationId xmlns:p14="http://schemas.microsoft.com/office/powerpoint/2010/main" val="1172520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Roret kan blive løftet ud af vandet og bølgen tage kontrol over båden. </a:t>
            </a:r>
            <a:br>
              <a:rPr lang="da-DK" dirty="0"/>
            </a:br>
            <a:r>
              <a:rPr lang="da-DK" dirty="0"/>
              <a:t>Det stiller krav til roerenes indbydes koordinering at holde kursen.</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64</a:t>
            </a:fld>
            <a:endParaRPr lang="en-US" altLang="da-DK" dirty="0"/>
          </a:p>
        </p:txBody>
      </p:sp>
    </p:spTree>
    <p:extLst>
      <p:ext uri="{BB962C8B-B14F-4D97-AF65-F5344CB8AC3E}">
        <p14:creationId xmlns:p14="http://schemas.microsoft.com/office/powerpoint/2010/main" val="1378570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Ro evt. lidt i zig-zag, hvis der er sidevind. Det er nemmere at ro med bølgerne en smule agten fra eller en smule forfra, end lige ind fra siden.</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65</a:t>
            </a:fld>
            <a:endParaRPr lang="en-US" altLang="da-DK" dirty="0"/>
          </a:p>
        </p:txBody>
      </p:sp>
    </p:spTree>
    <p:extLst>
      <p:ext uri="{BB962C8B-B14F-4D97-AF65-F5344CB8AC3E}">
        <p14:creationId xmlns:p14="http://schemas.microsoft.com/office/powerpoint/2010/main" val="701392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Hold til styrbord og godt klar af molehoveder for synlighed.</a:t>
            </a:r>
          </a:p>
          <a:p>
            <a:r>
              <a:rPr lang="da-DK" noProof="0" dirty="0"/>
              <a:t>Hvis man ikke skal ind i havnen, så hold en passende afstand, så evt. trafik ud af havnen ikke bliver overrasket af at der ligger en robåd lige bagved et molehoved.</a:t>
            </a:r>
          </a:p>
        </p:txBody>
      </p:sp>
      <p:sp>
        <p:nvSpPr>
          <p:cNvPr id="4" name="Slide Number Placeholder 3"/>
          <p:cNvSpPr>
            <a:spLocks noGrp="1"/>
          </p:cNvSpPr>
          <p:nvPr>
            <p:ph type="sldNum" sz="quarter" idx="5"/>
          </p:nvPr>
        </p:nvSpPr>
        <p:spPr/>
        <p:txBody>
          <a:bodyPr/>
          <a:lstStyle/>
          <a:p>
            <a:pPr>
              <a:defRPr/>
            </a:pPr>
            <a:fld id="{3BA52880-4537-49B8-A5AD-33E7E9C3D6C3}" type="slidenum">
              <a:rPr lang="en-US" altLang="da-DK" smtClean="0"/>
              <a:pPr>
                <a:defRPr/>
              </a:pPr>
              <a:t>66</a:t>
            </a:fld>
            <a:endParaRPr lang="en-US" altLang="da-DK" dirty="0"/>
          </a:p>
        </p:txBody>
      </p:sp>
    </p:spTree>
    <p:extLst>
      <p:ext uri="{BB962C8B-B14F-4D97-AF65-F5344CB8AC3E}">
        <p14:creationId xmlns:p14="http://schemas.microsoft.com/office/powerpoint/2010/main" val="710969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Båden er bedre beskyttet på læ-siden og det er lettere at komme fra anlægsstedet igen.</a:t>
            </a:r>
          </a:p>
        </p:txBody>
      </p:sp>
      <p:sp>
        <p:nvSpPr>
          <p:cNvPr id="4" name="Pladsholder til slidenummer 3"/>
          <p:cNvSpPr>
            <a:spLocks noGrp="1"/>
          </p:cNvSpPr>
          <p:nvPr>
            <p:ph type="sldNum" sz="quarter" idx="5"/>
          </p:nvPr>
        </p:nvSpPr>
        <p:spPr/>
        <p:txBody>
          <a:bodyPr/>
          <a:lstStyle/>
          <a:p>
            <a:pPr>
              <a:defRPr/>
            </a:pPr>
            <a:fld id="{3BA52880-4537-49B8-A5AD-33E7E9C3D6C3}" type="slidenum">
              <a:rPr lang="en-US" altLang="da-DK" smtClean="0"/>
              <a:pPr>
                <a:defRPr/>
              </a:pPr>
              <a:t>67</a:t>
            </a:fld>
            <a:endParaRPr lang="en-US" altLang="da-DK" dirty="0"/>
          </a:p>
        </p:txBody>
      </p:sp>
    </p:spTree>
    <p:extLst>
      <p:ext uri="{BB962C8B-B14F-4D97-AF65-F5344CB8AC3E}">
        <p14:creationId xmlns:p14="http://schemas.microsoft.com/office/powerpoint/2010/main" val="2513188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Vindretning og styrke har stor indflydelse på hvordan båden bevæger sig (afdrift), specielt når årerne ikke er i vandet og farten reduceres.</a:t>
            </a:r>
          </a:p>
        </p:txBody>
      </p:sp>
      <p:sp>
        <p:nvSpPr>
          <p:cNvPr id="4" name="Pladsholder til slidenummer 3"/>
          <p:cNvSpPr>
            <a:spLocks noGrp="1"/>
          </p:cNvSpPr>
          <p:nvPr>
            <p:ph type="sldNum" sz="quarter" idx="5"/>
          </p:nvPr>
        </p:nvSpPr>
        <p:spPr/>
        <p:txBody>
          <a:bodyPr/>
          <a:lstStyle/>
          <a:p>
            <a:pPr>
              <a:defRPr/>
            </a:pPr>
            <a:fld id="{3BA52880-4537-49B8-A5AD-33E7E9C3D6C3}" type="slidenum">
              <a:rPr lang="en-US" altLang="da-DK" smtClean="0"/>
              <a:pPr>
                <a:defRPr/>
              </a:pPr>
              <a:t>68</a:t>
            </a:fld>
            <a:endParaRPr lang="en-US" altLang="da-DK" dirty="0"/>
          </a:p>
        </p:txBody>
      </p:sp>
    </p:spTree>
    <p:extLst>
      <p:ext uri="{BB962C8B-B14F-4D97-AF65-F5344CB8AC3E}">
        <p14:creationId xmlns:p14="http://schemas.microsoft.com/office/powerpoint/2010/main" val="716470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dsholder til slidebillede 1">
            <a:extLst>
              <a:ext uri="{FF2B5EF4-FFF2-40B4-BE49-F238E27FC236}">
                <a16:creationId xmlns:a16="http://schemas.microsoft.com/office/drawing/2014/main" id="{326D03F9-4501-4A9E-8177-C882479F6C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Pladsholder til noter 2">
            <a:extLst>
              <a:ext uri="{FF2B5EF4-FFF2-40B4-BE49-F238E27FC236}">
                <a16:creationId xmlns:a16="http://schemas.microsoft.com/office/drawing/2014/main" id="{5D3F9D01-DD16-46E8-A5FE-6B71A1289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Fortøjninger skal være ca. lige lange og mindst en i hver sin retning (fortøjninger eller ”spring”)</a:t>
            </a:r>
          </a:p>
          <a:p>
            <a:r>
              <a:rPr lang="da-DK" altLang="da-DK" dirty="0"/>
              <a:t>Fendere kan hænge på båden eller på broen, alt efter hvor og hvordan båden har kontakt.</a:t>
            </a:r>
          </a:p>
          <a:p>
            <a:r>
              <a:rPr lang="da-DK" altLang="da-DK" dirty="0"/>
              <a:t>Roret bindes, så det peger udad eller tages af (OBS hvis roret er af den type, som sidder med en løs pind – den kan ikke flyde…)</a:t>
            </a:r>
          </a:p>
        </p:txBody>
      </p:sp>
      <p:sp>
        <p:nvSpPr>
          <p:cNvPr id="88068" name="Pladsholder til slidenummer 3">
            <a:extLst>
              <a:ext uri="{FF2B5EF4-FFF2-40B4-BE49-F238E27FC236}">
                <a16:creationId xmlns:a16="http://schemas.microsoft.com/office/drawing/2014/main" id="{20BA67E2-22CD-4456-B7F3-C533B9A809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4D8EE02-B034-4AD8-AF1C-2D8AC3705F64}" type="slidenum">
              <a:rPr lang="en-US" altLang="da-DK" smtClean="0">
                <a:latin typeface="Calibri" panose="020F0502020204030204" pitchFamily="34" charset="0"/>
              </a:rPr>
              <a:pPr/>
              <a:t>69</a:t>
            </a:fld>
            <a:endParaRPr lang="en-US" altLang="da-DK" dirty="0">
              <a:latin typeface="Calibri" panose="020F0502020204030204" pitchFamily="34" charset="0"/>
            </a:endParaRPr>
          </a:p>
        </p:txBody>
      </p:sp>
    </p:spTree>
    <p:extLst>
      <p:ext uri="{BB962C8B-B14F-4D97-AF65-F5344CB8AC3E}">
        <p14:creationId xmlns:p14="http://schemas.microsoft.com/office/powerpoint/2010/main" val="15901281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dsholder til slidebillede 1">
            <a:extLst>
              <a:ext uri="{FF2B5EF4-FFF2-40B4-BE49-F238E27FC236}">
                <a16:creationId xmlns:a16="http://schemas.microsoft.com/office/drawing/2014/main" id="{326D03F9-4501-4A9E-8177-C882479F6C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Pladsholder til noter 2">
            <a:extLst>
              <a:ext uri="{FF2B5EF4-FFF2-40B4-BE49-F238E27FC236}">
                <a16:creationId xmlns:a16="http://schemas.microsoft.com/office/drawing/2014/main" id="{5D3F9D01-DD16-46E8-A5FE-6B71A1289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Lokal versionering vedr. dagligt rofarvand og reglement.</a:t>
            </a:r>
          </a:p>
        </p:txBody>
      </p:sp>
      <p:sp>
        <p:nvSpPr>
          <p:cNvPr id="88068" name="Pladsholder til slidenummer 3">
            <a:extLst>
              <a:ext uri="{FF2B5EF4-FFF2-40B4-BE49-F238E27FC236}">
                <a16:creationId xmlns:a16="http://schemas.microsoft.com/office/drawing/2014/main" id="{20BA67E2-22CD-4456-B7F3-C533B9A809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D4D8EE02-B034-4AD8-AF1C-2D8AC3705F64}" type="slidenum">
              <a:rPr lang="en-US" altLang="da-DK" smtClean="0">
                <a:latin typeface="Calibri" panose="020F0502020204030204" pitchFamily="34" charset="0"/>
              </a:rPr>
              <a:pPr/>
              <a:t>70</a:t>
            </a:fld>
            <a:endParaRPr lang="en-US" altLang="da-DK" dirty="0">
              <a:latin typeface="Calibri" panose="020F0502020204030204" pitchFamily="34" charset="0"/>
            </a:endParaRPr>
          </a:p>
        </p:txBody>
      </p:sp>
    </p:spTree>
    <p:extLst>
      <p:ext uri="{BB962C8B-B14F-4D97-AF65-F5344CB8AC3E}">
        <p14:creationId xmlns:p14="http://schemas.microsoft.com/office/powerpoint/2010/main" val="375659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dsholder til slidebillede 1">
            <a:extLst>
              <a:ext uri="{FF2B5EF4-FFF2-40B4-BE49-F238E27FC236}">
                <a16:creationId xmlns:a16="http://schemas.microsoft.com/office/drawing/2014/main" id="{B0C7A46E-6D9E-4020-A214-FB239484D1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Pladsholder til noter 2">
            <a:extLst>
              <a:ext uri="{FF2B5EF4-FFF2-40B4-BE49-F238E27FC236}">
                <a16:creationId xmlns:a16="http://schemas.microsoft.com/office/drawing/2014/main" id="{11DC48CD-A416-4399-B934-98004AC34C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Bemærk DFfRs kollektive forsikring dækker ikke f.eks. lånt båd i en anden klub, skader ifm. fællesarrangementer/kaproning, skader på en anden båd fra samme klub.</a:t>
            </a:r>
          </a:p>
          <a:p>
            <a:r>
              <a:rPr lang="da-DK" altLang="da-DK" dirty="0"/>
              <a:t>Find detaljer på roning.dk.</a:t>
            </a:r>
          </a:p>
        </p:txBody>
      </p:sp>
      <p:sp>
        <p:nvSpPr>
          <p:cNvPr id="41988" name="Pladsholder til slidenummer 3">
            <a:extLst>
              <a:ext uri="{FF2B5EF4-FFF2-40B4-BE49-F238E27FC236}">
                <a16:creationId xmlns:a16="http://schemas.microsoft.com/office/drawing/2014/main" id="{2A2A3914-9BE7-4EAF-A85F-1D127D21F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28D87-8BB0-40CF-BA91-A06CF90F0D91}" type="slidenum">
              <a:rPr kumimoji="0" lang="en-US" altLang="da-DK"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da-DK"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057277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dsholder til slidebillede 1">
            <a:extLst>
              <a:ext uri="{FF2B5EF4-FFF2-40B4-BE49-F238E27FC236}">
                <a16:creationId xmlns:a16="http://schemas.microsoft.com/office/drawing/2014/main" id="{FC49BE7F-BFD0-4B75-AE94-58337B99D3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dsholder til noter 2">
            <a:extLst>
              <a:ext uri="{FF2B5EF4-FFF2-40B4-BE49-F238E27FC236}">
                <a16:creationId xmlns:a16="http://schemas.microsoft.com/office/drawing/2014/main" id="{244926E8-08F9-41A0-A80B-C71B4C880D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Husk at læse elevhæftet og det supplerende materiale.</a:t>
            </a:r>
          </a:p>
          <a:p>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www.roning.dk </a:t>
            </a:r>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sym typeface="Wingdings" panose="05000000000000000000" pitchFamily="2" charset="2"/>
              </a:rPr>
              <a:t> Kerneydelser  Korttursstyrmandsuddannelse </a:t>
            </a:r>
            <a:r>
              <a:rPr lang="da-DK" dirty="0">
                <a:hlinkClick r:id="rId3"/>
              </a:rPr>
              <a:t>Korttursstyrmandsuddannelse | Dansk Forening for Rosport</a:t>
            </a:r>
            <a:endParaRPr lang="da-DK" altLang="da-DK" b="0" dirty="0"/>
          </a:p>
          <a:p>
            <a:endParaRPr lang="da-DK" altLang="da-DK" dirty="0"/>
          </a:p>
        </p:txBody>
      </p:sp>
      <p:sp>
        <p:nvSpPr>
          <p:cNvPr id="32772" name="Pladsholder til slidenummer 3">
            <a:extLst>
              <a:ext uri="{FF2B5EF4-FFF2-40B4-BE49-F238E27FC236}">
                <a16:creationId xmlns:a16="http://schemas.microsoft.com/office/drawing/2014/main" id="{BFAE2300-6CA6-4E1D-A63A-7DE504A0BF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210475E6-593A-4133-8586-9D64C878F7FF}" type="slidenum">
              <a:rPr lang="en-US" altLang="da-DK" smtClean="0">
                <a:latin typeface="Calibri" panose="020F0502020204030204" pitchFamily="34" charset="0"/>
              </a:rPr>
              <a:pPr/>
              <a:t>71</a:t>
            </a:fld>
            <a:endParaRPr lang="en-US" altLang="da-DK" dirty="0">
              <a:latin typeface="Calibri" panose="020F0502020204030204" pitchFamily="34" charset="0"/>
            </a:endParaRPr>
          </a:p>
        </p:txBody>
      </p:sp>
    </p:spTree>
    <p:extLst>
      <p:ext uri="{BB962C8B-B14F-4D97-AF65-F5344CB8AC3E}">
        <p14:creationId xmlns:p14="http://schemas.microsoft.com/office/powerpoint/2010/main" val="318644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dsholder til slidebillede 1">
            <a:extLst>
              <a:ext uri="{FF2B5EF4-FFF2-40B4-BE49-F238E27FC236}">
                <a16:creationId xmlns:a16="http://schemas.microsoft.com/office/drawing/2014/main" id="{B0C7A46E-6D9E-4020-A214-FB239484D1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Pladsholder til noter 2">
            <a:extLst>
              <a:ext uri="{FF2B5EF4-FFF2-40B4-BE49-F238E27FC236}">
                <a16:creationId xmlns:a16="http://schemas.microsoft.com/office/drawing/2014/main" id="{11DC48CD-A416-4399-B934-98004AC34C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da-DK" altLang="da-DK" dirty="0"/>
              <a:t>Forsikringsspørgsmålet er omfattende og kompliceret (F.eks. lån af båd i en anden klub, frivilligt arbejde, bådtransport mv.) </a:t>
            </a:r>
          </a:p>
          <a:p>
            <a:endParaRPr lang="da-DK" altLang="da-DK" dirty="0"/>
          </a:p>
        </p:txBody>
      </p:sp>
      <p:sp>
        <p:nvSpPr>
          <p:cNvPr id="41988" name="Pladsholder til slidenummer 3">
            <a:extLst>
              <a:ext uri="{FF2B5EF4-FFF2-40B4-BE49-F238E27FC236}">
                <a16:creationId xmlns:a16="http://schemas.microsoft.com/office/drawing/2014/main" id="{2A2A3914-9BE7-4EAF-A85F-1D127D21F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28D87-8BB0-40CF-BA91-A06CF90F0D91}" type="slidenum">
              <a:rPr kumimoji="0" lang="en-US" altLang="da-DK"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da-DK"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dsholder til slidebillede 1">
            <a:extLst>
              <a:ext uri="{FF2B5EF4-FFF2-40B4-BE49-F238E27FC236}">
                <a16:creationId xmlns:a16="http://schemas.microsoft.com/office/drawing/2014/main" id="{B0C7A46E-6D9E-4020-A214-FB239484D1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Pladsholder til noter 2">
            <a:extLst>
              <a:ext uri="{FF2B5EF4-FFF2-40B4-BE49-F238E27FC236}">
                <a16:creationId xmlns:a16="http://schemas.microsoft.com/office/drawing/2014/main" id="{11DC48CD-A416-4399-B934-98004AC34C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Lokal versionering vedr. klubbens egne forsikringsforhold.</a:t>
            </a:r>
          </a:p>
        </p:txBody>
      </p:sp>
      <p:sp>
        <p:nvSpPr>
          <p:cNvPr id="41988" name="Pladsholder til slidenummer 3">
            <a:extLst>
              <a:ext uri="{FF2B5EF4-FFF2-40B4-BE49-F238E27FC236}">
                <a16:creationId xmlns:a16="http://schemas.microsoft.com/office/drawing/2014/main" id="{2A2A3914-9BE7-4EAF-A85F-1D127D21F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a:defRPr>
            </a:lvl1pPr>
            <a:lvl2pPr marL="785372" indent="-302066">
              <a:defRPr>
                <a:solidFill>
                  <a:schemeClr val="tx1"/>
                </a:solidFill>
                <a:latin typeface="Open Sans"/>
              </a:defRPr>
            </a:lvl2pPr>
            <a:lvl3pPr marL="1208265" indent="-241653">
              <a:defRPr>
                <a:solidFill>
                  <a:schemeClr val="tx1"/>
                </a:solidFill>
                <a:latin typeface="Open Sans"/>
              </a:defRPr>
            </a:lvl3pPr>
            <a:lvl4pPr marL="1691571" indent="-241653">
              <a:defRPr>
                <a:solidFill>
                  <a:schemeClr val="tx1"/>
                </a:solidFill>
                <a:latin typeface="Open Sans"/>
              </a:defRPr>
            </a:lvl4pPr>
            <a:lvl5pPr marL="2174878" indent="-241653">
              <a:defRPr>
                <a:solidFill>
                  <a:schemeClr val="tx1"/>
                </a:solidFill>
                <a:latin typeface="Open Sans"/>
              </a:defRPr>
            </a:lvl5pPr>
            <a:lvl6pPr marL="2658184" indent="-241653" eaLnBrk="0" fontAlgn="base" hangingPunct="0">
              <a:spcBef>
                <a:spcPct val="0"/>
              </a:spcBef>
              <a:spcAft>
                <a:spcPct val="0"/>
              </a:spcAft>
              <a:defRPr>
                <a:solidFill>
                  <a:schemeClr val="tx1"/>
                </a:solidFill>
                <a:latin typeface="Open Sans"/>
              </a:defRPr>
            </a:lvl6pPr>
            <a:lvl7pPr marL="3141490" indent="-241653" eaLnBrk="0" fontAlgn="base" hangingPunct="0">
              <a:spcBef>
                <a:spcPct val="0"/>
              </a:spcBef>
              <a:spcAft>
                <a:spcPct val="0"/>
              </a:spcAft>
              <a:defRPr>
                <a:solidFill>
                  <a:schemeClr val="tx1"/>
                </a:solidFill>
                <a:latin typeface="Open Sans"/>
              </a:defRPr>
            </a:lvl7pPr>
            <a:lvl8pPr marL="3624796" indent="-241653" eaLnBrk="0" fontAlgn="base" hangingPunct="0">
              <a:spcBef>
                <a:spcPct val="0"/>
              </a:spcBef>
              <a:spcAft>
                <a:spcPct val="0"/>
              </a:spcAft>
              <a:defRPr>
                <a:solidFill>
                  <a:schemeClr val="tx1"/>
                </a:solidFill>
                <a:latin typeface="Open Sans"/>
              </a:defRPr>
            </a:lvl8pPr>
            <a:lvl9pPr marL="4108102" indent="-241653" eaLnBrk="0" fontAlgn="base" hangingPunct="0">
              <a:spcBef>
                <a:spcPct val="0"/>
              </a:spcBef>
              <a:spcAft>
                <a:spcPct val="0"/>
              </a:spcAft>
              <a:defRPr>
                <a:solidFill>
                  <a:schemeClr val="tx1"/>
                </a:solidFill>
                <a:latin typeface="Open Sans"/>
              </a:defRPr>
            </a:lvl9pPr>
          </a:lstStyle>
          <a:p>
            <a:fld id="{62E28D87-8BB0-40CF-BA91-A06CF90F0D91}" type="slidenum">
              <a:rPr lang="en-US" altLang="da-DK" smtClean="0">
                <a:latin typeface="Calibri" panose="020F0502020204030204" pitchFamily="34" charset="0"/>
              </a:rPr>
              <a:pPr/>
              <a:t>10</a:t>
            </a:fld>
            <a:endParaRPr lang="en-US" altLang="da-DK" dirty="0">
              <a:latin typeface="Calibri" panose="020F0502020204030204" pitchFamily="34" charset="0"/>
            </a:endParaRPr>
          </a:p>
        </p:txBody>
      </p:sp>
    </p:spTree>
    <p:extLst>
      <p:ext uri="{BB962C8B-B14F-4D97-AF65-F5344CB8AC3E}">
        <p14:creationId xmlns:p14="http://schemas.microsoft.com/office/powerpoint/2010/main" val="258622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DFfR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2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FfR basis slid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596E3F77-C841-CFEA-956F-18097B1BDBA4}"/>
              </a:ext>
            </a:extLst>
          </p:cNvPr>
          <p:cNvSpPr>
            <a:spLocks noGrp="1"/>
          </p:cNvSpPr>
          <p:nvPr>
            <p:ph type="body" sz="quarter" idx="13" hasCustomPrompt="1"/>
          </p:nvPr>
        </p:nvSpPr>
        <p:spPr>
          <a:xfrm>
            <a:off x="1235869" y="1085624"/>
            <a:ext cx="9713913" cy="313932"/>
          </a:xfrm>
          <a:prstGeom prst="rect">
            <a:avLst/>
          </a:prstGeom>
        </p:spPr>
        <p:txBody>
          <a:bodyPr wrap="square">
            <a:spAutoFit/>
          </a:bodyPr>
          <a:lstStyle>
            <a:lvl1pPr marL="0" indent="0" algn="ctr">
              <a:buNone/>
              <a:defRPr sz="1600">
                <a:solidFill>
                  <a:schemeClr val="tx1"/>
                </a:solidFill>
                <a:latin typeface="Source Sans Pro" panose="020B0503030403020204" pitchFamily="34" charset="0"/>
                <a:ea typeface="Source Sans Pro" panose="020B0503030403020204" pitchFamily="34" charset="0"/>
              </a:defRPr>
            </a:lvl1pPr>
          </a:lstStyle>
          <a:p>
            <a:pPr lvl="0"/>
            <a:r>
              <a:rPr lang="da-DK" noProof="0" dirty="0"/>
              <a:t>Underoverskrift</a:t>
            </a:r>
          </a:p>
        </p:txBody>
      </p:sp>
      <p:cxnSp>
        <p:nvCxnSpPr>
          <p:cNvPr id="3" name="Straight Connector 33">
            <a:extLst>
              <a:ext uri="{FF2B5EF4-FFF2-40B4-BE49-F238E27FC236}">
                <a16:creationId xmlns:a16="http://schemas.microsoft.com/office/drawing/2014/main" id="{D0E96439-A834-2FC5-84C7-B6811C9DEA36}"/>
              </a:ext>
            </a:extLst>
          </p:cNvPr>
          <p:cNvCxnSpPr>
            <a:cxnSpLocks/>
          </p:cNvCxnSpPr>
          <p:nvPr userDrawn="1"/>
        </p:nvCxnSpPr>
        <p:spPr bwMode="auto">
          <a:xfrm>
            <a:off x="1242219" y="551719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123869C9-7303-B1EA-0561-59316AC8A998}"/>
              </a:ext>
            </a:extLst>
          </p:cNvPr>
          <p:cNvSpPr>
            <a:spLocks noGrp="1" noChangeAspect="1"/>
          </p:cNvSpPr>
          <p:nvPr>
            <p:ph type="body" sz="quarter" idx="10" hasCustomPrompt="1"/>
          </p:nvPr>
        </p:nvSpPr>
        <p:spPr>
          <a:xfrm>
            <a:off x="1239044" y="384712"/>
            <a:ext cx="9713913" cy="707886"/>
          </a:xfrm>
          <a:prstGeom prst="rect">
            <a:avLst/>
          </a:prstGeom>
        </p:spPr>
        <p:txBody>
          <a:bodyPr>
            <a:spAutoFit/>
          </a:bodyPr>
          <a:lstStyle>
            <a:lvl1pPr marL="0" indent="0" algn="ctr">
              <a:lnSpc>
                <a:spcPct val="100000"/>
              </a:lnSpc>
              <a:buNone/>
              <a:defRPr lang="en-US" sz="4000" kern="1200" spc="30" dirty="0" smtClean="0">
                <a:solidFill>
                  <a:schemeClr val="tx2"/>
                </a:solidFill>
                <a:latin typeface="Source Sans Pro" panose="020B0503030403020204" pitchFamily="34" charset="0"/>
                <a:ea typeface="Source Sans Pro" panose="020B0503030403020204" pitchFamily="34" charset="0"/>
                <a:cs typeface="+mn-cs"/>
              </a:defRPr>
            </a:lvl1pPr>
            <a:lvl3pPr marL="0" indent="0" algn="ctr">
              <a:lnSpc>
                <a:spcPct val="100000"/>
              </a:lnSpc>
              <a:buNone/>
              <a:defRPr lang="da-DK" sz="1600" kern="1200" noProof="0" dirty="0" smtClean="0">
                <a:solidFill>
                  <a:schemeClr val="tx1"/>
                </a:solidFill>
                <a:latin typeface="Source Sans Pro" panose="020B0503030403020204" pitchFamily="34" charset="0"/>
                <a:ea typeface="+mn-ea"/>
                <a:cs typeface="Source Sans Pro" panose="020B0503030403020204" pitchFamily="34" charset="0"/>
              </a:defRPr>
            </a:lvl3pPr>
          </a:lstStyle>
          <a:p>
            <a:pPr lvl="0"/>
            <a:r>
              <a:rPr lang="da-DK" noProof="0" dirty="0"/>
              <a:t>Overskrift</a:t>
            </a:r>
          </a:p>
        </p:txBody>
      </p:sp>
      <p:sp>
        <p:nvSpPr>
          <p:cNvPr id="20" name="Text Placeholder 18">
            <a:extLst>
              <a:ext uri="{FF2B5EF4-FFF2-40B4-BE49-F238E27FC236}">
                <a16:creationId xmlns:a16="http://schemas.microsoft.com/office/drawing/2014/main" id="{081065FC-10C2-ED74-8161-DBDACC9B935A}"/>
              </a:ext>
            </a:extLst>
          </p:cNvPr>
          <p:cNvSpPr>
            <a:spLocks noGrp="1" noChangeAspect="1"/>
          </p:cNvSpPr>
          <p:nvPr>
            <p:ph type="body" sz="quarter" idx="11" hasCustomPrompt="1"/>
          </p:nvPr>
        </p:nvSpPr>
        <p:spPr>
          <a:xfrm>
            <a:off x="1239043" y="5701348"/>
            <a:ext cx="9713913" cy="397032"/>
          </a:xfrm>
          <a:prstGeom prst="rect">
            <a:avLst/>
          </a:prstGeom>
        </p:spPr>
        <p:txBody>
          <a:bodyPr>
            <a:spAutoFit/>
          </a:bodyPr>
          <a:lstStyle>
            <a:lvl1pPr marL="0" indent="0" algn="ctr" rtl="0" eaLnBrk="1" fontAlgn="auto" hangingPunct="1">
              <a:lnSpc>
                <a:spcPct val="90000"/>
              </a:lnSpc>
              <a:spcBef>
                <a:spcPts val="0"/>
              </a:spcBef>
              <a:spcAft>
                <a:spcPts val="0"/>
              </a:spcAft>
              <a:buNone/>
              <a:defRPr lang="da-DK" sz="2200" kern="1200" spc="30" noProof="0" dirty="0" smtClean="0">
                <a:solidFill>
                  <a:schemeClr val="tx2"/>
                </a:solidFill>
                <a:latin typeface="Source Sans Pro" panose="020B0503030403020204" pitchFamily="34" charset="0"/>
                <a:ea typeface="Source Sans Pro" panose="020B0503030403020204" pitchFamily="34" charset="0"/>
                <a:cs typeface="+mn-cs"/>
              </a:defRPr>
            </a:lvl1pPr>
            <a:lvl3pPr marL="0" indent="0" algn="ctr">
              <a:lnSpc>
                <a:spcPct val="100000"/>
              </a:lnSpc>
              <a:buNone/>
              <a:defRPr lang="da-DK" sz="1600" kern="1200" noProof="0" dirty="0" smtClean="0">
                <a:solidFill>
                  <a:schemeClr val="tx1"/>
                </a:solidFill>
                <a:latin typeface="Source Sans Pro" panose="020B0503030403020204" pitchFamily="34" charset="0"/>
                <a:ea typeface="+mn-ea"/>
                <a:cs typeface="Source Sans Pro" panose="020B0503030403020204" pitchFamily="34" charset="0"/>
              </a:defRPr>
            </a:lvl3pPr>
          </a:lstStyle>
          <a:p>
            <a:pPr lvl="0"/>
            <a:r>
              <a:rPr lang="da-DK" noProof="0" dirty="0"/>
              <a:t>Konklusion</a:t>
            </a:r>
          </a:p>
        </p:txBody>
      </p:sp>
    </p:spTree>
    <p:extLst>
      <p:ext uri="{BB962C8B-B14F-4D97-AF65-F5344CB8AC3E}">
        <p14:creationId xmlns:p14="http://schemas.microsoft.com/office/powerpoint/2010/main" val="339865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5_Blank">
    <p:spTree>
      <p:nvGrpSpPr>
        <p:cNvPr id="1" name=""/>
        <p:cNvGrpSpPr/>
        <p:nvPr/>
      </p:nvGrpSpPr>
      <p:grpSpPr>
        <a:xfrm>
          <a:off x="0" y="0"/>
          <a:ext cx="0" cy="0"/>
          <a:chOff x="0" y="0"/>
          <a:chExt cx="0" cy="0"/>
        </a:xfrm>
      </p:grpSpPr>
      <p:sp>
        <p:nvSpPr>
          <p:cNvPr id="18" name="Picture Placeholder 17"/>
          <p:cNvSpPr>
            <a:spLocks noGrp="1"/>
          </p:cNvSpPr>
          <p:nvPr>
            <p:ph type="pic" sz="quarter" idx="15"/>
          </p:nvPr>
        </p:nvSpPr>
        <p:spPr>
          <a:xfrm>
            <a:off x="3879299" y="2790568"/>
            <a:ext cx="1956842" cy="1804893"/>
          </a:xfrm>
          <a:custGeom>
            <a:avLst/>
            <a:gdLst>
              <a:gd name="connsiteX0" fmla="*/ 0 w 1956842"/>
              <a:gd name="connsiteY0" fmla="*/ 0 h 1804893"/>
              <a:gd name="connsiteX1" fmla="*/ 1956842 w 1956842"/>
              <a:gd name="connsiteY1" fmla="*/ 0 h 1804893"/>
              <a:gd name="connsiteX2" fmla="*/ 1956842 w 1956842"/>
              <a:gd name="connsiteY2" fmla="*/ 1804893 h 1804893"/>
              <a:gd name="connsiteX3" fmla="*/ 0 w 1956842"/>
              <a:gd name="connsiteY3" fmla="*/ 1804893 h 1804893"/>
            </a:gdLst>
            <a:ahLst/>
            <a:cxnLst>
              <a:cxn ang="0">
                <a:pos x="connsiteX0" y="connsiteY0"/>
              </a:cxn>
              <a:cxn ang="0">
                <a:pos x="connsiteX1" y="connsiteY1"/>
              </a:cxn>
              <a:cxn ang="0">
                <a:pos x="connsiteX2" y="connsiteY2"/>
              </a:cxn>
              <a:cxn ang="0">
                <a:pos x="connsiteX3" y="connsiteY3"/>
              </a:cxn>
            </a:cxnLst>
            <a:rect l="l" t="t" r="r" b="b"/>
            <a:pathLst>
              <a:path w="1956842" h="1804893">
                <a:moveTo>
                  <a:pt x="0" y="0"/>
                </a:moveTo>
                <a:lnTo>
                  <a:pt x="1956842" y="0"/>
                </a:lnTo>
                <a:lnTo>
                  <a:pt x="1956842" y="1804893"/>
                </a:lnTo>
                <a:lnTo>
                  <a:pt x="0" y="1804893"/>
                </a:lnTo>
                <a:close/>
              </a:path>
            </a:pathLst>
          </a:custGeom>
          <a:solidFill>
            <a:schemeClr val="bg1">
              <a:lumMod val="95000"/>
            </a:schemeClr>
          </a:solidFill>
        </p:spPr>
        <p:txBody>
          <a:bodyPr rtlCol="0">
            <a:noAutofit/>
          </a:bodyPr>
          <a:lstStyle>
            <a:lvl1pPr>
              <a:defRPr sz="1200"/>
            </a:lvl1pPr>
          </a:lstStyle>
          <a:p>
            <a:pPr lvl="0"/>
            <a:endParaRPr lang="en-US" noProof="0" dirty="0"/>
          </a:p>
        </p:txBody>
      </p:sp>
      <p:sp>
        <p:nvSpPr>
          <p:cNvPr id="19" name="Picture Placeholder 18"/>
          <p:cNvSpPr>
            <a:spLocks noGrp="1"/>
          </p:cNvSpPr>
          <p:nvPr>
            <p:ph type="pic" sz="quarter" idx="16"/>
          </p:nvPr>
        </p:nvSpPr>
        <p:spPr>
          <a:xfrm>
            <a:off x="6326730" y="2380577"/>
            <a:ext cx="1956842" cy="1804893"/>
          </a:xfrm>
          <a:custGeom>
            <a:avLst/>
            <a:gdLst>
              <a:gd name="connsiteX0" fmla="*/ 0 w 1956842"/>
              <a:gd name="connsiteY0" fmla="*/ 0 h 1804893"/>
              <a:gd name="connsiteX1" fmla="*/ 1956842 w 1956842"/>
              <a:gd name="connsiteY1" fmla="*/ 0 h 1804893"/>
              <a:gd name="connsiteX2" fmla="*/ 1956842 w 1956842"/>
              <a:gd name="connsiteY2" fmla="*/ 1804893 h 1804893"/>
              <a:gd name="connsiteX3" fmla="*/ 0 w 1956842"/>
              <a:gd name="connsiteY3" fmla="*/ 1804893 h 1804893"/>
            </a:gdLst>
            <a:ahLst/>
            <a:cxnLst>
              <a:cxn ang="0">
                <a:pos x="connsiteX0" y="connsiteY0"/>
              </a:cxn>
              <a:cxn ang="0">
                <a:pos x="connsiteX1" y="connsiteY1"/>
              </a:cxn>
              <a:cxn ang="0">
                <a:pos x="connsiteX2" y="connsiteY2"/>
              </a:cxn>
              <a:cxn ang="0">
                <a:pos x="connsiteX3" y="connsiteY3"/>
              </a:cxn>
            </a:cxnLst>
            <a:rect l="l" t="t" r="r" b="b"/>
            <a:pathLst>
              <a:path w="1956842" h="1804893">
                <a:moveTo>
                  <a:pt x="0" y="0"/>
                </a:moveTo>
                <a:lnTo>
                  <a:pt x="1956842" y="0"/>
                </a:lnTo>
                <a:lnTo>
                  <a:pt x="1956842" y="1804893"/>
                </a:lnTo>
                <a:lnTo>
                  <a:pt x="0" y="1804893"/>
                </a:lnTo>
                <a:close/>
              </a:path>
            </a:pathLst>
          </a:custGeom>
          <a:solidFill>
            <a:schemeClr val="bg1">
              <a:lumMod val="95000"/>
            </a:schemeClr>
          </a:solidFill>
        </p:spPr>
        <p:txBody>
          <a:bodyPr rtlCol="0">
            <a:noAutofit/>
          </a:bodyPr>
          <a:lstStyle>
            <a:lvl1pPr>
              <a:defRPr sz="1200"/>
            </a:lvl1pPr>
          </a:lstStyle>
          <a:p>
            <a:pPr lvl="0"/>
            <a:endParaRPr lang="en-US" noProof="0" dirty="0"/>
          </a:p>
        </p:txBody>
      </p:sp>
      <p:sp>
        <p:nvSpPr>
          <p:cNvPr id="20" name="Picture Placeholder 19"/>
          <p:cNvSpPr>
            <a:spLocks noGrp="1"/>
          </p:cNvSpPr>
          <p:nvPr>
            <p:ph type="pic" sz="quarter" idx="17"/>
          </p:nvPr>
        </p:nvSpPr>
        <p:spPr>
          <a:xfrm>
            <a:off x="8774160" y="2790568"/>
            <a:ext cx="1956842" cy="1804893"/>
          </a:xfrm>
          <a:custGeom>
            <a:avLst/>
            <a:gdLst>
              <a:gd name="connsiteX0" fmla="*/ 0 w 1956842"/>
              <a:gd name="connsiteY0" fmla="*/ 0 h 1804893"/>
              <a:gd name="connsiteX1" fmla="*/ 1956842 w 1956842"/>
              <a:gd name="connsiteY1" fmla="*/ 0 h 1804893"/>
              <a:gd name="connsiteX2" fmla="*/ 1956842 w 1956842"/>
              <a:gd name="connsiteY2" fmla="*/ 1804893 h 1804893"/>
              <a:gd name="connsiteX3" fmla="*/ 0 w 1956842"/>
              <a:gd name="connsiteY3" fmla="*/ 1804893 h 1804893"/>
            </a:gdLst>
            <a:ahLst/>
            <a:cxnLst>
              <a:cxn ang="0">
                <a:pos x="connsiteX0" y="connsiteY0"/>
              </a:cxn>
              <a:cxn ang="0">
                <a:pos x="connsiteX1" y="connsiteY1"/>
              </a:cxn>
              <a:cxn ang="0">
                <a:pos x="connsiteX2" y="connsiteY2"/>
              </a:cxn>
              <a:cxn ang="0">
                <a:pos x="connsiteX3" y="connsiteY3"/>
              </a:cxn>
            </a:cxnLst>
            <a:rect l="l" t="t" r="r" b="b"/>
            <a:pathLst>
              <a:path w="1956842" h="1804893">
                <a:moveTo>
                  <a:pt x="0" y="0"/>
                </a:moveTo>
                <a:lnTo>
                  <a:pt x="1956842" y="0"/>
                </a:lnTo>
                <a:lnTo>
                  <a:pt x="1956842" y="1804893"/>
                </a:lnTo>
                <a:lnTo>
                  <a:pt x="0" y="1804893"/>
                </a:lnTo>
                <a:close/>
              </a:path>
            </a:pathLst>
          </a:custGeom>
          <a:solidFill>
            <a:schemeClr val="bg1">
              <a:lumMod val="95000"/>
            </a:schemeClr>
          </a:solidFill>
        </p:spPr>
        <p:txBody>
          <a:bodyPr rtlCol="0">
            <a:noAutofit/>
          </a:bodyPr>
          <a:lstStyle>
            <a:lvl1pPr>
              <a:defRPr sz="1200"/>
            </a:lvl1pPr>
          </a:lstStyle>
          <a:p>
            <a:pPr lvl="0"/>
            <a:endParaRPr lang="en-US" noProof="0" dirty="0"/>
          </a:p>
        </p:txBody>
      </p:sp>
      <p:sp>
        <p:nvSpPr>
          <p:cNvPr id="17" name="Picture Placeholder 16"/>
          <p:cNvSpPr>
            <a:spLocks noGrp="1"/>
          </p:cNvSpPr>
          <p:nvPr>
            <p:ph type="pic" sz="quarter" idx="14"/>
          </p:nvPr>
        </p:nvSpPr>
        <p:spPr>
          <a:xfrm>
            <a:off x="1431868" y="2380577"/>
            <a:ext cx="1956842" cy="1804893"/>
          </a:xfrm>
          <a:custGeom>
            <a:avLst/>
            <a:gdLst>
              <a:gd name="connsiteX0" fmla="*/ 0 w 1956842"/>
              <a:gd name="connsiteY0" fmla="*/ 0 h 1804893"/>
              <a:gd name="connsiteX1" fmla="*/ 1956842 w 1956842"/>
              <a:gd name="connsiteY1" fmla="*/ 0 h 1804893"/>
              <a:gd name="connsiteX2" fmla="*/ 1956842 w 1956842"/>
              <a:gd name="connsiteY2" fmla="*/ 1804893 h 1804893"/>
              <a:gd name="connsiteX3" fmla="*/ 0 w 1956842"/>
              <a:gd name="connsiteY3" fmla="*/ 1804893 h 1804893"/>
            </a:gdLst>
            <a:ahLst/>
            <a:cxnLst>
              <a:cxn ang="0">
                <a:pos x="connsiteX0" y="connsiteY0"/>
              </a:cxn>
              <a:cxn ang="0">
                <a:pos x="connsiteX1" y="connsiteY1"/>
              </a:cxn>
              <a:cxn ang="0">
                <a:pos x="connsiteX2" y="connsiteY2"/>
              </a:cxn>
              <a:cxn ang="0">
                <a:pos x="connsiteX3" y="connsiteY3"/>
              </a:cxn>
            </a:cxnLst>
            <a:rect l="l" t="t" r="r" b="b"/>
            <a:pathLst>
              <a:path w="1956842" h="1804893">
                <a:moveTo>
                  <a:pt x="0" y="0"/>
                </a:moveTo>
                <a:lnTo>
                  <a:pt x="1956842" y="0"/>
                </a:lnTo>
                <a:lnTo>
                  <a:pt x="1956842" y="1804893"/>
                </a:lnTo>
                <a:lnTo>
                  <a:pt x="0" y="1804893"/>
                </a:lnTo>
                <a:close/>
              </a:path>
            </a:pathLst>
          </a:custGeom>
          <a:solidFill>
            <a:schemeClr val="bg1">
              <a:lumMod val="95000"/>
            </a:schemeClr>
          </a:solidFill>
        </p:spPr>
        <p:txBody>
          <a:bodyPr rtlCol="0">
            <a:noAutofit/>
          </a:bodyPr>
          <a:lstStyle>
            <a:lvl1pPr>
              <a:defRPr sz="1200"/>
            </a:lvl1pPr>
          </a:lstStyle>
          <a:p>
            <a:pPr lvl="0"/>
            <a:endParaRPr lang="en-US" noProof="0" dirty="0"/>
          </a:p>
        </p:txBody>
      </p:sp>
      <p:sp>
        <p:nvSpPr>
          <p:cNvPr id="6" name="Date Placeholder 3">
            <a:extLst>
              <a:ext uri="{FF2B5EF4-FFF2-40B4-BE49-F238E27FC236}">
                <a16:creationId xmlns:a16="http://schemas.microsoft.com/office/drawing/2014/main" id="{508C1824-1685-424B-BAEB-5D17F8F40539}"/>
              </a:ext>
            </a:extLst>
          </p:cNvPr>
          <p:cNvSpPr>
            <a:spLocks noGrp="1"/>
          </p:cNvSpPr>
          <p:nvPr>
            <p:ph type="dt" sz="half" idx="18"/>
          </p:nvPr>
        </p:nvSpPr>
        <p:spPr/>
        <p:txBody>
          <a:bodyPr/>
          <a:lstStyle>
            <a:lvl1pPr>
              <a:defRPr/>
            </a:lvl1pPr>
          </a:lstStyle>
          <a:p>
            <a:pPr>
              <a:defRPr/>
            </a:pPr>
            <a:fld id="{86021320-1A24-4A3B-BF9A-AF84D7B758EF}" type="datetimeFigureOut">
              <a:rPr lang="en-US"/>
              <a:pPr>
                <a:defRPr/>
              </a:pPr>
              <a:t>2/23/2025</a:t>
            </a:fld>
            <a:endParaRPr lang="en-US" dirty="0"/>
          </a:p>
        </p:txBody>
      </p:sp>
      <p:sp>
        <p:nvSpPr>
          <p:cNvPr id="7" name="Footer Placeholder 4">
            <a:extLst>
              <a:ext uri="{FF2B5EF4-FFF2-40B4-BE49-F238E27FC236}">
                <a16:creationId xmlns:a16="http://schemas.microsoft.com/office/drawing/2014/main" id="{9A24679F-5E89-48EA-A938-D57922D1ABCA}"/>
              </a:ext>
            </a:extLst>
          </p:cNvPr>
          <p:cNvSpPr>
            <a:spLocks noGrp="1"/>
          </p:cNvSpPr>
          <p:nvPr>
            <p:ph type="ftr" sz="quarter" idx="19"/>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2F9684BB-F334-4BC7-B263-415F5D118859}"/>
              </a:ext>
            </a:extLst>
          </p:cNvPr>
          <p:cNvSpPr>
            <a:spLocks noGrp="1"/>
          </p:cNvSpPr>
          <p:nvPr>
            <p:ph type="sldNum" sz="quarter" idx="20"/>
          </p:nvPr>
        </p:nvSpPr>
        <p:spPr/>
        <p:txBody>
          <a:bodyPr/>
          <a:lstStyle>
            <a:lvl1pPr>
              <a:defRPr/>
            </a:lvl1pPr>
          </a:lstStyle>
          <a:p>
            <a:pPr>
              <a:defRPr/>
            </a:pPr>
            <a:fld id="{BCB6E9C7-79D9-4997-9707-AF0DACAE072F}" type="slidenum">
              <a:rPr lang="en-US" altLang="da-DK"/>
              <a:pPr>
                <a:defRPr/>
              </a:pPr>
              <a:t>‹#›</a:t>
            </a:fld>
            <a:endParaRPr lang="en-US" altLang="da-DK" dirty="0"/>
          </a:p>
        </p:txBody>
      </p:sp>
    </p:spTree>
    <p:extLst>
      <p:ext uri="{BB962C8B-B14F-4D97-AF65-F5344CB8AC3E}">
        <p14:creationId xmlns:p14="http://schemas.microsoft.com/office/powerpoint/2010/main" val="3510155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lede 27">
            <a:extLst>
              <a:ext uri="{FF2B5EF4-FFF2-40B4-BE49-F238E27FC236}">
                <a16:creationId xmlns:a16="http://schemas.microsoft.com/office/drawing/2014/main" id="{DC7466E7-EDE8-6412-C311-134A780025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4775" y="6527800"/>
            <a:ext cx="563563" cy="24447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Lige forbindelse 97">
            <a:extLst>
              <a:ext uri="{FF2B5EF4-FFF2-40B4-BE49-F238E27FC236}">
                <a16:creationId xmlns:a16="http://schemas.microsoft.com/office/drawing/2014/main" id="{D984F255-0CCB-24EC-F8BB-6FBAFD0D990A}"/>
              </a:ext>
            </a:extLst>
          </p:cNvPr>
          <p:cNvCxnSpPr/>
          <p:nvPr userDrawn="1"/>
        </p:nvCxnSpPr>
        <p:spPr>
          <a:xfrm>
            <a:off x="833438" y="6505575"/>
            <a:ext cx="4762" cy="2889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24632A-66DB-F700-8F68-9021F944C703}"/>
              </a:ext>
            </a:extLst>
          </p:cNvPr>
          <p:cNvSpPr txBox="1"/>
          <p:nvPr userDrawn="1"/>
        </p:nvSpPr>
        <p:spPr>
          <a:xfrm>
            <a:off x="11632882" y="6557704"/>
            <a:ext cx="350838" cy="184666"/>
          </a:xfrm>
          <a:prstGeom prst="rect">
            <a:avLst/>
          </a:prstGeom>
          <a:noFill/>
        </p:spPr>
        <p:txBody>
          <a:bodyPr wrap="square" lIns="0" tIns="0" rIns="0" bIns="0" rtlCol="0">
            <a:spAutoFit/>
          </a:bodyPr>
          <a:lstStyle/>
          <a:p>
            <a:pPr algn="r"/>
            <a:fld id="{A2F54EED-3352-4CFE-991E-84F0412CFC21}" type="slidenum">
              <a:rPr lang="da-DK" sz="1200" b="0" i="0" u="none" smtClean="0">
                <a:latin typeface="Source Sans Pro" panose="020B0503030403020204" pitchFamily="34" charset="0"/>
                <a:ea typeface="Source Sans Pro" panose="020B0503030403020204" pitchFamily="34" charset="0"/>
              </a:rPr>
              <a:pPr algn="r"/>
              <a:t>‹#›</a:t>
            </a:fld>
            <a:endParaRPr lang="da-DK" sz="1200" b="0" i="0" u="none" dirty="0">
              <a:latin typeface="Source Sans Pro" panose="020B0503030403020204" pitchFamily="34" charset="0"/>
              <a:ea typeface="Source Sans Pro" panose="020B0503030403020204" pitchFamily="34" charset="0"/>
            </a:endParaRPr>
          </a:p>
        </p:txBody>
      </p:sp>
    </p:spTree>
  </p:cSld>
  <p:clrMap bg1="lt1" tx1="dk1" bg2="lt2" tx2="dk2" accent1="accent1" accent2="accent2" accent3="accent3" accent4="accent4" accent5="accent5" accent6="accent6" hlink="hlink" folHlink="folHlink"/>
  <p:sldLayoutIdLst>
    <p:sldLayoutId id="2147485315" r:id="rId1"/>
    <p:sldLayoutId id="2147485357" r:id="rId2"/>
    <p:sldLayoutId id="2147485358"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Montserrat" pitchFamily="2" charset="0"/>
        </a:defRPr>
      </a:lvl2pPr>
      <a:lvl3pPr algn="l" rtl="0" eaLnBrk="0" fontAlgn="base" hangingPunct="0">
        <a:lnSpc>
          <a:spcPct val="90000"/>
        </a:lnSpc>
        <a:spcBef>
          <a:spcPct val="0"/>
        </a:spcBef>
        <a:spcAft>
          <a:spcPct val="0"/>
        </a:spcAft>
        <a:defRPr sz="4400">
          <a:solidFill>
            <a:schemeClr val="tx1"/>
          </a:solidFill>
          <a:latin typeface="Montserrat" pitchFamily="2" charset="0"/>
        </a:defRPr>
      </a:lvl3pPr>
      <a:lvl4pPr algn="l" rtl="0" eaLnBrk="0" fontAlgn="base" hangingPunct="0">
        <a:lnSpc>
          <a:spcPct val="90000"/>
        </a:lnSpc>
        <a:spcBef>
          <a:spcPct val="0"/>
        </a:spcBef>
        <a:spcAft>
          <a:spcPct val="0"/>
        </a:spcAft>
        <a:defRPr sz="4400">
          <a:solidFill>
            <a:schemeClr val="tx1"/>
          </a:solidFill>
          <a:latin typeface="Montserrat" pitchFamily="2" charset="0"/>
        </a:defRPr>
      </a:lvl4pPr>
      <a:lvl5pPr algn="l" rtl="0" eaLnBrk="0" fontAlgn="base" hangingPunct="0">
        <a:lnSpc>
          <a:spcPct val="90000"/>
        </a:lnSpc>
        <a:spcBef>
          <a:spcPct val="0"/>
        </a:spcBef>
        <a:spcAft>
          <a:spcPct val="0"/>
        </a:spcAft>
        <a:defRPr sz="4400">
          <a:solidFill>
            <a:schemeClr val="tx1"/>
          </a:solidFill>
          <a:latin typeface="Montserrat" pitchFamily="2" charset="0"/>
        </a:defRPr>
      </a:lvl5pPr>
      <a:lvl6pPr marL="457200" algn="l" rtl="0" fontAlgn="base">
        <a:lnSpc>
          <a:spcPct val="90000"/>
        </a:lnSpc>
        <a:spcBef>
          <a:spcPct val="0"/>
        </a:spcBef>
        <a:spcAft>
          <a:spcPct val="0"/>
        </a:spcAft>
        <a:defRPr sz="4400">
          <a:solidFill>
            <a:schemeClr val="tx1"/>
          </a:solidFill>
          <a:latin typeface="Montserrat" pitchFamily="2" charset="0"/>
        </a:defRPr>
      </a:lvl6pPr>
      <a:lvl7pPr marL="914400" algn="l" rtl="0" fontAlgn="base">
        <a:lnSpc>
          <a:spcPct val="90000"/>
        </a:lnSpc>
        <a:spcBef>
          <a:spcPct val="0"/>
        </a:spcBef>
        <a:spcAft>
          <a:spcPct val="0"/>
        </a:spcAft>
        <a:defRPr sz="4400">
          <a:solidFill>
            <a:schemeClr val="tx1"/>
          </a:solidFill>
          <a:latin typeface="Montserrat" pitchFamily="2" charset="0"/>
        </a:defRPr>
      </a:lvl7pPr>
      <a:lvl8pPr marL="1371600" algn="l" rtl="0" fontAlgn="base">
        <a:lnSpc>
          <a:spcPct val="90000"/>
        </a:lnSpc>
        <a:spcBef>
          <a:spcPct val="0"/>
        </a:spcBef>
        <a:spcAft>
          <a:spcPct val="0"/>
        </a:spcAft>
        <a:defRPr sz="4400">
          <a:solidFill>
            <a:schemeClr val="tx1"/>
          </a:solidFill>
          <a:latin typeface="Montserrat" pitchFamily="2" charset="0"/>
        </a:defRPr>
      </a:lvl8pPr>
      <a:lvl9pPr marL="1828800" algn="l" rtl="0" fontAlgn="base">
        <a:lnSpc>
          <a:spcPct val="90000"/>
        </a:lnSpc>
        <a:spcBef>
          <a:spcPct val="0"/>
        </a:spcBef>
        <a:spcAft>
          <a:spcPct val="0"/>
        </a:spcAft>
        <a:defRPr sz="4400">
          <a:solidFill>
            <a:schemeClr val="tx1"/>
          </a:solidFill>
          <a:latin typeface="Montserrat"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hyperlink" Target="https://roning.dk/om-dffr/sikkerhed/om-sikkerhed/"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https://www.youtube.com/embed/K-itRpuwFE4" TargetMode="External"/><Relationship Id="rId5" Type="http://schemas.openxmlformats.org/officeDocument/2006/relationships/hyperlink" Target="https://www.youtube.com/watch?v=K-itRpuwFE4"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qDPtTCaJRVQ"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21.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60.sv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0.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62.gif"/><Relationship Id="rId4" Type="http://schemas.openxmlformats.org/officeDocument/2006/relationships/image" Target="../media/image61.gif"/></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77.png"/><Relationship Id="rId7" Type="http://schemas.microsoft.com/office/2007/relationships/hdphoto" Target="../media/hdphoto2.wdp"/><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notesSlide" Target="../notesSlides/notesSlide56.xml"/><Relationship Id="rId16" Type="http://schemas.openxmlformats.org/officeDocument/2006/relationships/hyperlink" Target="https://tilsos.krak.dk/" TargetMode="Externa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png"/><Relationship Id="rId15" Type="http://schemas.openxmlformats.org/officeDocument/2006/relationships/image" Target="../media/image92.png"/><Relationship Id="rId10" Type="http://schemas.openxmlformats.org/officeDocument/2006/relationships/hyperlink" Target="http://upload.wikimedia.org/wikipedia/commons/b/ba/IALA_isolated_danger.png" TargetMode="External"/><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9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E5993-9823-D473-3E11-261F61EE8BD4}"/>
              </a:ext>
            </a:extLst>
          </p:cNvPr>
          <p:cNvSpPr txBox="1">
            <a:spLocks/>
          </p:cNvSpPr>
          <p:nvPr/>
        </p:nvSpPr>
        <p:spPr>
          <a:xfrm>
            <a:off x="644800" y="1228725"/>
            <a:ext cx="11223350" cy="10572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Montserrat" pitchFamily="2" charset="0"/>
              </a:defRPr>
            </a:lvl2pPr>
            <a:lvl3pPr algn="l" rtl="0" eaLnBrk="0" fontAlgn="base" hangingPunct="0">
              <a:lnSpc>
                <a:spcPct val="90000"/>
              </a:lnSpc>
              <a:spcBef>
                <a:spcPct val="0"/>
              </a:spcBef>
              <a:spcAft>
                <a:spcPct val="0"/>
              </a:spcAft>
              <a:defRPr sz="4400">
                <a:solidFill>
                  <a:schemeClr val="tx1"/>
                </a:solidFill>
                <a:latin typeface="Montserrat" pitchFamily="2" charset="0"/>
              </a:defRPr>
            </a:lvl3pPr>
            <a:lvl4pPr algn="l" rtl="0" eaLnBrk="0" fontAlgn="base" hangingPunct="0">
              <a:lnSpc>
                <a:spcPct val="90000"/>
              </a:lnSpc>
              <a:spcBef>
                <a:spcPct val="0"/>
              </a:spcBef>
              <a:spcAft>
                <a:spcPct val="0"/>
              </a:spcAft>
              <a:defRPr sz="4400">
                <a:solidFill>
                  <a:schemeClr val="tx1"/>
                </a:solidFill>
                <a:latin typeface="Montserrat" pitchFamily="2" charset="0"/>
              </a:defRPr>
            </a:lvl4pPr>
            <a:lvl5pPr algn="l" rtl="0" eaLnBrk="0" fontAlgn="base" hangingPunct="0">
              <a:lnSpc>
                <a:spcPct val="90000"/>
              </a:lnSpc>
              <a:spcBef>
                <a:spcPct val="0"/>
              </a:spcBef>
              <a:spcAft>
                <a:spcPct val="0"/>
              </a:spcAft>
              <a:defRPr sz="4400">
                <a:solidFill>
                  <a:schemeClr val="tx1"/>
                </a:solidFill>
                <a:latin typeface="Montserrat" pitchFamily="2" charset="0"/>
              </a:defRPr>
            </a:lvl5pPr>
            <a:lvl6pPr marL="457200" algn="l" rtl="0" fontAlgn="base">
              <a:lnSpc>
                <a:spcPct val="90000"/>
              </a:lnSpc>
              <a:spcBef>
                <a:spcPct val="0"/>
              </a:spcBef>
              <a:spcAft>
                <a:spcPct val="0"/>
              </a:spcAft>
              <a:defRPr sz="4400">
                <a:solidFill>
                  <a:schemeClr val="tx1"/>
                </a:solidFill>
                <a:latin typeface="Montserrat" pitchFamily="2" charset="0"/>
              </a:defRPr>
            </a:lvl6pPr>
            <a:lvl7pPr marL="914400" algn="l" rtl="0" fontAlgn="base">
              <a:lnSpc>
                <a:spcPct val="90000"/>
              </a:lnSpc>
              <a:spcBef>
                <a:spcPct val="0"/>
              </a:spcBef>
              <a:spcAft>
                <a:spcPct val="0"/>
              </a:spcAft>
              <a:defRPr sz="4400">
                <a:solidFill>
                  <a:schemeClr val="tx1"/>
                </a:solidFill>
                <a:latin typeface="Montserrat" pitchFamily="2" charset="0"/>
              </a:defRPr>
            </a:lvl7pPr>
            <a:lvl8pPr marL="1371600" algn="l" rtl="0" fontAlgn="base">
              <a:lnSpc>
                <a:spcPct val="90000"/>
              </a:lnSpc>
              <a:spcBef>
                <a:spcPct val="0"/>
              </a:spcBef>
              <a:spcAft>
                <a:spcPct val="0"/>
              </a:spcAft>
              <a:defRPr sz="4400">
                <a:solidFill>
                  <a:schemeClr val="tx1"/>
                </a:solidFill>
                <a:latin typeface="Montserrat" pitchFamily="2" charset="0"/>
              </a:defRPr>
            </a:lvl8pPr>
            <a:lvl9pPr marL="1828800" algn="l" rtl="0" fontAlgn="base">
              <a:lnSpc>
                <a:spcPct val="90000"/>
              </a:lnSpc>
              <a:spcBef>
                <a:spcPct val="0"/>
              </a:spcBef>
              <a:spcAft>
                <a:spcPct val="0"/>
              </a:spcAft>
              <a:defRPr sz="4400">
                <a:solidFill>
                  <a:schemeClr val="tx1"/>
                </a:solidFill>
                <a:latin typeface="Montserrat" pitchFamily="2" charset="0"/>
              </a:defRPr>
            </a:lvl9pPr>
          </a:lstStyle>
          <a:p>
            <a:r>
              <a:rPr lang="da-DK" sz="5400" dirty="0">
                <a:solidFill>
                  <a:srgbClr val="E14F13"/>
                </a:solidFill>
                <a:latin typeface="Source Sans Pro" panose="020B0503030403020204" pitchFamily="34" charset="0"/>
              </a:rPr>
              <a:t>KORTTURSSTYRMANDSUDDANNELSE</a:t>
            </a:r>
          </a:p>
        </p:txBody>
      </p:sp>
      <p:sp>
        <p:nvSpPr>
          <p:cNvPr id="3" name="Titel 1">
            <a:extLst>
              <a:ext uri="{FF2B5EF4-FFF2-40B4-BE49-F238E27FC236}">
                <a16:creationId xmlns:a16="http://schemas.microsoft.com/office/drawing/2014/main" id="{DFBADAC5-D11F-4DF2-BE55-DA2C5D681909}"/>
              </a:ext>
            </a:extLst>
          </p:cNvPr>
          <p:cNvSpPr txBox="1">
            <a:spLocks/>
          </p:cNvSpPr>
          <p:nvPr/>
        </p:nvSpPr>
        <p:spPr bwMode="auto">
          <a:xfrm>
            <a:off x="681693" y="2286000"/>
            <a:ext cx="10729257" cy="98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Montserrat" pitchFamily="2" charset="0"/>
              </a:defRPr>
            </a:lvl2pPr>
            <a:lvl3pPr algn="l" rtl="0" eaLnBrk="1" fontAlgn="base" hangingPunct="1">
              <a:lnSpc>
                <a:spcPct val="90000"/>
              </a:lnSpc>
              <a:spcBef>
                <a:spcPct val="0"/>
              </a:spcBef>
              <a:spcAft>
                <a:spcPct val="0"/>
              </a:spcAft>
              <a:defRPr sz="4400">
                <a:solidFill>
                  <a:schemeClr val="tx1"/>
                </a:solidFill>
                <a:latin typeface="Montserrat" pitchFamily="2" charset="0"/>
              </a:defRPr>
            </a:lvl3pPr>
            <a:lvl4pPr algn="l" rtl="0" eaLnBrk="1" fontAlgn="base" hangingPunct="1">
              <a:lnSpc>
                <a:spcPct val="90000"/>
              </a:lnSpc>
              <a:spcBef>
                <a:spcPct val="0"/>
              </a:spcBef>
              <a:spcAft>
                <a:spcPct val="0"/>
              </a:spcAft>
              <a:defRPr sz="4400">
                <a:solidFill>
                  <a:schemeClr val="tx1"/>
                </a:solidFill>
                <a:latin typeface="Montserrat" pitchFamily="2" charset="0"/>
              </a:defRPr>
            </a:lvl4pPr>
            <a:lvl5pPr algn="l" rtl="0" eaLnBrk="1" fontAlgn="base" hangingPunct="1">
              <a:lnSpc>
                <a:spcPct val="90000"/>
              </a:lnSpc>
              <a:spcBef>
                <a:spcPct val="0"/>
              </a:spcBef>
              <a:spcAft>
                <a:spcPct val="0"/>
              </a:spcAft>
              <a:defRPr sz="4400">
                <a:solidFill>
                  <a:schemeClr val="tx1"/>
                </a:solidFill>
                <a:latin typeface="Montserrat" pitchFamily="2" charset="0"/>
              </a:defRPr>
            </a:lvl5pPr>
            <a:lvl6pPr marL="457200" algn="l" rtl="0" eaLnBrk="1" fontAlgn="base" hangingPunct="1">
              <a:lnSpc>
                <a:spcPct val="90000"/>
              </a:lnSpc>
              <a:spcBef>
                <a:spcPct val="0"/>
              </a:spcBef>
              <a:spcAft>
                <a:spcPct val="0"/>
              </a:spcAft>
              <a:defRPr sz="4400">
                <a:solidFill>
                  <a:schemeClr val="tx1"/>
                </a:solidFill>
                <a:latin typeface="Montserrat" pitchFamily="2" charset="0"/>
              </a:defRPr>
            </a:lvl6pPr>
            <a:lvl7pPr marL="914400" algn="l" rtl="0" eaLnBrk="1" fontAlgn="base" hangingPunct="1">
              <a:lnSpc>
                <a:spcPct val="90000"/>
              </a:lnSpc>
              <a:spcBef>
                <a:spcPct val="0"/>
              </a:spcBef>
              <a:spcAft>
                <a:spcPct val="0"/>
              </a:spcAft>
              <a:defRPr sz="4400">
                <a:solidFill>
                  <a:schemeClr val="tx1"/>
                </a:solidFill>
                <a:latin typeface="Montserrat" pitchFamily="2" charset="0"/>
              </a:defRPr>
            </a:lvl7pPr>
            <a:lvl8pPr marL="1371600" algn="l" rtl="0" eaLnBrk="1" fontAlgn="base" hangingPunct="1">
              <a:lnSpc>
                <a:spcPct val="90000"/>
              </a:lnSpc>
              <a:spcBef>
                <a:spcPct val="0"/>
              </a:spcBef>
              <a:spcAft>
                <a:spcPct val="0"/>
              </a:spcAft>
              <a:defRPr sz="4400">
                <a:solidFill>
                  <a:schemeClr val="tx1"/>
                </a:solidFill>
                <a:latin typeface="Montserrat" pitchFamily="2" charset="0"/>
              </a:defRPr>
            </a:lvl8pPr>
            <a:lvl9pPr marL="1828800" algn="l" rtl="0" eaLnBrk="1" fontAlgn="base" hangingPunct="1">
              <a:lnSpc>
                <a:spcPct val="90000"/>
              </a:lnSpc>
              <a:spcBef>
                <a:spcPct val="0"/>
              </a:spcBef>
              <a:spcAft>
                <a:spcPct val="0"/>
              </a:spcAft>
              <a:defRPr sz="4400">
                <a:solidFill>
                  <a:schemeClr val="tx1"/>
                </a:solidFill>
                <a:latin typeface="Montserrat" pitchFamily="2" charset="0"/>
              </a:defRPr>
            </a:lvl9pPr>
          </a:lstStyle>
          <a:p>
            <a:r>
              <a:rPr lang="da-DK" dirty="0">
                <a:latin typeface="Blender Thin" panose="02000406030000020004" pitchFamily="50" charset="0"/>
              </a:rPr>
              <a:t>I …. Roklub</a:t>
            </a:r>
          </a:p>
        </p:txBody>
      </p:sp>
      <p:pic>
        <p:nvPicPr>
          <p:cNvPr id="4" name="Grafik 3">
            <a:extLst>
              <a:ext uri="{FF2B5EF4-FFF2-40B4-BE49-F238E27FC236}">
                <a16:creationId xmlns:a16="http://schemas.microsoft.com/office/drawing/2014/main" id="{2A1F64E3-3C3A-3EBE-CBBD-9542CBFDBCE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179" y="3360327"/>
            <a:ext cx="4509144" cy="6073911"/>
          </a:xfrm>
          <a:prstGeom prst="rect">
            <a:avLst/>
          </a:prstGeom>
        </p:spPr>
      </p:pic>
      <p:sp>
        <p:nvSpPr>
          <p:cNvPr id="5" name="Titel 1">
            <a:extLst>
              <a:ext uri="{FF2B5EF4-FFF2-40B4-BE49-F238E27FC236}">
                <a16:creationId xmlns:a16="http://schemas.microsoft.com/office/drawing/2014/main" id="{B65B5857-8B29-8E21-D653-CEAA4C3ABE1F}"/>
              </a:ext>
            </a:extLst>
          </p:cNvPr>
          <p:cNvSpPr txBox="1">
            <a:spLocks/>
          </p:cNvSpPr>
          <p:nvPr/>
        </p:nvSpPr>
        <p:spPr bwMode="auto">
          <a:xfrm>
            <a:off x="2795990" y="6566794"/>
            <a:ext cx="6600020" cy="24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Montserrat" pitchFamily="2" charset="0"/>
              </a:defRPr>
            </a:lvl2pPr>
            <a:lvl3pPr algn="l" rtl="0" eaLnBrk="1" fontAlgn="base" hangingPunct="1">
              <a:lnSpc>
                <a:spcPct val="90000"/>
              </a:lnSpc>
              <a:spcBef>
                <a:spcPct val="0"/>
              </a:spcBef>
              <a:spcAft>
                <a:spcPct val="0"/>
              </a:spcAft>
              <a:defRPr sz="4400">
                <a:solidFill>
                  <a:schemeClr val="tx1"/>
                </a:solidFill>
                <a:latin typeface="Montserrat" pitchFamily="2" charset="0"/>
              </a:defRPr>
            </a:lvl3pPr>
            <a:lvl4pPr algn="l" rtl="0" eaLnBrk="1" fontAlgn="base" hangingPunct="1">
              <a:lnSpc>
                <a:spcPct val="90000"/>
              </a:lnSpc>
              <a:spcBef>
                <a:spcPct val="0"/>
              </a:spcBef>
              <a:spcAft>
                <a:spcPct val="0"/>
              </a:spcAft>
              <a:defRPr sz="4400">
                <a:solidFill>
                  <a:schemeClr val="tx1"/>
                </a:solidFill>
                <a:latin typeface="Montserrat" pitchFamily="2" charset="0"/>
              </a:defRPr>
            </a:lvl4pPr>
            <a:lvl5pPr algn="l" rtl="0" eaLnBrk="1" fontAlgn="base" hangingPunct="1">
              <a:lnSpc>
                <a:spcPct val="90000"/>
              </a:lnSpc>
              <a:spcBef>
                <a:spcPct val="0"/>
              </a:spcBef>
              <a:spcAft>
                <a:spcPct val="0"/>
              </a:spcAft>
              <a:defRPr sz="4400">
                <a:solidFill>
                  <a:schemeClr val="tx1"/>
                </a:solidFill>
                <a:latin typeface="Montserrat" pitchFamily="2" charset="0"/>
              </a:defRPr>
            </a:lvl5pPr>
            <a:lvl6pPr marL="457200" algn="l" rtl="0" eaLnBrk="1" fontAlgn="base" hangingPunct="1">
              <a:lnSpc>
                <a:spcPct val="90000"/>
              </a:lnSpc>
              <a:spcBef>
                <a:spcPct val="0"/>
              </a:spcBef>
              <a:spcAft>
                <a:spcPct val="0"/>
              </a:spcAft>
              <a:defRPr sz="4400">
                <a:solidFill>
                  <a:schemeClr val="tx1"/>
                </a:solidFill>
                <a:latin typeface="Montserrat" pitchFamily="2" charset="0"/>
              </a:defRPr>
            </a:lvl6pPr>
            <a:lvl7pPr marL="914400" algn="l" rtl="0" eaLnBrk="1" fontAlgn="base" hangingPunct="1">
              <a:lnSpc>
                <a:spcPct val="90000"/>
              </a:lnSpc>
              <a:spcBef>
                <a:spcPct val="0"/>
              </a:spcBef>
              <a:spcAft>
                <a:spcPct val="0"/>
              </a:spcAft>
              <a:defRPr sz="4400">
                <a:solidFill>
                  <a:schemeClr val="tx1"/>
                </a:solidFill>
                <a:latin typeface="Montserrat" pitchFamily="2" charset="0"/>
              </a:defRPr>
            </a:lvl7pPr>
            <a:lvl8pPr marL="1371600" algn="l" rtl="0" eaLnBrk="1" fontAlgn="base" hangingPunct="1">
              <a:lnSpc>
                <a:spcPct val="90000"/>
              </a:lnSpc>
              <a:spcBef>
                <a:spcPct val="0"/>
              </a:spcBef>
              <a:spcAft>
                <a:spcPct val="0"/>
              </a:spcAft>
              <a:defRPr sz="4400">
                <a:solidFill>
                  <a:schemeClr val="tx1"/>
                </a:solidFill>
                <a:latin typeface="Montserrat" pitchFamily="2" charset="0"/>
              </a:defRPr>
            </a:lvl8pPr>
            <a:lvl9pPr marL="1828800" algn="l" rtl="0" eaLnBrk="1" fontAlgn="base" hangingPunct="1">
              <a:lnSpc>
                <a:spcPct val="90000"/>
              </a:lnSpc>
              <a:spcBef>
                <a:spcPct val="0"/>
              </a:spcBef>
              <a:spcAft>
                <a:spcPct val="0"/>
              </a:spcAft>
              <a:defRPr sz="4400">
                <a:solidFill>
                  <a:schemeClr val="tx1"/>
                </a:solidFill>
                <a:latin typeface="Montserrat" pitchFamily="2" charset="0"/>
              </a:defRPr>
            </a:lvl9pPr>
          </a:lstStyle>
          <a:p>
            <a:pPr algn="ctr"/>
            <a:r>
              <a:rPr lang="da-DK" sz="1200" dirty="0">
                <a:latin typeface="Blender Thin" panose="02000406030000020004" pitchFamily="50" charset="0"/>
              </a:rPr>
              <a:t>DFfR basispræsentation til korttursstyrmandsuddannelse | Februar 2025 </a:t>
            </a:r>
          </a:p>
        </p:txBody>
      </p:sp>
    </p:spTree>
    <p:extLst>
      <p:ext uri="{BB962C8B-B14F-4D97-AF65-F5344CB8AC3E}">
        <p14:creationId xmlns:p14="http://schemas.microsoft.com/office/powerpoint/2010/main" val="58154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8">
            <a:extLst>
              <a:ext uri="{FF2B5EF4-FFF2-40B4-BE49-F238E27FC236}">
                <a16:creationId xmlns:a16="http://schemas.microsoft.com/office/drawing/2014/main" id="{7A0DEAFE-F6FB-4AF1-BB0E-CA2F34E3C697}"/>
              </a:ext>
            </a:extLst>
          </p:cNvPr>
          <p:cNvSpPr>
            <a:spLocks noChangeArrowheads="1"/>
          </p:cNvSpPr>
          <p:nvPr/>
        </p:nvSpPr>
        <p:spPr bwMode="auto">
          <a:xfrm>
            <a:off x="8001000" y="2798763"/>
            <a:ext cx="22574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100" dirty="0"/>
              <a:t> </a:t>
            </a:r>
          </a:p>
        </p:txBody>
      </p:sp>
      <p:grpSp>
        <p:nvGrpSpPr>
          <p:cNvPr id="14" name="Group 35">
            <a:extLst>
              <a:ext uri="{FF2B5EF4-FFF2-40B4-BE49-F238E27FC236}">
                <a16:creationId xmlns:a16="http://schemas.microsoft.com/office/drawing/2014/main" id="{F605290F-AB64-479A-BDFF-45846FF7CEEE}"/>
              </a:ext>
            </a:extLst>
          </p:cNvPr>
          <p:cNvGrpSpPr>
            <a:grpSpLocks/>
          </p:cNvGrpSpPr>
          <p:nvPr/>
        </p:nvGrpSpPr>
        <p:grpSpPr bwMode="auto">
          <a:xfrm>
            <a:off x="554182" y="284400"/>
            <a:ext cx="11083636" cy="1019175"/>
            <a:chOff x="-152307" y="655461"/>
            <a:chExt cx="12191818" cy="1019655"/>
          </a:xfrm>
        </p:grpSpPr>
        <p:sp>
          <p:nvSpPr>
            <p:cNvPr id="15" name="TextBox 31">
              <a:extLst>
                <a:ext uri="{FF2B5EF4-FFF2-40B4-BE49-F238E27FC236}">
                  <a16:creationId xmlns:a16="http://schemas.microsoft.com/office/drawing/2014/main" id="{ADA042D5-DE28-438A-B542-74823ED38421}"/>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Klubbens forsikringer</a:t>
              </a:r>
            </a:p>
          </p:txBody>
        </p:sp>
        <p:sp>
          <p:nvSpPr>
            <p:cNvPr id="16" name="TextBox 32">
              <a:extLst>
                <a:ext uri="{FF2B5EF4-FFF2-40B4-BE49-F238E27FC236}">
                  <a16:creationId xmlns:a16="http://schemas.microsoft.com/office/drawing/2014/main" id="{7913660B-E5DA-4C66-8192-B6103E56FA51}"/>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Hvilken forsikring dækker hvis uheldet er ude?</a:t>
              </a:r>
            </a:p>
          </p:txBody>
        </p:sp>
        <p:cxnSp>
          <p:nvCxnSpPr>
            <p:cNvPr id="17" name="Straight Connector 33">
              <a:extLst>
                <a:ext uri="{FF2B5EF4-FFF2-40B4-BE49-F238E27FC236}">
                  <a16:creationId xmlns:a16="http://schemas.microsoft.com/office/drawing/2014/main" id="{8A5251AC-3459-4AA2-A7EC-E008DC67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20" name="TextBox 39">
            <a:extLst>
              <a:ext uri="{FF2B5EF4-FFF2-40B4-BE49-F238E27FC236}">
                <a16:creationId xmlns:a16="http://schemas.microsoft.com/office/drawing/2014/main" id="{0B394A49-4C96-0552-2FAC-AF5D4295EE93}"/>
              </a:ext>
            </a:extLst>
          </p:cNvPr>
          <p:cNvSpPr txBox="1">
            <a:spLocks noChangeArrowheads="1"/>
          </p:cNvSpPr>
          <p:nvPr/>
        </p:nvSpPr>
        <p:spPr bwMode="auto">
          <a:xfrm>
            <a:off x="1236449" y="1868411"/>
            <a:ext cx="9713333"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R="0" lvl="0" algn="ctr" defTabSz="914400" rtl="0" eaLnBrk="1" fontAlgn="base" latinLnBrk="0" hangingPunct="1">
              <a:lnSpc>
                <a:spcPct val="100000"/>
              </a:lnSpc>
              <a:spcBef>
                <a:spcPts val="2400"/>
              </a:spcBef>
              <a:spcAft>
                <a:spcPct val="0"/>
              </a:spcAft>
              <a:buClrTx/>
              <a:buSzPct val="60000"/>
              <a:buNone/>
              <a:tabLst/>
              <a:defRPr/>
            </a:pPr>
            <a:r>
              <a:rPr kumimoji="0" lang="da-DK" sz="2400" b="0" i="0" u="none"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rPr>
              <a:t>Indsæt evt. information om klubbens egne forsikringer</a:t>
            </a:r>
          </a:p>
          <a:p>
            <a:pPr marR="0" lvl="0" algn="ctr" defTabSz="914400" rtl="0" eaLnBrk="1" fontAlgn="base" latinLnBrk="0" hangingPunct="1">
              <a:lnSpc>
                <a:spcPct val="100000"/>
              </a:lnSpc>
              <a:spcBef>
                <a:spcPts val="2400"/>
              </a:spcBef>
              <a:spcAft>
                <a:spcPct val="0"/>
              </a:spcAft>
              <a:buClrTx/>
              <a:buSzPct val="60000"/>
              <a:buNone/>
              <a:tabLst/>
              <a:defRPr/>
            </a:pPr>
            <a:endParaRPr lang="da-DK" sz="2400" dirty="0">
              <a:solidFill>
                <a:srgbClr val="FF0000"/>
              </a:solidFill>
              <a:latin typeface="Source Sans Pro" panose="020B0503030403020204" pitchFamily="34" charset="0"/>
              <a:ea typeface="Source Sans Pro" panose="020B0503030403020204" pitchFamily="34" charset="0"/>
            </a:endParaRPr>
          </a:p>
          <a:p>
            <a:pPr marR="0" lvl="0" algn="ctr" defTabSz="914400" rtl="0" eaLnBrk="1" fontAlgn="base" latinLnBrk="0" hangingPunct="1">
              <a:lnSpc>
                <a:spcPct val="100000"/>
              </a:lnSpc>
              <a:spcBef>
                <a:spcPts val="2400"/>
              </a:spcBef>
              <a:spcAft>
                <a:spcPct val="0"/>
              </a:spcAft>
              <a:buClrTx/>
              <a:buSzPct val="60000"/>
              <a:buNone/>
              <a:tabLst/>
              <a:defRPr/>
            </a:pPr>
            <a:endParaRPr kumimoji="0" lang="da-DK" sz="2400" b="0" i="0" u="none"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algn="ctr" defTabSz="914400" rtl="0" eaLnBrk="1" fontAlgn="base" latinLnBrk="0" hangingPunct="1">
              <a:lnSpc>
                <a:spcPct val="100000"/>
              </a:lnSpc>
              <a:spcBef>
                <a:spcPts val="2400"/>
              </a:spcBef>
              <a:spcAft>
                <a:spcPct val="0"/>
              </a:spcAft>
              <a:buClrTx/>
              <a:buSzPct val="60000"/>
              <a:buNone/>
              <a:tabLst/>
              <a:defRPr/>
            </a:pPr>
            <a:endParaRPr lang="da-DK" sz="2400" dirty="0">
              <a:solidFill>
                <a:srgbClr val="FF0000"/>
              </a:solidFill>
              <a:latin typeface="Source Sans Pro" panose="020B0503030403020204" pitchFamily="34" charset="0"/>
              <a:ea typeface="Source Sans Pro" panose="020B0503030403020204" pitchFamily="34" charset="0"/>
            </a:endParaRPr>
          </a:p>
          <a:p>
            <a:pPr marR="0" lvl="0" algn="ctr" defTabSz="914400" rtl="0" eaLnBrk="1" fontAlgn="base" latinLnBrk="0" hangingPunct="1">
              <a:lnSpc>
                <a:spcPct val="100000"/>
              </a:lnSpc>
              <a:spcBef>
                <a:spcPts val="2400"/>
              </a:spcBef>
              <a:spcAft>
                <a:spcPct val="0"/>
              </a:spcAft>
              <a:buClrTx/>
              <a:buSzPct val="60000"/>
              <a:buNone/>
              <a:tabLst/>
              <a:defRPr/>
            </a:pPr>
            <a:endParaRPr kumimoji="0" lang="da-DK" sz="2400" b="0" i="0" u="none"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endParaRPr>
          </a:p>
        </p:txBody>
      </p:sp>
      <p:cxnSp>
        <p:nvCxnSpPr>
          <p:cNvPr id="3" name="Straight Connector 33">
            <a:extLst>
              <a:ext uri="{FF2B5EF4-FFF2-40B4-BE49-F238E27FC236}">
                <a16:creationId xmlns:a16="http://schemas.microsoft.com/office/drawing/2014/main" id="{92A8E486-46B2-ABA1-8449-CE54CB46798B}"/>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73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5">
            <a:extLst>
              <a:ext uri="{FF2B5EF4-FFF2-40B4-BE49-F238E27FC236}">
                <a16:creationId xmlns:a16="http://schemas.microsoft.com/office/drawing/2014/main" id="{B60487AE-822C-4ACE-AE00-AE36648560ED}"/>
              </a:ext>
            </a:extLst>
          </p:cNvPr>
          <p:cNvGrpSpPr>
            <a:grpSpLocks/>
          </p:cNvGrpSpPr>
          <p:nvPr/>
        </p:nvGrpSpPr>
        <p:grpSpPr bwMode="auto">
          <a:xfrm>
            <a:off x="554182" y="284400"/>
            <a:ext cx="11083636" cy="1019175"/>
            <a:chOff x="-152307" y="655461"/>
            <a:chExt cx="12191818" cy="1019655"/>
          </a:xfrm>
        </p:grpSpPr>
        <p:sp>
          <p:nvSpPr>
            <p:cNvPr id="32" name="TextBox 31">
              <a:extLst>
                <a:ext uri="{FF2B5EF4-FFF2-40B4-BE49-F238E27FC236}">
                  <a16:creationId xmlns:a16="http://schemas.microsoft.com/office/drawing/2014/main" id="{2A2FF5C1-5FC3-4117-B587-A033A79309BB}"/>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Bådtyper</a:t>
              </a:r>
            </a:p>
          </p:txBody>
        </p:sp>
        <p:cxnSp>
          <p:nvCxnSpPr>
            <p:cNvPr id="33" name="Straight Connector 33">
              <a:extLst>
                <a:ext uri="{FF2B5EF4-FFF2-40B4-BE49-F238E27FC236}">
                  <a16:creationId xmlns:a16="http://schemas.microsoft.com/office/drawing/2014/main" id="{005D9BC7-1139-49AE-A19E-88E9E57A9DCF}"/>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4" name="TextBox 32">
              <a:extLst>
                <a:ext uri="{FF2B5EF4-FFF2-40B4-BE49-F238E27FC236}">
                  <a16:creationId xmlns:a16="http://schemas.microsoft.com/office/drawing/2014/main" id="{C93AD4B4-6902-470E-ADC0-9804593A12E0}"/>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De mest udbredte bådtyper i danske roklubber</a:t>
              </a:r>
            </a:p>
          </p:txBody>
        </p:sp>
      </p:grpSp>
      <p:grpSp>
        <p:nvGrpSpPr>
          <p:cNvPr id="5" name="Gruppe 4">
            <a:extLst>
              <a:ext uri="{FF2B5EF4-FFF2-40B4-BE49-F238E27FC236}">
                <a16:creationId xmlns:a16="http://schemas.microsoft.com/office/drawing/2014/main" id="{0EE7C900-03B5-5226-5E59-31931BB0B655}"/>
              </a:ext>
            </a:extLst>
          </p:cNvPr>
          <p:cNvGrpSpPr/>
          <p:nvPr/>
        </p:nvGrpSpPr>
        <p:grpSpPr>
          <a:xfrm>
            <a:off x="477160" y="3699868"/>
            <a:ext cx="5573114" cy="1664535"/>
            <a:chOff x="477160" y="3573182"/>
            <a:chExt cx="5573114" cy="1664535"/>
          </a:xfrm>
        </p:grpSpPr>
        <p:grpSp>
          <p:nvGrpSpPr>
            <p:cNvPr id="47" name="Group 1">
              <a:extLst>
                <a:ext uri="{FF2B5EF4-FFF2-40B4-BE49-F238E27FC236}">
                  <a16:creationId xmlns:a16="http://schemas.microsoft.com/office/drawing/2014/main" id="{6F898DA9-0916-F95E-779E-DCC953B26A79}"/>
                </a:ext>
              </a:extLst>
            </p:cNvPr>
            <p:cNvGrpSpPr>
              <a:grpSpLocks/>
            </p:cNvGrpSpPr>
            <p:nvPr/>
          </p:nvGrpSpPr>
          <p:grpSpPr bwMode="auto">
            <a:xfrm>
              <a:off x="2923175" y="3573182"/>
              <a:ext cx="3127099" cy="1664535"/>
              <a:chOff x="1918120" y="2407111"/>
              <a:chExt cx="2407970" cy="1281817"/>
            </a:xfrm>
          </p:grpSpPr>
          <p:sp>
            <p:nvSpPr>
              <p:cNvPr id="48" name="Rectangle 3">
                <a:extLst>
                  <a:ext uri="{FF2B5EF4-FFF2-40B4-BE49-F238E27FC236}">
                    <a16:creationId xmlns:a16="http://schemas.microsoft.com/office/drawing/2014/main" id="{9CE8BE05-0B53-C885-493F-70757C0250EB}"/>
                  </a:ext>
                </a:extLst>
              </p:cNvPr>
              <p:cNvSpPr>
                <a:spLocks noChangeArrowheads="1"/>
              </p:cNvSpPr>
              <p:nvPr/>
            </p:nvSpPr>
            <p:spPr bwMode="auto">
              <a:xfrm>
                <a:off x="1918120" y="2704392"/>
                <a:ext cx="2407970" cy="98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Moderne sports- og konkurrencebåd. Velegnet til roning i bølger.</a:t>
                </a:r>
              </a:p>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Typisk selvlænsende og indbygget (indstøbt) opdrift.</a:t>
                </a:r>
              </a:p>
            </p:txBody>
          </p:sp>
          <p:sp>
            <p:nvSpPr>
              <p:cNvPr id="49" name="TextBox 4">
                <a:extLst>
                  <a:ext uri="{FF2B5EF4-FFF2-40B4-BE49-F238E27FC236}">
                    <a16:creationId xmlns:a16="http://schemas.microsoft.com/office/drawing/2014/main" id="{977960A0-8168-24C3-436A-498FD01B2B64}"/>
                  </a:ext>
                </a:extLst>
              </p:cNvPr>
              <p:cNvSpPr txBox="1">
                <a:spLocks noChangeArrowheads="1"/>
              </p:cNvSpPr>
              <p:nvPr/>
            </p:nvSpPr>
            <p:spPr bwMode="auto">
              <a:xfrm>
                <a:off x="1926054" y="2407111"/>
                <a:ext cx="2086119" cy="2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b="1" dirty="0">
                    <a:solidFill>
                      <a:schemeClr val="tx2"/>
                    </a:solidFill>
                    <a:latin typeface="Source Sans Pro" panose="020B0503030403020204" pitchFamily="34" charset="0"/>
                    <a:cs typeface="Source Sans Pro" panose="020B0503030403020204" pitchFamily="34" charset="0"/>
                  </a:rPr>
                  <a:t>Coastal  </a:t>
                </a:r>
              </a:p>
            </p:txBody>
          </p:sp>
        </p:grpSp>
        <p:pic>
          <p:nvPicPr>
            <p:cNvPr id="50" name="Picture 10">
              <a:extLst>
                <a:ext uri="{FF2B5EF4-FFF2-40B4-BE49-F238E27FC236}">
                  <a16:creationId xmlns:a16="http://schemas.microsoft.com/office/drawing/2014/main" id="{8D6B3E61-712E-52B8-BA41-2442FCB656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77160" y="3630164"/>
              <a:ext cx="2215247" cy="14768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Gruppe 5">
            <a:extLst>
              <a:ext uri="{FF2B5EF4-FFF2-40B4-BE49-F238E27FC236}">
                <a16:creationId xmlns:a16="http://schemas.microsoft.com/office/drawing/2014/main" id="{A676DAD3-130E-F03B-872E-2D339B35988B}"/>
              </a:ext>
            </a:extLst>
          </p:cNvPr>
          <p:cNvGrpSpPr/>
          <p:nvPr/>
        </p:nvGrpSpPr>
        <p:grpSpPr>
          <a:xfrm>
            <a:off x="6326749" y="3690311"/>
            <a:ext cx="5646273" cy="2118715"/>
            <a:chOff x="6326749" y="3771425"/>
            <a:chExt cx="5646273" cy="2118715"/>
          </a:xfrm>
        </p:grpSpPr>
        <p:grpSp>
          <p:nvGrpSpPr>
            <p:cNvPr id="44" name="Group 1">
              <a:extLst>
                <a:ext uri="{FF2B5EF4-FFF2-40B4-BE49-F238E27FC236}">
                  <a16:creationId xmlns:a16="http://schemas.microsoft.com/office/drawing/2014/main" id="{137015CF-D1F5-C46F-60E7-DC0F19715CA5}"/>
                </a:ext>
              </a:extLst>
            </p:cNvPr>
            <p:cNvGrpSpPr>
              <a:grpSpLocks/>
            </p:cNvGrpSpPr>
            <p:nvPr/>
          </p:nvGrpSpPr>
          <p:grpSpPr bwMode="auto">
            <a:xfrm>
              <a:off x="8761464" y="3771425"/>
              <a:ext cx="3211558" cy="2118715"/>
              <a:chOff x="1918121" y="2566047"/>
              <a:chExt cx="2473173" cy="1630231"/>
            </a:xfrm>
          </p:grpSpPr>
          <p:sp>
            <p:nvSpPr>
              <p:cNvPr id="45" name="Rectangle 3">
                <a:extLst>
                  <a:ext uri="{FF2B5EF4-FFF2-40B4-BE49-F238E27FC236}">
                    <a16:creationId xmlns:a16="http://schemas.microsoft.com/office/drawing/2014/main" id="{F9E6A553-F538-1872-078F-AAE09F1BE861}"/>
                  </a:ext>
                </a:extLst>
              </p:cNvPr>
              <p:cNvSpPr>
                <a:spLocks noChangeArrowheads="1"/>
              </p:cNvSpPr>
              <p:nvPr/>
            </p:nvSpPr>
            <p:spPr bwMode="auto">
              <a:xfrm>
                <a:off x="1918121" y="2870105"/>
                <a:ext cx="2473173" cy="132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En mellemting mellem outrigger og inrigger.</a:t>
                </a:r>
                <a:br>
                  <a:rPr lang="da-DK" altLang="da-DK" sz="1600" dirty="0">
                    <a:latin typeface="Source Sans Pro" panose="020B0503030403020204" pitchFamily="34" charset="0"/>
                    <a:cs typeface="Source Sans Pro" panose="020B0503030403020204" pitchFamily="34" charset="0"/>
                  </a:rPr>
                </a:br>
                <a:r>
                  <a:rPr lang="da-DK" altLang="da-DK" sz="1600" dirty="0">
                    <a:latin typeface="Source Sans Pro" panose="020B0503030403020204" pitchFamily="34" charset="0"/>
                    <a:cs typeface="Source Sans Pro" panose="020B0503030403020204" pitchFamily="34" charset="0"/>
                  </a:rPr>
                  <a:t>Velegnet til roning i beskyttet farvand.</a:t>
                </a:r>
              </a:p>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Denne bådtype har typisk kun begrænset eller ingen indbygget opdrift.</a:t>
                </a:r>
              </a:p>
            </p:txBody>
          </p:sp>
          <p:sp>
            <p:nvSpPr>
              <p:cNvPr id="46" name="TextBox 4">
                <a:extLst>
                  <a:ext uri="{FF2B5EF4-FFF2-40B4-BE49-F238E27FC236}">
                    <a16:creationId xmlns:a16="http://schemas.microsoft.com/office/drawing/2014/main" id="{553ECCDF-1B6A-EA17-1614-364BB8501DA1}"/>
                  </a:ext>
                </a:extLst>
              </p:cNvPr>
              <p:cNvSpPr txBox="1">
                <a:spLocks noChangeArrowheads="1"/>
              </p:cNvSpPr>
              <p:nvPr/>
            </p:nvSpPr>
            <p:spPr bwMode="auto">
              <a:xfrm>
                <a:off x="1926054" y="2566047"/>
                <a:ext cx="2086119" cy="2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b="1" dirty="0">
                    <a:solidFill>
                      <a:schemeClr val="tx2"/>
                    </a:solidFill>
                    <a:latin typeface="Source Sans Pro" panose="020B0503030403020204" pitchFamily="34" charset="0"/>
                    <a:cs typeface="Source Sans Pro" panose="020B0503030403020204" pitchFamily="34" charset="0"/>
                  </a:rPr>
                  <a:t>Gig</a:t>
                </a:r>
                <a:r>
                  <a:rPr lang="da-DK" altLang="da-DK" sz="1600" dirty="0">
                    <a:solidFill>
                      <a:schemeClr val="tx2"/>
                    </a:solidFill>
                    <a:latin typeface="Source Sans Pro" panose="020B0503030403020204" pitchFamily="34" charset="0"/>
                    <a:cs typeface="Source Sans Pro" panose="020B0503030403020204" pitchFamily="34" charset="0"/>
                  </a:rPr>
                  <a:t>  </a:t>
                </a:r>
              </a:p>
            </p:txBody>
          </p:sp>
        </p:grpSp>
        <p:pic>
          <p:nvPicPr>
            <p:cNvPr id="51" name="Picture 12">
              <a:extLst>
                <a:ext uri="{FF2B5EF4-FFF2-40B4-BE49-F238E27FC236}">
                  <a16:creationId xmlns:a16="http://schemas.microsoft.com/office/drawing/2014/main" id="{BCDC49DA-033D-4558-4050-0F298B3686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6749" y="3819538"/>
              <a:ext cx="2234136" cy="14884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 name="Gruppe 7">
            <a:extLst>
              <a:ext uri="{FF2B5EF4-FFF2-40B4-BE49-F238E27FC236}">
                <a16:creationId xmlns:a16="http://schemas.microsoft.com/office/drawing/2014/main" id="{A6E4E172-1146-B599-50D3-77EE77D05E57}"/>
              </a:ext>
            </a:extLst>
          </p:cNvPr>
          <p:cNvGrpSpPr/>
          <p:nvPr/>
        </p:nvGrpSpPr>
        <p:grpSpPr>
          <a:xfrm>
            <a:off x="6368762" y="1680574"/>
            <a:ext cx="5604260" cy="1499259"/>
            <a:chOff x="6368762" y="1538961"/>
            <a:chExt cx="5604260" cy="1499259"/>
          </a:xfrm>
        </p:grpSpPr>
        <p:grpSp>
          <p:nvGrpSpPr>
            <p:cNvPr id="41" name="Group 1">
              <a:extLst>
                <a:ext uri="{FF2B5EF4-FFF2-40B4-BE49-F238E27FC236}">
                  <a16:creationId xmlns:a16="http://schemas.microsoft.com/office/drawing/2014/main" id="{694DE5F5-BD81-96CA-8EAD-04DBA17BAE9B}"/>
                </a:ext>
              </a:extLst>
            </p:cNvPr>
            <p:cNvGrpSpPr>
              <a:grpSpLocks/>
            </p:cNvGrpSpPr>
            <p:nvPr/>
          </p:nvGrpSpPr>
          <p:grpSpPr bwMode="auto">
            <a:xfrm>
              <a:off x="8761464" y="1538961"/>
              <a:ext cx="3211558" cy="1388468"/>
              <a:chOff x="1918121" y="2277016"/>
              <a:chExt cx="2827360" cy="1069231"/>
            </a:xfrm>
          </p:grpSpPr>
          <p:sp>
            <p:nvSpPr>
              <p:cNvPr id="42" name="Rectangle 3">
                <a:extLst>
                  <a:ext uri="{FF2B5EF4-FFF2-40B4-BE49-F238E27FC236}">
                    <a16:creationId xmlns:a16="http://schemas.microsoft.com/office/drawing/2014/main" id="{5928F328-7862-E87B-9ADD-47895F782C58}"/>
                  </a:ext>
                </a:extLst>
              </p:cNvPr>
              <p:cNvSpPr>
                <a:spLocks noChangeArrowheads="1"/>
              </p:cNvSpPr>
              <p:nvPr/>
            </p:nvSpPr>
            <p:spPr bwMode="auto">
              <a:xfrm>
                <a:off x="1918121" y="2587806"/>
                <a:ext cx="2827360" cy="75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Klassisk smal og teknisk krævende båd, som bl.a. anvendes til banekaproning.</a:t>
                </a:r>
              </a:p>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Velegnet til trænings- og motionsroning i beskyttet farvand.</a:t>
                </a:r>
              </a:p>
            </p:txBody>
          </p:sp>
          <p:sp>
            <p:nvSpPr>
              <p:cNvPr id="43" name="TextBox 4">
                <a:extLst>
                  <a:ext uri="{FF2B5EF4-FFF2-40B4-BE49-F238E27FC236}">
                    <a16:creationId xmlns:a16="http://schemas.microsoft.com/office/drawing/2014/main" id="{59EF9548-B915-A0FB-FDBA-1FB9EB9D204F}"/>
                  </a:ext>
                </a:extLst>
              </p:cNvPr>
              <p:cNvSpPr txBox="1">
                <a:spLocks noChangeArrowheads="1"/>
              </p:cNvSpPr>
              <p:nvPr/>
            </p:nvSpPr>
            <p:spPr bwMode="auto">
              <a:xfrm>
                <a:off x="1918121" y="2277016"/>
                <a:ext cx="2086119" cy="21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b="1" dirty="0">
                    <a:solidFill>
                      <a:schemeClr val="tx2"/>
                    </a:solidFill>
                    <a:latin typeface="Source Sans Pro" panose="020B0503030403020204" pitchFamily="34" charset="0"/>
                    <a:cs typeface="Source Sans Pro" panose="020B0503030403020204" pitchFamily="34" charset="0"/>
                  </a:rPr>
                  <a:t>Outrigger/sculler  </a:t>
                </a:r>
              </a:p>
            </p:txBody>
          </p:sp>
        </p:grpSp>
        <p:pic>
          <p:nvPicPr>
            <p:cNvPr id="52" name="Picture 14">
              <a:extLst>
                <a:ext uri="{FF2B5EF4-FFF2-40B4-BE49-F238E27FC236}">
                  <a16:creationId xmlns:a16="http://schemas.microsoft.com/office/drawing/2014/main" id="{70566198-F4DA-D8DC-6EC3-F2D4ECB1D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368762" y="1605162"/>
              <a:ext cx="2150111" cy="14330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 name="Gruppe 6">
            <a:extLst>
              <a:ext uri="{FF2B5EF4-FFF2-40B4-BE49-F238E27FC236}">
                <a16:creationId xmlns:a16="http://schemas.microsoft.com/office/drawing/2014/main" id="{17D93642-AB17-F3F6-1DB4-73D85300A371}"/>
              </a:ext>
            </a:extLst>
          </p:cNvPr>
          <p:cNvGrpSpPr/>
          <p:nvPr/>
        </p:nvGrpSpPr>
        <p:grpSpPr>
          <a:xfrm>
            <a:off x="477160" y="1675974"/>
            <a:ext cx="5985109" cy="1533120"/>
            <a:chOff x="477160" y="1504930"/>
            <a:chExt cx="5985109" cy="1533120"/>
          </a:xfrm>
        </p:grpSpPr>
        <p:grpSp>
          <p:nvGrpSpPr>
            <p:cNvPr id="38" name="Group 1">
              <a:extLst>
                <a:ext uri="{FF2B5EF4-FFF2-40B4-BE49-F238E27FC236}">
                  <a16:creationId xmlns:a16="http://schemas.microsoft.com/office/drawing/2014/main" id="{166BC8D2-12B8-5530-E94A-C3B8F3FE767F}"/>
                </a:ext>
              </a:extLst>
            </p:cNvPr>
            <p:cNvGrpSpPr>
              <a:grpSpLocks/>
            </p:cNvGrpSpPr>
            <p:nvPr/>
          </p:nvGrpSpPr>
          <p:grpSpPr bwMode="auto">
            <a:xfrm>
              <a:off x="2914613" y="1504930"/>
              <a:ext cx="3547656" cy="1368190"/>
              <a:chOff x="1918121" y="2284011"/>
              <a:chExt cx="3287005" cy="1052723"/>
            </a:xfrm>
          </p:grpSpPr>
          <p:sp>
            <p:nvSpPr>
              <p:cNvPr id="39" name="Rectangle 3">
                <a:extLst>
                  <a:ext uri="{FF2B5EF4-FFF2-40B4-BE49-F238E27FC236}">
                    <a16:creationId xmlns:a16="http://schemas.microsoft.com/office/drawing/2014/main" id="{EF8CEE00-6122-0A85-CD83-5A8A557DB6C0}"/>
                  </a:ext>
                </a:extLst>
              </p:cNvPr>
              <p:cNvSpPr>
                <a:spLocks noChangeArrowheads="1"/>
              </p:cNvSpPr>
              <p:nvPr/>
            </p:nvSpPr>
            <p:spPr bwMode="auto">
              <a:xfrm>
                <a:off x="1918121" y="2598952"/>
                <a:ext cx="3287005" cy="73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Klassisk stabil bådtype.</a:t>
                </a:r>
              </a:p>
              <a:p>
                <a:pPr eaLnBrk="1" hangingPunct="1">
                  <a:lnSpc>
                    <a:spcPct val="100000"/>
                  </a:lnSpc>
                  <a:spcBef>
                    <a:spcPct val="0"/>
                  </a:spcBef>
                  <a:buFontTx/>
                  <a:buNone/>
                </a:pPr>
                <a:r>
                  <a:rPr lang="da-DK" altLang="da-DK" sz="1600" dirty="0">
                    <a:latin typeface="Source Sans Pro" panose="020B0503030403020204" pitchFamily="34" charset="0"/>
                    <a:cs typeface="Source Sans Pro" panose="020B0503030403020204" pitchFamily="34" charset="0"/>
                  </a:rPr>
                  <a:t>Velegnet til kap-, træning-, motion- og ”oplevelsesroning”/langtur. </a:t>
                </a:r>
              </a:p>
            </p:txBody>
          </p:sp>
          <p:sp>
            <p:nvSpPr>
              <p:cNvPr id="40" name="TextBox 4">
                <a:extLst>
                  <a:ext uri="{FF2B5EF4-FFF2-40B4-BE49-F238E27FC236}">
                    <a16:creationId xmlns:a16="http://schemas.microsoft.com/office/drawing/2014/main" id="{C6CE1C22-8263-1864-B935-D8D7A4A99E85}"/>
                  </a:ext>
                </a:extLst>
              </p:cNvPr>
              <p:cNvSpPr txBox="1">
                <a:spLocks noChangeArrowheads="1"/>
              </p:cNvSpPr>
              <p:nvPr/>
            </p:nvSpPr>
            <p:spPr bwMode="auto">
              <a:xfrm>
                <a:off x="1926054" y="2284011"/>
                <a:ext cx="2086119" cy="21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b="1" dirty="0">
                    <a:solidFill>
                      <a:schemeClr val="tx2"/>
                    </a:solidFill>
                    <a:latin typeface="Source Sans Pro" panose="020B0503030403020204" pitchFamily="34" charset="0"/>
                    <a:cs typeface="Source Sans Pro" panose="020B0503030403020204" pitchFamily="34" charset="0"/>
                  </a:rPr>
                  <a:t>Inrigger</a:t>
                </a:r>
                <a:r>
                  <a:rPr lang="da-DK" altLang="da-DK" sz="1600" dirty="0">
                    <a:solidFill>
                      <a:schemeClr val="tx2"/>
                    </a:solidFill>
                    <a:latin typeface="Source Sans Pro" panose="020B0503030403020204" pitchFamily="34" charset="0"/>
                    <a:cs typeface="Source Sans Pro" panose="020B0503030403020204" pitchFamily="34" charset="0"/>
                  </a:rPr>
                  <a:t>  </a:t>
                </a:r>
              </a:p>
            </p:txBody>
          </p:sp>
        </p:grpSp>
        <p:pic>
          <p:nvPicPr>
            <p:cNvPr id="54" name="Picture 2">
              <a:extLst>
                <a:ext uri="{FF2B5EF4-FFF2-40B4-BE49-F238E27FC236}">
                  <a16:creationId xmlns:a16="http://schemas.microsoft.com/office/drawing/2014/main" id="{542E14D1-3F09-913D-F743-3D7F668AFA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477160" y="1561219"/>
              <a:ext cx="2215040" cy="14768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cxnSp>
        <p:nvCxnSpPr>
          <p:cNvPr id="2" name="Straight Connector 33">
            <a:extLst>
              <a:ext uri="{FF2B5EF4-FFF2-40B4-BE49-F238E27FC236}">
                <a16:creationId xmlns:a16="http://schemas.microsoft.com/office/drawing/2014/main" id="{969753AB-790B-26D2-1CE0-78026F2401DF}"/>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4" name="TextBox 31">
            <a:extLst>
              <a:ext uri="{FF2B5EF4-FFF2-40B4-BE49-F238E27FC236}">
                <a16:creationId xmlns:a16="http://schemas.microsoft.com/office/drawing/2014/main" id="{D69C5179-7600-6920-5A71-5BE973DB3832}"/>
              </a:ext>
            </a:extLst>
          </p:cNvPr>
          <p:cNvSpPr txBox="1"/>
          <p:nvPr/>
        </p:nvSpPr>
        <p:spPr bwMode="auto">
          <a:xfrm>
            <a:off x="1158874" y="6053386"/>
            <a:ext cx="9786627" cy="4247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Det er styrmandens ansvar at sikre at båden er sødygtig inden afgang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5">
            <a:extLst>
              <a:ext uri="{FF2B5EF4-FFF2-40B4-BE49-F238E27FC236}">
                <a16:creationId xmlns:a16="http://schemas.microsoft.com/office/drawing/2014/main" id="{B60487AE-822C-4ACE-AE00-AE36648560ED}"/>
              </a:ext>
            </a:extLst>
          </p:cNvPr>
          <p:cNvGrpSpPr>
            <a:grpSpLocks/>
          </p:cNvGrpSpPr>
          <p:nvPr/>
        </p:nvGrpSpPr>
        <p:grpSpPr bwMode="auto">
          <a:xfrm>
            <a:off x="554182" y="284400"/>
            <a:ext cx="11083636" cy="1019175"/>
            <a:chOff x="-152307" y="655461"/>
            <a:chExt cx="12191818" cy="1019655"/>
          </a:xfrm>
        </p:grpSpPr>
        <p:sp>
          <p:nvSpPr>
            <p:cNvPr id="32" name="TextBox 31">
              <a:extLst>
                <a:ext uri="{FF2B5EF4-FFF2-40B4-BE49-F238E27FC236}">
                  <a16:creationId xmlns:a16="http://schemas.microsoft.com/office/drawing/2014/main" id="{2A2FF5C1-5FC3-4117-B587-A033A79309BB}"/>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Bådtyper</a:t>
              </a:r>
            </a:p>
          </p:txBody>
        </p:sp>
        <p:cxnSp>
          <p:nvCxnSpPr>
            <p:cNvPr id="33" name="Straight Connector 33">
              <a:extLst>
                <a:ext uri="{FF2B5EF4-FFF2-40B4-BE49-F238E27FC236}">
                  <a16:creationId xmlns:a16="http://schemas.microsoft.com/office/drawing/2014/main" id="{005D9BC7-1139-49AE-A19E-88E9E57A9DCF}"/>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4" name="TextBox 32">
              <a:extLst>
                <a:ext uri="{FF2B5EF4-FFF2-40B4-BE49-F238E27FC236}">
                  <a16:creationId xmlns:a16="http://schemas.microsoft.com/office/drawing/2014/main" id="{C93AD4B4-6902-470E-ADC0-9804593A12E0}"/>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Evt. billeder af klubbens egne både/bådtyper</a:t>
              </a:r>
            </a:p>
          </p:txBody>
        </p:sp>
      </p:grpSp>
      <p:cxnSp>
        <p:nvCxnSpPr>
          <p:cNvPr id="2" name="Straight Connector 33">
            <a:extLst>
              <a:ext uri="{FF2B5EF4-FFF2-40B4-BE49-F238E27FC236}">
                <a16:creationId xmlns:a16="http://schemas.microsoft.com/office/drawing/2014/main" id="{6249F18D-AB17-5717-AF98-D15355035594}"/>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 name="TextBox 31">
            <a:extLst>
              <a:ext uri="{FF2B5EF4-FFF2-40B4-BE49-F238E27FC236}">
                <a16:creationId xmlns:a16="http://schemas.microsoft.com/office/drawing/2014/main" id="{2737B95C-0099-F36F-048C-05C80D8665AD}"/>
              </a:ext>
            </a:extLst>
          </p:cNvPr>
          <p:cNvSpPr txBox="1"/>
          <p:nvPr/>
        </p:nvSpPr>
        <p:spPr bwMode="auto">
          <a:xfrm>
            <a:off x="1158874" y="6053386"/>
            <a:ext cx="9786627" cy="4247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Det er styrmandens ansvar at sikre at båden er sødygtig inden afgang</a:t>
            </a:r>
          </a:p>
        </p:txBody>
      </p:sp>
    </p:spTree>
    <p:extLst>
      <p:ext uri="{BB962C8B-B14F-4D97-AF65-F5344CB8AC3E}">
        <p14:creationId xmlns:p14="http://schemas.microsoft.com/office/powerpoint/2010/main" val="9562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12A01C-E184-8A7C-1654-2096FED75C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1483" y="4865426"/>
            <a:ext cx="2774526" cy="1456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8277EF5-33E4-9697-5877-0CD2DC618D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544" y="1733751"/>
            <a:ext cx="5719559" cy="3002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9109FE-A5CA-3A74-0114-293EB7BC7E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544" y="4865426"/>
            <a:ext cx="2774526" cy="1456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9A1A70D-38DB-7273-6AE6-A3E61B67C793}"/>
              </a:ext>
            </a:extLst>
          </p:cNvPr>
          <p:cNvSpPr txBox="1"/>
          <p:nvPr/>
        </p:nvSpPr>
        <p:spPr>
          <a:xfrm>
            <a:off x="4056478" y="6322052"/>
            <a:ext cx="2487625" cy="253916"/>
          </a:xfrm>
          <a:prstGeom prst="rect">
            <a:avLst/>
          </a:prstGeom>
          <a:noFill/>
        </p:spPr>
        <p:txBody>
          <a:bodyPr wrap="square">
            <a:spAutoFit/>
          </a:bodyPr>
          <a:lstStyle/>
          <a:p>
            <a:pPr algn="r"/>
            <a:r>
              <a:rPr lang="da-DK" sz="1050" dirty="0"/>
              <a:t>Fotos: Rubinetti Coastal Rowing</a:t>
            </a:r>
          </a:p>
        </p:txBody>
      </p:sp>
      <p:pic>
        <p:nvPicPr>
          <p:cNvPr id="3" name="Picture 2">
            <a:extLst>
              <a:ext uri="{FF2B5EF4-FFF2-40B4-BE49-F238E27FC236}">
                <a16:creationId xmlns:a16="http://schemas.microsoft.com/office/drawing/2014/main" id="{DD982D58-6B32-F118-8B96-B7598E92CB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6515" y="862150"/>
            <a:ext cx="5273099" cy="5459903"/>
          </a:xfrm>
          <a:prstGeom prst="rect">
            <a:avLst/>
          </a:prstGeom>
          <a:ln>
            <a:noFill/>
          </a:ln>
          <a:effectLst>
            <a:outerShdw blurRad="292100" dist="139700" dir="2700000" algn="tl" rotWithShape="0">
              <a:srgbClr val="333333">
                <a:alpha val="65000"/>
              </a:srgbClr>
            </a:outerShdw>
          </a:effectLst>
        </p:spPr>
      </p:pic>
      <p:grpSp>
        <p:nvGrpSpPr>
          <p:cNvPr id="9" name="Group 35">
            <a:extLst>
              <a:ext uri="{FF2B5EF4-FFF2-40B4-BE49-F238E27FC236}">
                <a16:creationId xmlns:a16="http://schemas.microsoft.com/office/drawing/2014/main" id="{DF750822-D7C2-FB2D-C79A-07469DC0A67B}"/>
              </a:ext>
            </a:extLst>
          </p:cNvPr>
          <p:cNvGrpSpPr>
            <a:grpSpLocks/>
          </p:cNvGrpSpPr>
          <p:nvPr/>
        </p:nvGrpSpPr>
        <p:grpSpPr bwMode="auto">
          <a:xfrm>
            <a:off x="551007" y="285691"/>
            <a:ext cx="5910753" cy="665847"/>
            <a:chOff x="-152307" y="655461"/>
            <a:chExt cx="6501729" cy="666161"/>
          </a:xfrm>
        </p:grpSpPr>
        <p:sp>
          <p:nvSpPr>
            <p:cNvPr id="10" name="TextBox 31">
              <a:extLst>
                <a:ext uri="{FF2B5EF4-FFF2-40B4-BE49-F238E27FC236}">
                  <a16:creationId xmlns:a16="http://schemas.microsoft.com/office/drawing/2014/main" id="{3691E867-743E-BD88-A0DF-0DCCDFB4F7A6}"/>
                </a:ext>
              </a:extLst>
            </p:cNvPr>
            <p:cNvSpPr txBox="1"/>
            <p:nvPr/>
          </p:nvSpPr>
          <p:spPr>
            <a:xfrm>
              <a:off x="-152307" y="655461"/>
              <a:ext cx="6501729" cy="646636"/>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Bådens aptering og udstyr</a:t>
              </a:r>
            </a:p>
          </p:txBody>
        </p:sp>
        <p:cxnSp>
          <p:nvCxnSpPr>
            <p:cNvPr id="11" name="Straight Connector 33">
              <a:extLst>
                <a:ext uri="{FF2B5EF4-FFF2-40B4-BE49-F238E27FC236}">
                  <a16:creationId xmlns:a16="http://schemas.microsoft.com/office/drawing/2014/main" id="{CB1E418F-4B1F-968B-0227-C8CE60A505F6}"/>
                </a:ext>
              </a:extLst>
            </p:cNvPr>
            <p:cNvCxnSpPr>
              <a:cxnSpLocks/>
            </p:cNvCxnSpPr>
            <p:nvPr/>
          </p:nvCxnSpPr>
          <p:spPr>
            <a:xfrm>
              <a:off x="2786734"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anim calcmode="lin" valueType="num">
                                      <p:cBhvr>
                                        <p:cTn id="13" dur="500" fill="hold"/>
                                        <p:tgtEl>
                                          <p:spTgt spid="1028"/>
                                        </p:tgtEl>
                                        <p:attrNameLst>
                                          <p:attrName>ppt_x</p:attrName>
                                        </p:attrNameLst>
                                      </p:cBhvr>
                                      <p:tavLst>
                                        <p:tav tm="0">
                                          <p:val>
                                            <p:strVal val="#ppt_x"/>
                                          </p:val>
                                        </p:tav>
                                        <p:tav tm="100000">
                                          <p:val>
                                            <p:strVal val="#ppt_x"/>
                                          </p:val>
                                        </p:tav>
                                      </p:tavLst>
                                    </p:anim>
                                    <p:anim calcmode="lin" valueType="num">
                                      <p:cBhvr>
                                        <p:cTn id="14" dur="5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anim calcmode="lin" valueType="num">
                                      <p:cBhvr>
                                        <p:cTn id="18" dur="500" fill="hold"/>
                                        <p:tgtEl>
                                          <p:spTgt spid="1030"/>
                                        </p:tgtEl>
                                        <p:attrNameLst>
                                          <p:attrName>ppt_x</p:attrName>
                                        </p:attrNameLst>
                                      </p:cBhvr>
                                      <p:tavLst>
                                        <p:tav tm="0">
                                          <p:val>
                                            <p:strVal val="#ppt_x"/>
                                          </p:val>
                                        </p:tav>
                                        <p:tav tm="100000">
                                          <p:val>
                                            <p:strVal val="#ppt_x"/>
                                          </p:val>
                                        </p:tav>
                                      </p:tavLst>
                                    </p:anim>
                                    <p:anim calcmode="lin" valueType="num">
                                      <p:cBhvr>
                                        <p:cTn id="19" dur="5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anim calcmode="lin" valueType="num">
                                      <p:cBhvr>
                                        <p:cTn id="23" dur="500" fill="hold"/>
                                        <p:tgtEl>
                                          <p:spTgt spid="1026"/>
                                        </p:tgtEl>
                                        <p:attrNameLst>
                                          <p:attrName>ppt_x</p:attrName>
                                        </p:attrNameLst>
                                      </p:cBhvr>
                                      <p:tavLst>
                                        <p:tav tm="0">
                                          <p:val>
                                            <p:strVal val="#ppt_x"/>
                                          </p:val>
                                        </p:tav>
                                        <p:tav tm="100000">
                                          <p:val>
                                            <p:strVal val="#ppt_x"/>
                                          </p:val>
                                        </p:tav>
                                      </p:tavLst>
                                    </p:anim>
                                    <p:anim calcmode="lin" valueType="num">
                                      <p:cBhvr>
                                        <p:cTn id="24" dur="5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1">
            <a:extLst>
              <a:ext uri="{FF2B5EF4-FFF2-40B4-BE49-F238E27FC236}">
                <a16:creationId xmlns:a16="http://schemas.microsoft.com/office/drawing/2014/main" id="{7535A965-F757-7EF9-80F8-31B5F143B852}"/>
              </a:ext>
            </a:extLst>
          </p:cNvPr>
          <p:cNvSpPr txBox="1"/>
          <p:nvPr/>
        </p:nvSpPr>
        <p:spPr bwMode="auto">
          <a:xfrm>
            <a:off x="936000" y="6053386"/>
            <a:ext cx="10476000" cy="4247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Det er styrmandens ansvar at sikre </a:t>
            </a:r>
            <a:r>
              <a:rPr lang="da-DK" sz="2400" dirty="0">
                <a:solidFill>
                  <a:schemeClr val="tx2"/>
                </a:solidFill>
                <a:latin typeface="Source Sans Pro" panose="020B0503030403020204" pitchFamily="34" charset="0"/>
                <a:ea typeface="Source Sans Pro" panose="020B0503030403020204" pitchFamily="34" charset="0"/>
              </a:rPr>
              <a:t>sikkerhedsudstyret medbringes og er i orden</a:t>
            </a:r>
            <a:endParaRPr lang="da-DK" sz="2400" spc="30" dirty="0">
              <a:solidFill>
                <a:schemeClr val="tx2"/>
              </a:solidFill>
              <a:latin typeface="Source Sans Pro" panose="020B0503030403020204" pitchFamily="34" charset="0"/>
              <a:ea typeface="Source Sans Pro" panose="020B0503030403020204" pitchFamily="34" charset="0"/>
            </a:endParaRPr>
          </a:p>
        </p:txBody>
      </p:sp>
      <p:grpSp>
        <p:nvGrpSpPr>
          <p:cNvPr id="48" name="Group 35">
            <a:extLst>
              <a:ext uri="{FF2B5EF4-FFF2-40B4-BE49-F238E27FC236}">
                <a16:creationId xmlns:a16="http://schemas.microsoft.com/office/drawing/2014/main" id="{AA076FC1-EC1E-47A3-A4BF-129DCB90169D}"/>
              </a:ext>
            </a:extLst>
          </p:cNvPr>
          <p:cNvGrpSpPr>
            <a:grpSpLocks/>
          </p:cNvGrpSpPr>
          <p:nvPr/>
        </p:nvGrpSpPr>
        <p:grpSpPr bwMode="auto">
          <a:xfrm>
            <a:off x="554182" y="284400"/>
            <a:ext cx="11083636" cy="1019175"/>
            <a:chOff x="-152307" y="655461"/>
            <a:chExt cx="12191818" cy="1019655"/>
          </a:xfrm>
        </p:grpSpPr>
        <p:sp>
          <p:nvSpPr>
            <p:cNvPr id="52" name="TextBox 31">
              <a:extLst>
                <a:ext uri="{FF2B5EF4-FFF2-40B4-BE49-F238E27FC236}">
                  <a16:creationId xmlns:a16="http://schemas.microsoft.com/office/drawing/2014/main" id="{ADF79F03-F3EC-4083-B87A-E3CF132AE354}"/>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Bådens sikkerhedsudstyr</a:t>
              </a:r>
            </a:p>
          </p:txBody>
        </p:sp>
        <p:sp>
          <p:nvSpPr>
            <p:cNvPr id="55" name="TextBox 32">
              <a:extLst>
                <a:ext uri="{FF2B5EF4-FFF2-40B4-BE49-F238E27FC236}">
                  <a16:creationId xmlns:a16="http://schemas.microsoft.com/office/drawing/2014/main" id="{8084B191-B285-49C4-9DB8-311870CA11C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Sikkerhedsudstyret skal medbringes og være fuldt funktionsdygtigt</a:t>
              </a:r>
            </a:p>
          </p:txBody>
        </p:sp>
        <p:cxnSp>
          <p:nvCxnSpPr>
            <p:cNvPr id="57" name="Straight Connector 33">
              <a:extLst>
                <a:ext uri="{FF2B5EF4-FFF2-40B4-BE49-F238E27FC236}">
                  <a16:creationId xmlns:a16="http://schemas.microsoft.com/office/drawing/2014/main" id="{8ED92A36-52A1-4DF0-92C9-AE9501E1E1C7}"/>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grpSp>
        <p:nvGrpSpPr>
          <p:cNvPr id="65" name="Group 15">
            <a:extLst>
              <a:ext uri="{FF2B5EF4-FFF2-40B4-BE49-F238E27FC236}">
                <a16:creationId xmlns:a16="http://schemas.microsoft.com/office/drawing/2014/main" id="{54F94CC5-0D2C-4C8F-8614-B8AE91DDB722}"/>
              </a:ext>
            </a:extLst>
          </p:cNvPr>
          <p:cNvGrpSpPr>
            <a:grpSpLocks/>
          </p:cNvGrpSpPr>
          <p:nvPr/>
        </p:nvGrpSpPr>
        <p:grpSpPr bwMode="auto">
          <a:xfrm>
            <a:off x="8417853" y="2250591"/>
            <a:ext cx="2582545" cy="506955"/>
            <a:chOff x="8290089" y="4311875"/>
            <a:chExt cx="2582552" cy="506655"/>
          </a:xfrm>
        </p:grpSpPr>
        <p:sp>
          <p:nvSpPr>
            <p:cNvPr id="67" name="Rectangle 32">
              <a:extLst>
                <a:ext uri="{FF2B5EF4-FFF2-40B4-BE49-F238E27FC236}">
                  <a16:creationId xmlns:a16="http://schemas.microsoft.com/office/drawing/2014/main" id="{5051545F-6C9A-4AF8-B8B6-DE25FFACC6DC}"/>
                </a:ext>
              </a:extLst>
            </p:cNvPr>
            <p:cNvSpPr>
              <a:spLocks noChangeArrowheads="1"/>
            </p:cNvSpPr>
            <p:nvPr/>
          </p:nvSpPr>
          <p:spPr bwMode="auto">
            <a:xfrm>
              <a:off x="8615209" y="4529585"/>
              <a:ext cx="2257432" cy="2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en-US" altLang="da-DK" sz="1400" dirty="0">
                  <a:latin typeface="Source Sans Pro" panose="020B0503030403020204" pitchFamily="34" charset="0"/>
                  <a:ea typeface="Source Sans Pro" panose="020B0503030403020204" pitchFamily="34" charset="0"/>
                </a:rPr>
                <a:t>I</a:t>
              </a:r>
              <a:r>
                <a:rPr lang="da-DK" altLang="da-DK" sz="1400" dirty="0">
                  <a:latin typeface="Source Sans Pro" panose="020B0503030403020204" pitchFamily="34" charset="0"/>
                  <a:ea typeface="Source Sans Pro" panose="020B0503030403020204" pitchFamily="34" charset="0"/>
                </a:rPr>
                <a:t> drybag med ”fingertouch”</a:t>
              </a:r>
            </a:p>
          </p:txBody>
        </p:sp>
        <p:sp>
          <p:nvSpPr>
            <p:cNvPr id="68" name="TextBox 33">
              <a:extLst>
                <a:ext uri="{FF2B5EF4-FFF2-40B4-BE49-F238E27FC236}">
                  <a16:creationId xmlns:a16="http://schemas.microsoft.com/office/drawing/2014/main" id="{76F1A0BC-22C8-4780-8171-ED15FDE9BD5F}"/>
                </a:ext>
              </a:extLst>
            </p:cNvPr>
            <p:cNvSpPr txBox="1"/>
            <p:nvPr/>
          </p:nvSpPr>
          <p:spPr>
            <a:xfrm>
              <a:off x="8290089" y="4311875"/>
              <a:ext cx="2087568" cy="274910"/>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Mobiltelefon</a:t>
              </a:r>
            </a:p>
          </p:txBody>
        </p:sp>
      </p:grpSp>
      <p:sp>
        <p:nvSpPr>
          <p:cNvPr id="78" name="TextBox 33">
            <a:extLst>
              <a:ext uri="{FF2B5EF4-FFF2-40B4-BE49-F238E27FC236}">
                <a16:creationId xmlns:a16="http://schemas.microsoft.com/office/drawing/2014/main" id="{E3BBEEC7-3E92-45D9-BFDD-AE578A684FDD}"/>
              </a:ext>
            </a:extLst>
          </p:cNvPr>
          <p:cNvSpPr txBox="1"/>
          <p:nvPr/>
        </p:nvSpPr>
        <p:spPr bwMode="auto">
          <a:xfrm>
            <a:off x="8294487" y="3151590"/>
            <a:ext cx="2087562" cy="1477136"/>
          </a:xfrm>
          <a:prstGeom prst="rect">
            <a:avLst/>
          </a:prstGeom>
          <a:noFill/>
        </p:spPr>
        <p:txBody>
          <a:bodyPr lIns="0" tIns="0" rIns="0" bIns="0">
            <a:spAutoFit/>
          </a:bodyPr>
          <a:lstStyle/>
          <a:p>
            <a:pPr marL="355600" indent="-285750" eaLnBrk="1" fontAlgn="auto" hangingPunct="1">
              <a:lnSpc>
                <a:spcPct val="110000"/>
              </a:lnSpc>
              <a:spcBef>
                <a:spcPts val="0"/>
              </a:spcBef>
              <a:spcAft>
                <a:spcPts val="0"/>
              </a:spcAft>
              <a:buClr>
                <a:srgbClr val="D9522A"/>
              </a:buClr>
              <a:buSzPct val="200000"/>
              <a:buFont typeface="Wingdings" panose="05000000000000000000" pitchFamily="2" charset="2"/>
              <a:buChar char="ü"/>
              <a:defRPr/>
            </a:pPr>
            <a:r>
              <a:rPr lang="da-DK" sz="1600" dirty="0">
                <a:solidFill>
                  <a:schemeClr val="tx2"/>
                </a:solidFill>
                <a:latin typeface="Source Sans Pro" panose="020B0503030403020204" pitchFamily="34" charset="0"/>
                <a:ea typeface="Source Sans Pro" panose="020B0503030403020204" pitchFamily="34" charset="0"/>
              </a:rPr>
              <a:t>Eventuelt:</a:t>
            </a:r>
            <a:br>
              <a:rPr lang="da-DK" sz="1600" dirty="0">
                <a:solidFill>
                  <a:schemeClr val="tx2"/>
                </a:solidFill>
                <a:latin typeface="Source Sans Pro" panose="020B0503030403020204" pitchFamily="34" charset="0"/>
                <a:ea typeface="Source Sans Pro" panose="020B0503030403020204" pitchFamily="34" charset="0"/>
              </a:rPr>
            </a:br>
            <a:r>
              <a:rPr lang="da-DK" sz="1600" dirty="0">
                <a:solidFill>
                  <a:schemeClr val="tx2"/>
                </a:solidFill>
                <a:latin typeface="Source Sans Pro" panose="020B0503030403020204" pitchFamily="34" charset="0"/>
                <a:ea typeface="Source Sans Pro" panose="020B0503030403020204" pitchFamily="34" charset="0"/>
              </a:rPr>
              <a:t> </a:t>
            </a:r>
            <a:r>
              <a:rPr lang="da-DK" sz="1400" dirty="0">
                <a:latin typeface="Source Sans Pro" panose="020B0503030403020204" pitchFamily="34" charset="0"/>
                <a:ea typeface="Source Sans Pro" panose="020B0503030403020204" pitchFamily="34" charset="0"/>
              </a:rPr>
              <a:t>Førstehjælpstaske</a:t>
            </a:r>
            <a:br>
              <a:rPr lang="da-DK" sz="1400" dirty="0">
                <a:latin typeface="Source Sans Pro" panose="020B0503030403020204" pitchFamily="34" charset="0"/>
                <a:ea typeface="Source Sans Pro" panose="020B0503030403020204" pitchFamily="34" charset="0"/>
              </a:rPr>
            </a:br>
            <a:r>
              <a:rPr lang="da-DK" sz="1400" dirty="0">
                <a:latin typeface="Source Sans Pro" panose="020B0503030403020204" pitchFamily="34" charset="0"/>
                <a:ea typeface="Source Sans Pro" panose="020B0503030403020204" pitchFamily="34" charset="0"/>
              </a:rPr>
              <a:t> Folietæppe</a:t>
            </a:r>
            <a:br>
              <a:rPr lang="da-DK" sz="1400" dirty="0">
                <a:latin typeface="Source Sans Pro" panose="020B0503030403020204" pitchFamily="34" charset="0"/>
                <a:ea typeface="Source Sans Pro" panose="020B0503030403020204" pitchFamily="34" charset="0"/>
              </a:rPr>
            </a:br>
            <a:r>
              <a:rPr lang="da-DK" sz="1400" dirty="0">
                <a:latin typeface="Source Sans Pro" panose="020B0503030403020204" pitchFamily="34" charset="0"/>
                <a:ea typeface="Source Sans Pro" panose="020B0503030403020204" pitchFamily="34" charset="0"/>
              </a:rPr>
              <a:t> Signaludstyr</a:t>
            </a:r>
            <a:br>
              <a:rPr lang="da-DK" sz="1400" dirty="0">
                <a:latin typeface="Source Sans Pro" panose="020B0503030403020204" pitchFamily="34" charset="0"/>
                <a:ea typeface="Source Sans Pro" panose="020B0503030403020204" pitchFamily="34" charset="0"/>
              </a:rPr>
            </a:br>
            <a:r>
              <a:rPr lang="da-DK" sz="1400" dirty="0">
                <a:latin typeface="Source Sans Pro" panose="020B0503030403020204" pitchFamily="34" charset="0"/>
                <a:ea typeface="Source Sans Pro" panose="020B0503030403020204" pitchFamily="34" charset="0"/>
              </a:rPr>
              <a:t> Værktøj</a:t>
            </a:r>
            <a:br>
              <a:rPr lang="da-DK" sz="1400" dirty="0">
                <a:latin typeface="Source Sans Pro" panose="020B0503030403020204" pitchFamily="34" charset="0"/>
                <a:ea typeface="Source Sans Pro" panose="020B0503030403020204" pitchFamily="34" charset="0"/>
              </a:rPr>
            </a:br>
            <a:r>
              <a:rPr lang="da-DK" sz="1400" dirty="0">
                <a:latin typeface="Source Sans Pro" panose="020B0503030403020204" pitchFamily="34" charset="0"/>
                <a:ea typeface="Source Sans Pro" panose="020B0503030403020204" pitchFamily="34" charset="0"/>
              </a:rPr>
              <a:t> Mv.</a:t>
            </a:r>
          </a:p>
        </p:txBody>
      </p:sp>
      <p:grpSp>
        <p:nvGrpSpPr>
          <p:cNvPr id="80" name="Group 15">
            <a:extLst>
              <a:ext uri="{FF2B5EF4-FFF2-40B4-BE49-F238E27FC236}">
                <a16:creationId xmlns:a16="http://schemas.microsoft.com/office/drawing/2014/main" id="{9DB070A4-6C22-4AD9-B618-AE86F97EA0A3}"/>
              </a:ext>
            </a:extLst>
          </p:cNvPr>
          <p:cNvGrpSpPr>
            <a:grpSpLocks/>
          </p:cNvGrpSpPr>
          <p:nvPr/>
        </p:nvGrpSpPr>
        <p:grpSpPr bwMode="auto">
          <a:xfrm>
            <a:off x="5176316" y="3882245"/>
            <a:ext cx="2582545" cy="506505"/>
            <a:chOff x="8290089" y="4311875"/>
            <a:chExt cx="2582552" cy="506201"/>
          </a:xfrm>
        </p:grpSpPr>
        <p:sp>
          <p:nvSpPr>
            <p:cNvPr id="82" name="Rectangle 32">
              <a:extLst>
                <a:ext uri="{FF2B5EF4-FFF2-40B4-BE49-F238E27FC236}">
                  <a16:creationId xmlns:a16="http://schemas.microsoft.com/office/drawing/2014/main" id="{E9699959-7510-459C-8ECE-3284E1AAF6B3}"/>
                </a:ext>
              </a:extLst>
            </p:cNvPr>
            <p:cNvSpPr>
              <a:spLocks noChangeArrowheads="1"/>
            </p:cNvSpPr>
            <p:nvPr/>
          </p:nvSpPr>
          <p:spPr bwMode="auto">
            <a:xfrm>
              <a:off x="8615209" y="4529131"/>
              <a:ext cx="2257432" cy="2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400" dirty="0">
                  <a:latin typeface="Source Sans Pro" panose="020B0503030403020204" pitchFamily="34" charset="0"/>
                  <a:ea typeface="Source Sans Pro" panose="020B0503030403020204" pitchFamily="34" charset="0"/>
                </a:rPr>
                <a:t>Ved natteroning</a:t>
              </a:r>
            </a:p>
          </p:txBody>
        </p:sp>
        <p:sp>
          <p:nvSpPr>
            <p:cNvPr id="83" name="TextBox 33">
              <a:extLst>
                <a:ext uri="{FF2B5EF4-FFF2-40B4-BE49-F238E27FC236}">
                  <a16:creationId xmlns:a16="http://schemas.microsoft.com/office/drawing/2014/main" id="{F9BF4CED-6D3A-47C4-91E9-E1C1A7854BD5}"/>
                </a:ext>
              </a:extLst>
            </p:cNvPr>
            <p:cNvSpPr txBox="1"/>
            <p:nvPr/>
          </p:nvSpPr>
          <p:spPr>
            <a:xfrm>
              <a:off x="8290089" y="4311875"/>
              <a:ext cx="2087568" cy="274910"/>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Lygte/lanterne</a:t>
              </a:r>
            </a:p>
          </p:txBody>
        </p:sp>
      </p:grpSp>
      <p:sp>
        <p:nvSpPr>
          <p:cNvPr id="43042" name="Rectangle 32">
            <a:extLst>
              <a:ext uri="{FF2B5EF4-FFF2-40B4-BE49-F238E27FC236}">
                <a16:creationId xmlns:a16="http://schemas.microsoft.com/office/drawing/2014/main" id="{D93ED72C-D41B-456B-B138-7640FD46E640}"/>
              </a:ext>
            </a:extLst>
          </p:cNvPr>
          <p:cNvSpPr>
            <a:spLocks noChangeArrowheads="1"/>
          </p:cNvSpPr>
          <p:nvPr/>
        </p:nvSpPr>
        <p:spPr bwMode="auto">
          <a:xfrm>
            <a:off x="5490981" y="3264193"/>
            <a:ext cx="2257426" cy="28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400" dirty="0">
                <a:latin typeface="Source Sans Pro" panose="020B0503030403020204" pitchFamily="34" charset="0"/>
                <a:ea typeface="Source Sans Pro" panose="020B0503030403020204" pitchFamily="34" charset="0"/>
              </a:rPr>
              <a:t>Fastgjort med lang snor</a:t>
            </a:r>
          </a:p>
        </p:txBody>
      </p:sp>
      <p:sp>
        <p:nvSpPr>
          <p:cNvPr id="34" name="TextBox 33">
            <a:extLst>
              <a:ext uri="{FF2B5EF4-FFF2-40B4-BE49-F238E27FC236}">
                <a16:creationId xmlns:a16="http://schemas.microsoft.com/office/drawing/2014/main" id="{7408AEA2-342D-4590-89C9-3F33C9A92336}"/>
              </a:ext>
            </a:extLst>
          </p:cNvPr>
          <p:cNvSpPr txBox="1"/>
          <p:nvPr/>
        </p:nvSpPr>
        <p:spPr bwMode="auto">
          <a:xfrm>
            <a:off x="5176021" y="3046338"/>
            <a:ext cx="2087562" cy="275075"/>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Øsekar</a:t>
            </a:r>
          </a:p>
        </p:txBody>
      </p:sp>
      <p:sp>
        <p:nvSpPr>
          <p:cNvPr id="53" name="Rectangle 32">
            <a:extLst>
              <a:ext uri="{FF2B5EF4-FFF2-40B4-BE49-F238E27FC236}">
                <a16:creationId xmlns:a16="http://schemas.microsoft.com/office/drawing/2014/main" id="{CD2A9EBE-850B-4562-02E8-4BFB0678479D}"/>
              </a:ext>
            </a:extLst>
          </p:cNvPr>
          <p:cNvSpPr>
            <a:spLocks noChangeArrowheads="1"/>
          </p:cNvSpPr>
          <p:nvPr/>
        </p:nvSpPr>
        <p:spPr bwMode="auto">
          <a:xfrm>
            <a:off x="1526354" y="3786132"/>
            <a:ext cx="2257426" cy="28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400" dirty="0">
                <a:latin typeface="Source Sans Pro" panose="020B0503030403020204" pitchFamily="34" charset="0"/>
                <a:ea typeface="Source Sans Pro" panose="020B0503030403020204" pitchFamily="34" charset="0"/>
              </a:rPr>
              <a:t>Vandtætte rum</a:t>
            </a:r>
          </a:p>
        </p:txBody>
      </p:sp>
      <p:sp>
        <p:nvSpPr>
          <p:cNvPr id="73" name="TextBox 33">
            <a:extLst>
              <a:ext uri="{FF2B5EF4-FFF2-40B4-BE49-F238E27FC236}">
                <a16:creationId xmlns:a16="http://schemas.microsoft.com/office/drawing/2014/main" id="{623CCEA1-A9A2-4CBD-993B-3550BA282E2B}"/>
              </a:ext>
            </a:extLst>
          </p:cNvPr>
          <p:cNvSpPr txBox="1"/>
          <p:nvPr/>
        </p:nvSpPr>
        <p:spPr bwMode="auto">
          <a:xfrm>
            <a:off x="1191603" y="4333740"/>
            <a:ext cx="2087562" cy="275075"/>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Fangliner</a:t>
            </a:r>
          </a:p>
        </p:txBody>
      </p:sp>
      <p:grpSp>
        <p:nvGrpSpPr>
          <p:cNvPr id="85" name="Group 15">
            <a:extLst>
              <a:ext uri="{FF2B5EF4-FFF2-40B4-BE49-F238E27FC236}">
                <a16:creationId xmlns:a16="http://schemas.microsoft.com/office/drawing/2014/main" id="{26AFA5EF-802F-4E46-A395-F56063587114}"/>
              </a:ext>
            </a:extLst>
          </p:cNvPr>
          <p:cNvGrpSpPr>
            <a:grpSpLocks/>
          </p:cNvGrpSpPr>
          <p:nvPr/>
        </p:nvGrpSpPr>
        <p:grpSpPr bwMode="auto">
          <a:xfrm>
            <a:off x="5185464" y="2212040"/>
            <a:ext cx="2562938" cy="531037"/>
            <a:chOff x="8309695" y="4280987"/>
            <a:chExt cx="2562946" cy="530723"/>
          </a:xfrm>
        </p:grpSpPr>
        <p:sp>
          <p:nvSpPr>
            <p:cNvPr id="87" name="Rectangle 32">
              <a:extLst>
                <a:ext uri="{FF2B5EF4-FFF2-40B4-BE49-F238E27FC236}">
                  <a16:creationId xmlns:a16="http://schemas.microsoft.com/office/drawing/2014/main" id="{7724F276-E5B8-41B1-A018-18036CE8274F}"/>
                </a:ext>
              </a:extLst>
            </p:cNvPr>
            <p:cNvSpPr>
              <a:spLocks noChangeArrowheads="1"/>
            </p:cNvSpPr>
            <p:nvPr/>
          </p:nvSpPr>
          <p:spPr bwMode="auto">
            <a:xfrm>
              <a:off x="8615209" y="4522765"/>
              <a:ext cx="2257432" cy="2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400" dirty="0">
                  <a:latin typeface="Source Sans Pro" panose="020B0503030403020204" pitchFamily="34" charset="0"/>
                  <a:ea typeface="Source Sans Pro" panose="020B0503030403020204" pitchFamily="34" charset="0"/>
                </a:rPr>
                <a:t>Til alle ombord</a:t>
              </a:r>
            </a:p>
          </p:txBody>
        </p:sp>
        <p:sp>
          <p:nvSpPr>
            <p:cNvPr id="88" name="TextBox 33">
              <a:extLst>
                <a:ext uri="{FF2B5EF4-FFF2-40B4-BE49-F238E27FC236}">
                  <a16:creationId xmlns:a16="http://schemas.microsoft.com/office/drawing/2014/main" id="{172CEC84-68F6-4781-8CF3-99F05339B88D}"/>
                </a:ext>
              </a:extLst>
            </p:cNvPr>
            <p:cNvSpPr txBox="1"/>
            <p:nvPr/>
          </p:nvSpPr>
          <p:spPr>
            <a:xfrm>
              <a:off x="8309695" y="4280987"/>
              <a:ext cx="2087568" cy="274910"/>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Redningsveste</a:t>
              </a:r>
            </a:p>
          </p:txBody>
        </p:sp>
      </p:grpSp>
      <p:sp>
        <p:nvSpPr>
          <p:cNvPr id="93" name="TextBox 33">
            <a:extLst>
              <a:ext uri="{FF2B5EF4-FFF2-40B4-BE49-F238E27FC236}">
                <a16:creationId xmlns:a16="http://schemas.microsoft.com/office/drawing/2014/main" id="{27358E1A-295B-40C0-B2C7-104175FCBE4D}"/>
              </a:ext>
            </a:extLst>
          </p:cNvPr>
          <p:cNvSpPr txBox="1"/>
          <p:nvPr/>
        </p:nvSpPr>
        <p:spPr bwMode="auto">
          <a:xfrm>
            <a:off x="1191603" y="3550482"/>
            <a:ext cx="2087562" cy="275075"/>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Luger og dæksler</a:t>
            </a:r>
          </a:p>
        </p:txBody>
      </p:sp>
      <p:sp>
        <p:nvSpPr>
          <p:cNvPr id="98" name="TextBox 33">
            <a:extLst>
              <a:ext uri="{FF2B5EF4-FFF2-40B4-BE49-F238E27FC236}">
                <a16:creationId xmlns:a16="http://schemas.microsoft.com/office/drawing/2014/main" id="{ACB8456D-9171-4D6F-BF61-95A0BAD9569D}"/>
              </a:ext>
            </a:extLst>
          </p:cNvPr>
          <p:cNvSpPr txBox="1"/>
          <p:nvPr/>
        </p:nvSpPr>
        <p:spPr bwMode="auto">
          <a:xfrm>
            <a:off x="1191603" y="2255783"/>
            <a:ext cx="3090527" cy="275075"/>
          </a:xfrm>
          <a:prstGeom prst="rect">
            <a:avLst/>
          </a:prstGeom>
          <a:noFill/>
        </p:spPr>
        <p:txBody>
          <a:bodyPr wrap="square" lIns="0" tIns="0" rIns="0" bIns="0">
            <a:spAutoFit/>
          </a:bodyPr>
          <a:lstStyle/>
          <a:p>
            <a: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a:pPr>
            <a:r>
              <a:rPr lang="da-DK" sz="1600" dirty="0">
                <a:solidFill>
                  <a:schemeClr val="tx2"/>
                </a:solidFill>
                <a:latin typeface="Source Sans Pro" panose="020B0503030403020204" pitchFamily="34" charset="0"/>
                <a:ea typeface="Source Sans Pro" panose="020B0503030403020204" pitchFamily="34" charset="0"/>
              </a:rPr>
              <a:t>Bundpropper/drænpropper</a:t>
            </a:r>
          </a:p>
        </p:txBody>
      </p:sp>
      <p:sp>
        <p:nvSpPr>
          <p:cNvPr id="103" name="TextBox 33">
            <a:extLst>
              <a:ext uri="{FF2B5EF4-FFF2-40B4-BE49-F238E27FC236}">
                <a16:creationId xmlns:a16="http://schemas.microsoft.com/office/drawing/2014/main" id="{52E409EA-AD6D-4BD7-8922-C465EF0366E6}"/>
              </a:ext>
            </a:extLst>
          </p:cNvPr>
          <p:cNvSpPr txBox="1"/>
          <p:nvPr/>
        </p:nvSpPr>
        <p:spPr bwMode="auto">
          <a:xfrm>
            <a:off x="1191603" y="2911422"/>
            <a:ext cx="2463146" cy="275075"/>
          </a:xfrm>
          <a:prstGeom prst="rect">
            <a:avLst/>
          </a:prstGeom>
          <a:noFill/>
        </p:spPr>
        <p:txBody>
          <a:bodyPr wrap="square" lIns="0" tIns="0" rIns="0" bIns="0">
            <a:spAutoFit/>
          </a:bodyPr>
          <a:lstStyle>
            <a:defPPr>
              <a:defRPr lang="en-US"/>
            </a:defPPr>
            <a:lvl1pPr marL="285750" indent="-285750" eaLnBrk="1" fontAlgn="auto" hangingPunct="1">
              <a:lnSpc>
                <a:spcPct val="120000"/>
              </a:lnSpc>
              <a:spcBef>
                <a:spcPts val="0"/>
              </a:spcBef>
              <a:spcAft>
                <a:spcPts val="0"/>
              </a:spcAft>
              <a:buClr>
                <a:srgbClr val="D9522A"/>
              </a:buClr>
              <a:buSzPct val="200000"/>
              <a:buFont typeface="Wingdings" panose="05000000000000000000" pitchFamily="2" charset="2"/>
              <a:buChar char="ü"/>
              <a:defRPr sz="1600">
                <a:solidFill>
                  <a:schemeClr val="tx2"/>
                </a:solidFill>
                <a:latin typeface="Source Sans Pro" panose="020B0503030403020204" pitchFamily="34" charset="0"/>
                <a:ea typeface="Source Sans Pro" panose="020B0503030403020204" pitchFamily="34" charset="0"/>
              </a:defRPr>
            </a:lvl1pPr>
          </a:lstStyle>
          <a:p>
            <a:r>
              <a:rPr lang="da-DK" dirty="0"/>
              <a:t>Årer</a:t>
            </a:r>
          </a:p>
        </p:txBody>
      </p:sp>
      <p:cxnSp>
        <p:nvCxnSpPr>
          <p:cNvPr id="3" name="Straight Connector 2">
            <a:extLst>
              <a:ext uri="{FF2B5EF4-FFF2-40B4-BE49-F238E27FC236}">
                <a16:creationId xmlns:a16="http://schemas.microsoft.com/office/drawing/2014/main" id="{E706C386-707A-C564-8639-9DE0ADD98D23}"/>
              </a:ext>
            </a:extLst>
          </p:cNvPr>
          <p:cNvCxnSpPr>
            <a:cxnSpLocks/>
          </p:cNvCxnSpPr>
          <p:nvPr/>
        </p:nvCxnSpPr>
        <p:spPr>
          <a:xfrm>
            <a:off x="7688580" y="1774757"/>
            <a:ext cx="0" cy="3338263"/>
          </a:xfrm>
          <a:prstGeom prst="line">
            <a:avLst/>
          </a:prstGeom>
          <a:ln w="12700">
            <a:solidFill>
              <a:srgbClr val="53585F"/>
            </a:solidFill>
          </a:ln>
        </p:spPr>
        <p:style>
          <a:lnRef idx="1">
            <a:schemeClr val="accent1"/>
          </a:lnRef>
          <a:fillRef idx="0">
            <a:schemeClr val="accent1"/>
          </a:fillRef>
          <a:effectRef idx="0">
            <a:schemeClr val="accent1"/>
          </a:effectRef>
          <a:fontRef idx="minor">
            <a:schemeClr val="tx1"/>
          </a:fontRef>
        </p:style>
      </p:cxnSp>
      <p:sp>
        <p:nvSpPr>
          <p:cNvPr id="54" name="TextBox 31">
            <a:extLst>
              <a:ext uri="{FF2B5EF4-FFF2-40B4-BE49-F238E27FC236}">
                <a16:creationId xmlns:a16="http://schemas.microsoft.com/office/drawing/2014/main" id="{24C6CF70-9863-080A-5D52-B5457D9D2873}"/>
              </a:ext>
            </a:extLst>
          </p:cNvPr>
          <p:cNvSpPr txBox="1"/>
          <p:nvPr/>
        </p:nvSpPr>
        <p:spPr bwMode="auto">
          <a:xfrm>
            <a:off x="8122299" y="1774757"/>
            <a:ext cx="2759074" cy="3416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Desuden anbefales:</a:t>
            </a:r>
          </a:p>
        </p:txBody>
      </p:sp>
      <p:sp>
        <p:nvSpPr>
          <p:cNvPr id="56" name="TextBox 31">
            <a:extLst>
              <a:ext uri="{FF2B5EF4-FFF2-40B4-BE49-F238E27FC236}">
                <a16:creationId xmlns:a16="http://schemas.microsoft.com/office/drawing/2014/main" id="{B8427A9E-A5C7-B518-E14C-025D1D249C85}"/>
              </a:ext>
            </a:extLst>
          </p:cNvPr>
          <p:cNvSpPr txBox="1"/>
          <p:nvPr/>
        </p:nvSpPr>
        <p:spPr bwMode="auto">
          <a:xfrm>
            <a:off x="1921352" y="1782129"/>
            <a:ext cx="4508913" cy="3416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Obligatorisk sikkerhedsudstyr (inrigger)</a:t>
            </a:r>
          </a:p>
        </p:txBody>
      </p:sp>
      <p:sp>
        <p:nvSpPr>
          <p:cNvPr id="49" name="TextBox 31">
            <a:extLst>
              <a:ext uri="{FF2B5EF4-FFF2-40B4-BE49-F238E27FC236}">
                <a16:creationId xmlns:a16="http://schemas.microsoft.com/office/drawing/2014/main" id="{AB8269CE-D262-5837-BE37-58D71BE82BDC}"/>
              </a:ext>
            </a:extLst>
          </p:cNvPr>
          <p:cNvSpPr txBox="1"/>
          <p:nvPr/>
        </p:nvSpPr>
        <p:spPr bwMode="auto">
          <a:xfrm>
            <a:off x="941347" y="5314500"/>
            <a:ext cx="6331678" cy="590931"/>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Tilsvarende for andre bådtyper efter udstyrets relevans</a:t>
            </a:r>
          </a:p>
        </p:txBody>
      </p:sp>
      <p:cxnSp>
        <p:nvCxnSpPr>
          <p:cNvPr id="2" name="Straight Connector 33">
            <a:extLst>
              <a:ext uri="{FF2B5EF4-FFF2-40B4-BE49-F238E27FC236}">
                <a16:creationId xmlns:a16="http://schemas.microsoft.com/office/drawing/2014/main" id="{FE97F589-353C-7CFB-B386-35248D0846E2}"/>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5" name="TextBox 33">
            <a:extLst>
              <a:ext uri="{FF2B5EF4-FFF2-40B4-BE49-F238E27FC236}">
                <a16:creationId xmlns:a16="http://schemas.microsoft.com/office/drawing/2014/main" id="{086743FB-C533-97C8-042C-7E798FF55142}"/>
              </a:ext>
            </a:extLst>
          </p:cNvPr>
          <p:cNvSpPr txBox="1">
            <a:spLocks noChangeArrowheads="1"/>
          </p:cNvSpPr>
          <p:nvPr/>
        </p:nvSpPr>
        <p:spPr bwMode="auto">
          <a:xfrm>
            <a:off x="129685" y="89664"/>
            <a:ext cx="1965815" cy="8242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o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LOKAL VERISONERING</a:t>
            </a:r>
          </a:p>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Indsæt relevant indhold fra klubbens reglement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anim calcmode="lin" valueType="num">
                                      <p:cBhvr>
                                        <p:cTn id="8" dur="500" fill="hold"/>
                                        <p:tgtEl>
                                          <p:spTgt spid="80"/>
                                        </p:tgtEl>
                                        <p:attrNameLst>
                                          <p:attrName>ppt_x</p:attrName>
                                        </p:attrNameLst>
                                      </p:cBhvr>
                                      <p:tavLst>
                                        <p:tav tm="0">
                                          <p:val>
                                            <p:strVal val="#ppt_x"/>
                                          </p:val>
                                        </p:tav>
                                        <p:tav tm="100000">
                                          <p:val>
                                            <p:strVal val="#ppt_x"/>
                                          </p:val>
                                        </p:tav>
                                      </p:tavLst>
                                    </p:anim>
                                    <p:anim calcmode="lin" valueType="num">
                                      <p:cBhvr>
                                        <p:cTn id="9" dur="5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042"/>
                                        </p:tgtEl>
                                        <p:attrNameLst>
                                          <p:attrName>style.visibility</p:attrName>
                                        </p:attrNameLst>
                                      </p:cBhvr>
                                      <p:to>
                                        <p:strVal val="visible"/>
                                      </p:to>
                                    </p:set>
                                    <p:animEffect transition="in" filter="fade">
                                      <p:cBhvr>
                                        <p:cTn id="12" dur="500"/>
                                        <p:tgtEl>
                                          <p:spTgt spid="43042"/>
                                        </p:tgtEl>
                                      </p:cBhvr>
                                    </p:animEffect>
                                    <p:anim calcmode="lin" valueType="num">
                                      <p:cBhvr>
                                        <p:cTn id="13" dur="500" fill="hold"/>
                                        <p:tgtEl>
                                          <p:spTgt spid="43042"/>
                                        </p:tgtEl>
                                        <p:attrNameLst>
                                          <p:attrName>ppt_x</p:attrName>
                                        </p:attrNameLst>
                                      </p:cBhvr>
                                      <p:tavLst>
                                        <p:tav tm="0">
                                          <p:val>
                                            <p:strVal val="#ppt_x"/>
                                          </p:val>
                                        </p:tav>
                                        <p:tav tm="100000">
                                          <p:val>
                                            <p:strVal val="#ppt_x"/>
                                          </p:val>
                                        </p:tav>
                                      </p:tavLst>
                                    </p:anim>
                                    <p:anim calcmode="lin" valueType="num">
                                      <p:cBhvr>
                                        <p:cTn id="14" dur="500" fill="hold"/>
                                        <p:tgtEl>
                                          <p:spTgt spid="430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ppt_x</p:attrName>
                                        </p:attrNameLst>
                                      </p:cBhvr>
                                      <p:tavLst>
                                        <p:tav tm="0">
                                          <p:val>
                                            <p:strVal val="#ppt_x"/>
                                          </p:val>
                                        </p:tav>
                                        <p:tav tm="100000">
                                          <p:val>
                                            <p:strVal val="#ppt_x"/>
                                          </p:val>
                                        </p:tav>
                                      </p:tavLst>
                                    </p:anim>
                                    <p:anim calcmode="lin" valueType="num">
                                      <p:cBhvr>
                                        <p:cTn id="19" dur="5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anim calcmode="lin" valueType="num">
                                      <p:cBhvr>
                                        <p:cTn id="28" dur="500" fill="hold"/>
                                        <p:tgtEl>
                                          <p:spTgt spid="73"/>
                                        </p:tgtEl>
                                        <p:attrNameLst>
                                          <p:attrName>ppt_x</p:attrName>
                                        </p:attrNameLst>
                                      </p:cBhvr>
                                      <p:tavLst>
                                        <p:tav tm="0">
                                          <p:val>
                                            <p:strVal val="#ppt_x"/>
                                          </p:val>
                                        </p:tav>
                                        <p:tav tm="100000">
                                          <p:val>
                                            <p:strVal val="#ppt_x"/>
                                          </p:val>
                                        </p:tav>
                                      </p:tavLst>
                                    </p:anim>
                                    <p:anim calcmode="lin" valueType="num">
                                      <p:cBhvr>
                                        <p:cTn id="29" dur="500" fill="hold"/>
                                        <p:tgtEl>
                                          <p:spTgt spid="7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anim calcmode="lin" valueType="num">
                                      <p:cBhvr>
                                        <p:cTn id="33" dur="500" fill="hold"/>
                                        <p:tgtEl>
                                          <p:spTgt spid="85"/>
                                        </p:tgtEl>
                                        <p:attrNameLst>
                                          <p:attrName>ppt_x</p:attrName>
                                        </p:attrNameLst>
                                      </p:cBhvr>
                                      <p:tavLst>
                                        <p:tav tm="0">
                                          <p:val>
                                            <p:strVal val="#ppt_x"/>
                                          </p:val>
                                        </p:tav>
                                        <p:tav tm="100000">
                                          <p:val>
                                            <p:strVal val="#ppt_x"/>
                                          </p:val>
                                        </p:tav>
                                      </p:tavLst>
                                    </p:anim>
                                    <p:anim calcmode="lin" valueType="num">
                                      <p:cBhvr>
                                        <p:cTn id="34" dur="500" fill="hold"/>
                                        <p:tgtEl>
                                          <p:spTgt spid="8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anim calcmode="lin" valueType="num">
                                      <p:cBhvr>
                                        <p:cTn id="38" dur="500" fill="hold"/>
                                        <p:tgtEl>
                                          <p:spTgt spid="93"/>
                                        </p:tgtEl>
                                        <p:attrNameLst>
                                          <p:attrName>ppt_x</p:attrName>
                                        </p:attrNameLst>
                                      </p:cBhvr>
                                      <p:tavLst>
                                        <p:tav tm="0">
                                          <p:val>
                                            <p:strVal val="#ppt_x"/>
                                          </p:val>
                                        </p:tav>
                                        <p:tav tm="100000">
                                          <p:val>
                                            <p:strVal val="#ppt_x"/>
                                          </p:val>
                                        </p:tav>
                                      </p:tavLst>
                                    </p:anim>
                                    <p:anim calcmode="lin" valueType="num">
                                      <p:cBhvr>
                                        <p:cTn id="39" dur="500" fill="hold"/>
                                        <p:tgtEl>
                                          <p:spTgt spid="9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500"/>
                                        <p:tgtEl>
                                          <p:spTgt spid="98"/>
                                        </p:tgtEl>
                                      </p:cBhvr>
                                    </p:animEffect>
                                    <p:anim calcmode="lin" valueType="num">
                                      <p:cBhvr>
                                        <p:cTn id="43" dur="500" fill="hold"/>
                                        <p:tgtEl>
                                          <p:spTgt spid="98"/>
                                        </p:tgtEl>
                                        <p:attrNameLst>
                                          <p:attrName>ppt_x</p:attrName>
                                        </p:attrNameLst>
                                      </p:cBhvr>
                                      <p:tavLst>
                                        <p:tav tm="0">
                                          <p:val>
                                            <p:strVal val="#ppt_x"/>
                                          </p:val>
                                        </p:tav>
                                        <p:tav tm="100000">
                                          <p:val>
                                            <p:strVal val="#ppt_x"/>
                                          </p:val>
                                        </p:tav>
                                      </p:tavLst>
                                    </p:anim>
                                    <p:anim calcmode="lin" valueType="num">
                                      <p:cBhvr>
                                        <p:cTn id="44" dur="500" fill="hold"/>
                                        <p:tgtEl>
                                          <p:spTgt spid="9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fade">
                                      <p:cBhvr>
                                        <p:cTn id="47" dur="500"/>
                                        <p:tgtEl>
                                          <p:spTgt spid="103"/>
                                        </p:tgtEl>
                                      </p:cBhvr>
                                    </p:animEffect>
                                    <p:anim calcmode="lin" valueType="num">
                                      <p:cBhvr>
                                        <p:cTn id="48" dur="500" fill="hold"/>
                                        <p:tgtEl>
                                          <p:spTgt spid="103"/>
                                        </p:tgtEl>
                                        <p:attrNameLst>
                                          <p:attrName>ppt_x</p:attrName>
                                        </p:attrNameLst>
                                      </p:cBhvr>
                                      <p:tavLst>
                                        <p:tav tm="0">
                                          <p:val>
                                            <p:strVal val="#ppt_x"/>
                                          </p:val>
                                        </p:tav>
                                        <p:tav tm="100000">
                                          <p:val>
                                            <p:strVal val="#ppt_x"/>
                                          </p:val>
                                        </p:tav>
                                      </p:tavLst>
                                    </p:anim>
                                    <p:anim calcmode="lin" valueType="num">
                                      <p:cBhvr>
                                        <p:cTn id="49" dur="500" fill="hold"/>
                                        <p:tgtEl>
                                          <p:spTgt spid="10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anim calcmode="lin" valueType="num">
                                      <p:cBhvr>
                                        <p:cTn id="53" dur="500" fill="hold"/>
                                        <p:tgtEl>
                                          <p:spTgt spid="56"/>
                                        </p:tgtEl>
                                        <p:attrNameLst>
                                          <p:attrName>ppt_x</p:attrName>
                                        </p:attrNameLst>
                                      </p:cBhvr>
                                      <p:tavLst>
                                        <p:tav tm="0">
                                          <p:val>
                                            <p:strVal val="#ppt_x"/>
                                          </p:val>
                                        </p:tav>
                                        <p:tav tm="100000">
                                          <p:val>
                                            <p:strVal val="#ppt_x"/>
                                          </p:val>
                                        </p:tav>
                                      </p:tavLst>
                                    </p:anim>
                                    <p:anim calcmode="lin" valueType="num">
                                      <p:cBhvr>
                                        <p:cTn id="54"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anim calcmode="lin" valueType="num">
                                      <p:cBhvr>
                                        <p:cTn id="60" dur="500" fill="hold"/>
                                        <p:tgtEl>
                                          <p:spTgt spid="49"/>
                                        </p:tgtEl>
                                        <p:attrNameLst>
                                          <p:attrName>ppt_x</p:attrName>
                                        </p:attrNameLst>
                                      </p:cBhvr>
                                      <p:tavLst>
                                        <p:tav tm="0">
                                          <p:val>
                                            <p:strVal val="#ppt_x"/>
                                          </p:val>
                                        </p:tav>
                                        <p:tav tm="100000">
                                          <p:val>
                                            <p:strVal val="#ppt_x"/>
                                          </p:val>
                                        </p:tav>
                                      </p:tavLst>
                                    </p:anim>
                                    <p:anim calcmode="lin" valueType="num">
                                      <p:cBhvr>
                                        <p:cTn id="61"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500"/>
                                        <p:tgtEl>
                                          <p:spTgt spid="65"/>
                                        </p:tgtEl>
                                      </p:cBhvr>
                                    </p:animEffect>
                                    <p:anim calcmode="lin" valueType="num">
                                      <p:cBhvr>
                                        <p:cTn id="67" dur="500" fill="hold"/>
                                        <p:tgtEl>
                                          <p:spTgt spid="65"/>
                                        </p:tgtEl>
                                        <p:attrNameLst>
                                          <p:attrName>ppt_x</p:attrName>
                                        </p:attrNameLst>
                                      </p:cBhvr>
                                      <p:tavLst>
                                        <p:tav tm="0">
                                          <p:val>
                                            <p:strVal val="#ppt_x"/>
                                          </p:val>
                                        </p:tav>
                                        <p:tav tm="100000">
                                          <p:val>
                                            <p:strVal val="#ppt_x"/>
                                          </p:val>
                                        </p:tav>
                                      </p:tavLst>
                                    </p:anim>
                                    <p:anim calcmode="lin" valueType="num">
                                      <p:cBhvr>
                                        <p:cTn id="68" dur="500" fill="hold"/>
                                        <p:tgtEl>
                                          <p:spTgt spid="6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anim calcmode="lin" valueType="num">
                                      <p:cBhvr>
                                        <p:cTn id="72" dur="500" fill="hold"/>
                                        <p:tgtEl>
                                          <p:spTgt spid="78"/>
                                        </p:tgtEl>
                                        <p:attrNameLst>
                                          <p:attrName>ppt_x</p:attrName>
                                        </p:attrNameLst>
                                      </p:cBhvr>
                                      <p:tavLst>
                                        <p:tav tm="0">
                                          <p:val>
                                            <p:strVal val="#ppt_x"/>
                                          </p:val>
                                        </p:tav>
                                        <p:tav tm="100000">
                                          <p:val>
                                            <p:strVal val="#ppt_x"/>
                                          </p:val>
                                        </p:tav>
                                      </p:tavLst>
                                    </p:anim>
                                    <p:anim calcmode="lin" valueType="num">
                                      <p:cBhvr>
                                        <p:cTn id="73" dur="500" fill="hold"/>
                                        <p:tgtEl>
                                          <p:spTgt spid="7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anim calcmode="lin" valueType="num">
                                      <p:cBhvr>
                                        <p:cTn id="77" dur="500" fill="hold"/>
                                        <p:tgtEl>
                                          <p:spTgt spid="54"/>
                                        </p:tgtEl>
                                        <p:attrNameLst>
                                          <p:attrName>ppt_x</p:attrName>
                                        </p:attrNameLst>
                                      </p:cBhvr>
                                      <p:tavLst>
                                        <p:tav tm="0">
                                          <p:val>
                                            <p:strVal val="#ppt_x"/>
                                          </p:val>
                                        </p:tav>
                                        <p:tav tm="100000">
                                          <p:val>
                                            <p:strVal val="#ppt_x"/>
                                          </p:val>
                                        </p:tav>
                                      </p:tavLst>
                                    </p:anim>
                                    <p:anim calcmode="lin" valueType="num">
                                      <p:cBhvr>
                                        <p:cTn id="78" dur="500" fill="hold"/>
                                        <p:tgtEl>
                                          <p:spTgt spid="54"/>
                                        </p:tgtEl>
                                        <p:attrNameLst>
                                          <p:attrName>ppt_y</p:attrName>
                                        </p:attrNameLst>
                                      </p:cBhvr>
                                      <p:tavLst>
                                        <p:tav tm="0">
                                          <p:val>
                                            <p:strVal val="#ppt_y+.1"/>
                                          </p:val>
                                        </p:tav>
                                        <p:tav tm="100000">
                                          <p:val>
                                            <p:strVal val="#ppt_y"/>
                                          </p:val>
                                        </p:tav>
                                      </p:tavLst>
                                    </p:anim>
                                  </p:childTnLst>
                                </p:cTn>
                              </p:par>
                              <p:par>
                                <p:cTn id="79" presetID="1"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barn(inVertical)">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p:bldP spid="43042" grpId="0"/>
      <p:bldP spid="34" grpId="0"/>
      <p:bldP spid="53" grpId="0"/>
      <p:bldP spid="73" grpId="0"/>
      <p:bldP spid="93" grpId="0"/>
      <p:bldP spid="98" grpId="0"/>
      <p:bldP spid="103" grpId="0"/>
      <p:bldP spid="54" grpId="0"/>
      <p:bldP spid="56"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E44B841D-C8B6-6A93-8592-08D53E1F8D01}"/>
              </a:ext>
            </a:extLst>
          </p:cNvPr>
          <p:cNvSpPr txBox="1"/>
          <p:nvPr/>
        </p:nvSpPr>
        <p:spPr bwMode="auto">
          <a:xfrm>
            <a:off x="236049" y="478337"/>
            <a:ext cx="2869809" cy="1089529"/>
          </a:xfrm>
          <a:prstGeom prst="rect">
            <a:avLst/>
          </a:prstGeom>
          <a:noFill/>
        </p:spPr>
        <p:txBody>
          <a:bodyPr>
            <a:spAutoFit/>
          </a:bodyPr>
          <a:lstStyle/>
          <a:p>
            <a:pPr eaLnBrk="1" fontAlgn="auto" hangingPunct="1">
              <a:lnSpc>
                <a:spcPct val="90000"/>
              </a:lnSpc>
              <a:spcBef>
                <a:spcPts val="0"/>
              </a:spcBef>
              <a:spcAft>
                <a:spcPts val="0"/>
              </a:spcAft>
              <a:defRPr/>
            </a:pPr>
            <a:r>
              <a:rPr lang="da-DK" sz="3600" spc="30" dirty="0">
                <a:solidFill>
                  <a:schemeClr val="tx2"/>
                </a:solidFill>
                <a:latin typeface="Source Sans Pro" panose="020B0503030403020204" pitchFamily="34" charset="0"/>
                <a:ea typeface="Source Sans Pro" panose="020B0503030403020204" pitchFamily="34" charset="0"/>
              </a:rPr>
              <a:t>Uddrag </a:t>
            </a:r>
          </a:p>
          <a:p>
            <a:pPr eaLnBrk="1" fontAlgn="auto" hangingPunct="1">
              <a:lnSpc>
                <a:spcPct val="90000"/>
              </a:lnSpc>
              <a:spcBef>
                <a:spcPts val="0"/>
              </a:spcBef>
              <a:spcAft>
                <a:spcPts val="0"/>
              </a:spcAft>
              <a:defRPr/>
            </a:pPr>
            <a:r>
              <a:rPr lang="da-DK" sz="3600" spc="30" dirty="0">
                <a:solidFill>
                  <a:schemeClr val="tx2"/>
                </a:solidFill>
                <a:latin typeface="Source Sans Pro" panose="020B0503030403020204" pitchFamily="34" charset="0"/>
                <a:ea typeface="Source Sans Pro" panose="020B0503030403020204" pitchFamily="34" charset="0"/>
              </a:rPr>
              <a:t>af Søloven</a:t>
            </a:r>
          </a:p>
        </p:txBody>
      </p:sp>
      <p:sp>
        <p:nvSpPr>
          <p:cNvPr id="27" name="Content Placeholder 1">
            <a:extLst>
              <a:ext uri="{FF2B5EF4-FFF2-40B4-BE49-F238E27FC236}">
                <a16:creationId xmlns:a16="http://schemas.microsoft.com/office/drawing/2014/main" id="{478A0BB1-6900-A7B7-EB6C-B8EFD0493884}"/>
              </a:ext>
            </a:extLst>
          </p:cNvPr>
          <p:cNvSpPr txBox="1">
            <a:spLocks/>
          </p:cNvSpPr>
          <p:nvPr/>
        </p:nvSpPr>
        <p:spPr bwMode="auto">
          <a:xfrm>
            <a:off x="2811951" y="116633"/>
            <a:ext cx="9144000" cy="6741367"/>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Calibri"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Kapitel 6</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Om skibsføreren</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131.</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da-DK" sz="1500" b="0" i="0" u="heavy" strike="noStrike" kern="1200" cap="none" spc="0" normalizeH="0" noProof="0" dirty="0">
                <a:ln>
                  <a:noFill/>
                </a:ln>
                <a:solidFill>
                  <a:sysClr val="windowText" lastClr="000000"/>
                </a:solidFill>
                <a:effectLst/>
                <a:uLnTx/>
                <a:uFill>
                  <a:solidFill>
                    <a:srgbClr val="C00000"/>
                  </a:solidFill>
                </a:uFill>
                <a:latin typeface="Times New Roman" panose="02020603050405020304" pitchFamily="18" charset="0"/>
                <a:ea typeface="+mn-ea"/>
                <a:cs typeface="Times New Roman" panose="02020603050405020304" pitchFamily="18" charset="0"/>
              </a:rPr>
              <a:t>Skibsføreren skal</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inden rejsen begynder, sørge for, at skibet er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i sødygtig stand</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herunder at det er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tilstrækkeligt bemandet, provianteret og udrustet </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og i forsvarlig stand til modtagelse, befordring og opbevaring af ladningen. Skibsføreren skal påse, at ladningen bliver behørigt stuvet, at skibet ikke bliver overlastet, og at dets stabilitet er betryggende, ligesom denne skal påse,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at lugerne bliver forsvarligt lukket og skalket</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medmindre forholdene tillader andet.</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Stk. 2.</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Under rejsen skal skibsføreren gøre, hvad der står i den pågældendes magt for at holde skibet i sødygtig stand. Er skibet grundstødt, eller er der i øvrigt sket noget, der kan antages at have medført skade, skal skibsføreren undersøge, om skibet stadig er sødygtigt.</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132.</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Skibsføreren skal sørge for, at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skibet navigeres og behandles på en måde, som er foreneligt med godt sømandskab.</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Stk. 2.</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Skibsføreren skal så vidt muligt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på forhånd gøre sig bekendt med de påbud og forskrifter, der gælder for skibsfarten i de farvande, skibet besejler</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og på de steder, som skibet anløber.</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133.</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Det påhviler skibsføreren at drage omsorg for, at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skibsbøger føres i det omfang, der er foreskrevet</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jf. § 471, stk. 1. Bøgerne føres under dennes tilsyn.</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Stk. 2.</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Skibsføreren skal om bord have alle fornødne skibspapirer samt et eksemplar af denne lov og af de i henhold dertil udstedte forskrifter. Erhvervsministeren kan foreskrive, hvilke andre love og forskrifter vedrørende skibsfarten der skal findes om bord.</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134.</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Skibsføreren skal sørge for, at lastning og losning foretages og rejsen udføres med tilbørlig hurtighed. Før skibsføreren indlader sig på bjærgning af skib eller gods, skal vedkommende nøje overveje, om dette er foreneligt med skibsførerens pligter over for dem, hvis tarv denne skal varetage.</a:t>
            </a:r>
          </a:p>
          <a:p>
            <a:pPr marL="26670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da-DK" sz="15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135.</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Kommer skibet i havsnød</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skal skibsføreren gøre alt, hvad der står i vedkommendes magt, for at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redde</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lang="da-DK" sz="1500" u="heavy" dirty="0">
                <a:solidFill>
                  <a:sysClr val="windowText" lastClr="000000"/>
                </a:solidFill>
                <a:uFill>
                  <a:solidFill>
                    <a:srgbClr val="C00000"/>
                  </a:solidFill>
                </a:uFill>
                <a:latin typeface="Times New Roman" panose="02020603050405020304" pitchFamily="18" charset="0"/>
                <a:cs typeface="Times New Roman" panose="02020603050405020304" pitchFamily="18" charset="0"/>
              </a:rPr>
              <a:t>de ombordværende og bevare skib og ladning</a:t>
            </a:r>
            <a:r>
              <a:rPr kumimoji="0" lang="da-DK" sz="15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Skibsføreren skal sørge for, at skibsbøgerne og skibspapirerne om nødvendigt bliver bragt i sikkerhed. Denne skal endvidere så vidt muligt drage omsorg for bjærgning af skib og ladning. Medmindre der er alvorlig fare for vedkommendes eget liv, må denne ikke forlade skibet, så længe der er rimelig udsigt til dets redning.</a:t>
            </a:r>
          </a:p>
        </p:txBody>
      </p:sp>
      <p:sp>
        <p:nvSpPr>
          <p:cNvPr id="17" name="TextBox 16">
            <a:extLst>
              <a:ext uri="{FF2B5EF4-FFF2-40B4-BE49-F238E27FC236}">
                <a16:creationId xmlns:a16="http://schemas.microsoft.com/office/drawing/2014/main" id="{352CF7BA-2378-6F0A-9796-C452CBE40A52}"/>
              </a:ext>
            </a:extLst>
          </p:cNvPr>
          <p:cNvSpPr txBox="1"/>
          <p:nvPr/>
        </p:nvSpPr>
        <p:spPr bwMode="auto">
          <a:xfrm>
            <a:off x="95521" y="105505"/>
            <a:ext cx="1724024" cy="258532"/>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200" spc="30" dirty="0">
                <a:solidFill>
                  <a:srgbClr val="FF0000"/>
                </a:solidFill>
                <a:latin typeface="Source Sans Pro" panose="020B0503030403020204" pitchFamily="34" charset="0"/>
                <a:ea typeface="Source Sans Pro" panose="020B0503030403020204" pitchFamily="34" charset="0"/>
              </a:rPr>
              <a:t>Supplement/baggrund</a:t>
            </a:r>
          </a:p>
        </p:txBody>
      </p:sp>
    </p:spTree>
    <p:extLst>
      <p:ext uri="{BB962C8B-B14F-4D97-AF65-F5344CB8AC3E}">
        <p14:creationId xmlns:p14="http://schemas.microsoft.com/office/powerpoint/2010/main" val="184369418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1">
            <a:extLst>
              <a:ext uri="{FF2B5EF4-FFF2-40B4-BE49-F238E27FC236}">
                <a16:creationId xmlns:a16="http://schemas.microsoft.com/office/drawing/2014/main" id="{3A2AD56E-C87D-B1ED-9635-6ED9F4CE0D11}"/>
              </a:ext>
            </a:extLst>
          </p:cNvPr>
          <p:cNvSpPr txBox="1"/>
          <p:nvPr/>
        </p:nvSpPr>
        <p:spPr bwMode="auto">
          <a:xfrm>
            <a:off x="7574182" y="893479"/>
            <a:ext cx="2393920" cy="3416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pc="30" dirty="0">
                <a:solidFill>
                  <a:schemeClr val="tx2"/>
                </a:solidFill>
                <a:latin typeface="Source Sans Pro" panose="020B0503030403020204" pitchFamily="34" charset="0"/>
                <a:ea typeface="Source Sans Pro" panose="020B0503030403020204" pitchFamily="34" charset="0"/>
              </a:rPr>
              <a:t>DFfR Anbefaler:</a:t>
            </a:r>
          </a:p>
        </p:txBody>
      </p:sp>
      <p:grpSp>
        <p:nvGrpSpPr>
          <p:cNvPr id="4" name="Gruppe 3">
            <a:extLst>
              <a:ext uri="{FF2B5EF4-FFF2-40B4-BE49-F238E27FC236}">
                <a16:creationId xmlns:a16="http://schemas.microsoft.com/office/drawing/2014/main" id="{177CA51B-CB58-17B7-57C3-47B529C66113}"/>
              </a:ext>
            </a:extLst>
          </p:cNvPr>
          <p:cNvGrpSpPr/>
          <p:nvPr/>
        </p:nvGrpSpPr>
        <p:grpSpPr>
          <a:xfrm>
            <a:off x="6841910" y="1443263"/>
            <a:ext cx="4131368" cy="486269"/>
            <a:chOff x="1420923" y="2357119"/>
            <a:chExt cx="4131368" cy="486269"/>
          </a:xfrm>
        </p:grpSpPr>
        <p:grpSp>
          <p:nvGrpSpPr>
            <p:cNvPr id="50" name="Group 7">
              <a:extLst>
                <a:ext uri="{FF2B5EF4-FFF2-40B4-BE49-F238E27FC236}">
                  <a16:creationId xmlns:a16="http://schemas.microsoft.com/office/drawing/2014/main" id="{9BA2BA0E-0D01-4FC6-BF83-58E2536094F8}"/>
                </a:ext>
              </a:extLst>
            </p:cNvPr>
            <p:cNvGrpSpPr>
              <a:grpSpLocks/>
            </p:cNvGrpSpPr>
            <p:nvPr/>
          </p:nvGrpSpPr>
          <p:grpSpPr bwMode="auto">
            <a:xfrm>
              <a:off x="1855062" y="2357119"/>
              <a:ext cx="3697229" cy="486269"/>
              <a:chOff x="7869698" y="2631938"/>
              <a:chExt cx="3586386" cy="533904"/>
            </a:xfrm>
          </p:grpSpPr>
          <p:sp>
            <p:nvSpPr>
              <p:cNvPr id="54" name="Rectangle 38">
                <a:extLst>
                  <a:ext uri="{FF2B5EF4-FFF2-40B4-BE49-F238E27FC236}">
                    <a16:creationId xmlns:a16="http://schemas.microsoft.com/office/drawing/2014/main" id="{A1E47172-DEAD-4EDF-86AD-6FF0E39624F0}"/>
                  </a:ext>
                </a:extLst>
              </p:cNvPr>
              <p:cNvSpPr>
                <a:spLocks noChangeArrowheads="1"/>
              </p:cNvSpPr>
              <p:nvPr/>
            </p:nvSpPr>
            <p:spPr bwMode="auto">
              <a:xfrm>
                <a:off x="7869698" y="2929293"/>
                <a:ext cx="3364359" cy="2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ea typeface="Source Sans Pro" panose="020B0503030403020204" pitchFamily="34" charset="0"/>
                  </a:rPr>
                  <a:t>Fornyes hvert år inden sæsonstart</a:t>
                </a:r>
              </a:p>
            </p:txBody>
          </p:sp>
          <p:sp>
            <p:nvSpPr>
              <p:cNvPr id="55" name="TextBox 39">
                <a:extLst>
                  <a:ext uri="{FF2B5EF4-FFF2-40B4-BE49-F238E27FC236}">
                    <a16:creationId xmlns:a16="http://schemas.microsoft.com/office/drawing/2014/main" id="{0A4B5D89-E3BD-4A0E-BE75-B4F71F5E8E85}"/>
                  </a:ext>
                </a:extLst>
              </p:cNvPr>
              <p:cNvSpPr txBox="1"/>
              <p:nvPr/>
            </p:nvSpPr>
            <p:spPr>
              <a:xfrm>
                <a:off x="7869698" y="2631938"/>
                <a:ext cx="3586386" cy="302021"/>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Afhold svømmeprøver - mindst 300m</a:t>
                </a:r>
              </a:p>
            </p:txBody>
          </p:sp>
        </p:grpSp>
        <p:sp>
          <p:nvSpPr>
            <p:cNvPr id="65" name="Shape 1858">
              <a:extLst>
                <a:ext uri="{FF2B5EF4-FFF2-40B4-BE49-F238E27FC236}">
                  <a16:creationId xmlns:a16="http://schemas.microsoft.com/office/drawing/2014/main" id="{ECF5FB0A-00F4-AFDB-1B1F-AC623212B538}"/>
                </a:ext>
              </a:extLst>
            </p:cNvPr>
            <p:cNvSpPr>
              <a:spLocks/>
            </p:cNvSpPr>
            <p:nvPr/>
          </p:nvSpPr>
          <p:spPr bwMode="auto">
            <a:xfrm flipH="1">
              <a:off x="1420923" y="2421564"/>
              <a:ext cx="288000" cy="252000"/>
            </a:xfrm>
            <a:custGeom>
              <a:avLst/>
              <a:gdLst>
                <a:gd name="T0" fmla="*/ 738103268 w 21600"/>
                <a:gd name="T1" fmla="*/ 524520021 h 21600"/>
                <a:gd name="T2" fmla="*/ 738103268 w 21600"/>
                <a:gd name="T3" fmla="*/ 524520021 h 21600"/>
                <a:gd name="T4" fmla="*/ 738103268 w 21600"/>
                <a:gd name="T5" fmla="*/ 524520021 h 21600"/>
                <a:gd name="T6" fmla="*/ 738103268 w 21600"/>
                <a:gd name="T7" fmla="*/ 5245200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E14F13"/>
            </a:solidFill>
            <a:ln>
              <a:noFill/>
            </a:ln>
            <a:extLst>
              <a:ext uri="{91240B29-F687-4F45-9708-019B960494DF}">
                <a14:hiddenLine xmlns:a14="http://schemas.microsoft.com/office/drawing/2010/main" w="9525">
                  <a:solidFill>
                    <a:srgbClr val="000000"/>
                  </a:solidFill>
                  <a:round/>
                  <a:headEnd/>
                  <a:tailEnd/>
                </a14:hiddenLine>
              </a:ext>
            </a:extLst>
          </p:spPr>
          <p:txBody>
            <a:bodyPr lIns="45719" rIns="45719"/>
            <a:lstStyle/>
            <a:p>
              <a:endParaRPr lang="da-DK" dirty="0"/>
            </a:p>
          </p:txBody>
        </p:sp>
      </p:grpSp>
      <p:grpSp>
        <p:nvGrpSpPr>
          <p:cNvPr id="5" name="Group 4">
            <a:extLst>
              <a:ext uri="{FF2B5EF4-FFF2-40B4-BE49-F238E27FC236}">
                <a16:creationId xmlns:a16="http://schemas.microsoft.com/office/drawing/2014/main" id="{D034164B-4BE6-8901-1CE1-73D65F589E44}"/>
              </a:ext>
            </a:extLst>
          </p:cNvPr>
          <p:cNvGrpSpPr/>
          <p:nvPr/>
        </p:nvGrpSpPr>
        <p:grpSpPr>
          <a:xfrm>
            <a:off x="6841910" y="2060144"/>
            <a:ext cx="4131368" cy="954765"/>
            <a:chOff x="8662747" y="1286196"/>
            <a:chExt cx="4131368" cy="954765"/>
          </a:xfrm>
        </p:grpSpPr>
        <p:sp>
          <p:nvSpPr>
            <p:cNvPr id="62" name="TextBox 39">
              <a:extLst>
                <a:ext uri="{FF2B5EF4-FFF2-40B4-BE49-F238E27FC236}">
                  <a16:creationId xmlns:a16="http://schemas.microsoft.com/office/drawing/2014/main" id="{1B9B0392-D2A2-4C6B-AEEE-25D294898704}"/>
                </a:ext>
              </a:extLst>
            </p:cNvPr>
            <p:cNvSpPr txBox="1"/>
            <p:nvPr/>
          </p:nvSpPr>
          <p:spPr bwMode="auto">
            <a:xfrm>
              <a:off x="9096886" y="1286196"/>
              <a:ext cx="3697229" cy="275077"/>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Afhold kæntrings/entringsøvelser</a:t>
              </a:r>
            </a:p>
          </p:txBody>
        </p:sp>
        <p:sp>
          <p:nvSpPr>
            <p:cNvPr id="38" name="Rectangle 38">
              <a:extLst>
                <a:ext uri="{FF2B5EF4-FFF2-40B4-BE49-F238E27FC236}">
                  <a16:creationId xmlns:a16="http://schemas.microsoft.com/office/drawing/2014/main" id="{733DC682-B2CD-33EC-A23F-8D057FF05F68}"/>
                </a:ext>
              </a:extLst>
            </p:cNvPr>
            <p:cNvSpPr>
              <a:spLocks noChangeArrowheads="1"/>
            </p:cNvSpPr>
            <p:nvPr/>
          </p:nvSpPr>
          <p:spPr bwMode="auto">
            <a:xfrm>
              <a:off x="9096885" y="1594630"/>
              <a:ext cx="34683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ts val="0"/>
                </a:spcBef>
                <a:buFontTx/>
                <a:buNone/>
              </a:pPr>
              <a:r>
                <a:rPr lang="da-DK" altLang="da-DK" sz="1400" dirty="0">
                  <a:latin typeface="Source Sans Pro" panose="020B0503030403020204" pitchFamily="34" charset="0"/>
                  <a:ea typeface="Source Sans Pro" panose="020B0503030403020204" pitchFamily="34" charset="0"/>
                </a:rPr>
                <a:t>Prøv at iføre jer redningsvest i vandet</a:t>
              </a:r>
            </a:p>
            <a:p>
              <a:pPr eaLnBrk="1" hangingPunct="1">
                <a:lnSpc>
                  <a:spcPct val="100000"/>
                </a:lnSpc>
                <a:spcBef>
                  <a:spcPts val="0"/>
                </a:spcBef>
                <a:buFontTx/>
                <a:buNone/>
              </a:pPr>
              <a:r>
                <a:rPr lang="da-DK" altLang="da-DK" sz="1400" dirty="0">
                  <a:latin typeface="Source Sans Pro" panose="020B0503030403020204" pitchFamily="34" charset="0"/>
                  <a:ea typeface="Source Sans Pro" panose="020B0503030403020204" pitchFamily="34" charset="0"/>
                </a:rPr>
                <a:t>Prøv at udløse en oppustelig redningsvest</a:t>
              </a:r>
            </a:p>
            <a:p>
              <a:pPr eaLnBrk="1" hangingPunct="1">
                <a:lnSpc>
                  <a:spcPct val="100000"/>
                </a:lnSpc>
                <a:spcBef>
                  <a:spcPts val="0"/>
                </a:spcBef>
                <a:buFontTx/>
                <a:buNone/>
              </a:pPr>
              <a:r>
                <a:rPr lang="da-DK" altLang="da-DK" sz="1400" dirty="0">
                  <a:latin typeface="Source Sans Pro" panose="020B0503030403020204" pitchFamily="34" charset="0"/>
                  <a:ea typeface="Source Sans Pro" panose="020B0503030403020204" pitchFamily="34" charset="0"/>
                </a:rPr>
                <a:t>Prøv at svømme mellem årer</a:t>
              </a:r>
            </a:p>
          </p:txBody>
        </p:sp>
        <p:sp>
          <p:nvSpPr>
            <p:cNvPr id="66" name="Shape 1858">
              <a:extLst>
                <a:ext uri="{FF2B5EF4-FFF2-40B4-BE49-F238E27FC236}">
                  <a16:creationId xmlns:a16="http://schemas.microsoft.com/office/drawing/2014/main" id="{F4E23345-B91F-2518-EC19-A0E36A55C7FF}"/>
                </a:ext>
              </a:extLst>
            </p:cNvPr>
            <p:cNvSpPr>
              <a:spLocks/>
            </p:cNvSpPr>
            <p:nvPr/>
          </p:nvSpPr>
          <p:spPr bwMode="auto">
            <a:xfrm flipH="1">
              <a:off x="8662747" y="1353857"/>
              <a:ext cx="288000" cy="252000"/>
            </a:xfrm>
            <a:custGeom>
              <a:avLst/>
              <a:gdLst>
                <a:gd name="T0" fmla="*/ 738103268 w 21600"/>
                <a:gd name="T1" fmla="*/ 524520021 h 21600"/>
                <a:gd name="T2" fmla="*/ 738103268 w 21600"/>
                <a:gd name="T3" fmla="*/ 524520021 h 21600"/>
                <a:gd name="T4" fmla="*/ 738103268 w 21600"/>
                <a:gd name="T5" fmla="*/ 524520021 h 21600"/>
                <a:gd name="T6" fmla="*/ 738103268 w 21600"/>
                <a:gd name="T7" fmla="*/ 5245200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E14F13"/>
            </a:solidFill>
            <a:ln>
              <a:noFill/>
            </a:ln>
            <a:extLst>
              <a:ext uri="{91240B29-F687-4F45-9708-019B960494DF}">
                <a14:hiddenLine xmlns:a14="http://schemas.microsoft.com/office/drawing/2010/main" w="9525">
                  <a:solidFill>
                    <a:srgbClr val="000000"/>
                  </a:solidFill>
                  <a:round/>
                  <a:headEnd/>
                  <a:tailEnd/>
                </a14:hiddenLine>
              </a:ext>
            </a:extLst>
          </p:spPr>
          <p:txBody>
            <a:bodyPr lIns="45719" rIns="45719"/>
            <a:lstStyle/>
            <a:p>
              <a:endParaRPr lang="da-DK" dirty="0"/>
            </a:p>
          </p:txBody>
        </p:sp>
      </p:grpSp>
      <p:grpSp>
        <p:nvGrpSpPr>
          <p:cNvPr id="11" name="Group 10">
            <a:extLst>
              <a:ext uri="{FF2B5EF4-FFF2-40B4-BE49-F238E27FC236}">
                <a16:creationId xmlns:a16="http://schemas.microsoft.com/office/drawing/2014/main" id="{17A386E8-76B8-A921-557B-0199D5494BF2}"/>
              </a:ext>
            </a:extLst>
          </p:cNvPr>
          <p:cNvGrpSpPr/>
          <p:nvPr/>
        </p:nvGrpSpPr>
        <p:grpSpPr>
          <a:xfrm>
            <a:off x="6841910" y="3128439"/>
            <a:ext cx="3902477" cy="486267"/>
            <a:chOff x="556923" y="4288156"/>
            <a:chExt cx="3902477" cy="486267"/>
          </a:xfrm>
        </p:grpSpPr>
        <p:sp>
          <p:nvSpPr>
            <p:cNvPr id="60" name="Rectangle 38">
              <a:extLst>
                <a:ext uri="{FF2B5EF4-FFF2-40B4-BE49-F238E27FC236}">
                  <a16:creationId xmlns:a16="http://schemas.microsoft.com/office/drawing/2014/main" id="{7DB8CEFB-AAA9-42C6-ABD4-8912EFAD60B9}"/>
                </a:ext>
              </a:extLst>
            </p:cNvPr>
            <p:cNvSpPr>
              <a:spLocks noChangeArrowheads="1"/>
            </p:cNvSpPr>
            <p:nvPr/>
          </p:nvSpPr>
          <p:spPr bwMode="auto">
            <a:xfrm>
              <a:off x="991062" y="4558979"/>
              <a:ext cx="3468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ea typeface="Source Sans Pro" panose="020B0503030403020204" pitchFamily="34" charset="0"/>
                </a:rPr>
                <a:t>Gerne specialiseret imod aktivitet på vandet</a:t>
              </a:r>
            </a:p>
          </p:txBody>
        </p:sp>
        <p:sp>
          <p:nvSpPr>
            <p:cNvPr id="61" name="TextBox 39">
              <a:extLst>
                <a:ext uri="{FF2B5EF4-FFF2-40B4-BE49-F238E27FC236}">
                  <a16:creationId xmlns:a16="http://schemas.microsoft.com/office/drawing/2014/main" id="{8BDDE9A4-F90E-475B-BE54-B03EC34D5F46}"/>
                </a:ext>
              </a:extLst>
            </p:cNvPr>
            <p:cNvSpPr txBox="1"/>
            <p:nvPr/>
          </p:nvSpPr>
          <p:spPr bwMode="auto">
            <a:xfrm>
              <a:off x="991062" y="4288156"/>
              <a:ext cx="3170538" cy="2750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Afhold førstehjælpskurser i klubben</a:t>
              </a:r>
            </a:p>
          </p:txBody>
        </p:sp>
        <p:sp>
          <p:nvSpPr>
            <p:cNvPr id="73" name="Shape 1858">
              <a:extLst>
                <a:ext uri="{FF2B5EF4-FFF2-40B4-BE49-F238E27FC236}">
                  <a16:creationId xmlns:a16="http://schemas.microsoft.com/office/drawing/2014/main" id="{FDC50B80-24C4-4056-F15C-44BB8A1BCB50}"/>
                </a:ext>
              </a:extLst>
            </p:cNvPr>
            <p:cNvSpPr>
              <a:spLocks/>
            </p:cNvSpPr>
            <p:nvPr/>
          </p:nvSpPr>
          <p:spPr bwMode="auto">
            <a:xfrm flipH="1">
              <a:off x="556923" y="4363763"/>
              <a:ext cx="288000" cy="252000"/>
            </a:xfrm>
            <a:custGeom>
              <a:avLst/>
              <a:gdLst>
                <a:gd name="T0" fmla="*/ 738103268 w 21600"/>
                <a:gd name="T1" fmla="*/ 524520021 h 21600"/>
                <a:gd name="T2" fmla="*/ 738103268 w 21600"/>
                <a:gd name="T3" fmla="*/ 524520021 h 21600"/>
                <a:gd name="T4" fmla="*/ 738103268 w 21600"/>
                <a:gd name="T5" fmla="*/ 524520021 h 21600"/>
                <a:gd name="T6" fmla="*/ 738103268 w 21600"/>
                <a:gd name="T7" fmla="*/ 5245200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E14F13"/>
            </a:solidFill>
            <a:ln>
              <a:noFill/>
            </a:ln>
            <a:extLst>
              <a:ext uri="{91240B29-F687-4F45-9708-019B960494DF}">
                <a14:hiddenLine xmlns:a14="http://schemas.microsoft.com/office/drawing/2010/main" w="9525">
                  <a:solidFill>
                    <a:srgbClr val="000000"/>
                  </a:solidFill>
                  <a:round/>
                  <a:headEnd/>
                  <a:tailEnd/>
                </a14:hiddenLine>
              </a:ext>
            </a:extLst>
          </p:spPr>
          <p:txBody>
            <a:bodyPr lIns="45719" rIns="45719"/>
            <a:lstStyle/>
            <a:p>
              <a:endParaRPr lang="da-DK" dirty="0"/>
            </a:p>
          </p:txBody>
        </p:sp>
      </p:grpSp>
      <p:grpSp>
        <p:nvGrpSpPr>
          <p:cNvPr id="8" name="Group 7">
            <a:extLst>
              <a:ext uri="{FF2B5EF4-FFF2-40B4-BE49-F238E27FC236}">
                <a16:creationId xmlns:a16="http://schemas.microsoft.com/office/drawing/2014/main" id="{75A49D55-5164-76F1-1FC4-133452C43D99}"/>
              </a:ext>
            </a:extLst>
          </p:cNvPr>
          <p:cNvGrpSpPr/>
          <p:nvPr/>
        </p:nvGrpSpPr>
        <p:grpSpPr>
          <a:xfrm>
            <a:off x="6841910" y="3731031"/>
            <a:ext cx="4347584" cy="486268"/>
            <a:chOff x="4837761" y="2331086"/>
            <a:chExt cx="4347584" cy="486268"/>
          </a:xfrm>
        </p:grpSpPr>
        <p:sp>
          <p:nvSpPr>
            <p:cNvPr id="71" name="Rectangle 38">
              <a:extLst>
                <a:ext uri="{FF2B5EF4-FFF2-40B4-BE49-F238E27FC236}">
                  <a16:creationId xmlns:a16="http://schemas.microsoft.com/office/drawing/2014/main" id="{E3841DE4-4E07-4800-AAFD-9555781A6E86}"/>
                </a:ext>
              </a:extLst>
            </p:cNvPr>
            <p:cNvSpPr>
              <a:spLocks noChangeArrowheads="1"/>
            </p:cNvSpPr>
            <p:nvPr/>
          </p:nvSpPr>
          <p:spPr bwMode="auto">
            <a:xfrm>
              <a:off x="5310650" y="2601910"/>
              <a:ext cx="36916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ea typeface="Source Sans Pro" panose="020B0503030403020204" pitchFamily="34" charset="0"/>
                </a:rPr>
                <a:t>Vær sikker på at vestene er i orden inden afgang </a:t>
              </a:r>
            </a:p>
          </p:txBody>
        </p:sp>
        <p:sp>
          <p:nvSpPr>
            <p:cNvPr id="72" name="TextBox 39">
              <a:extLst>
                <a:ext uri="{FF2B5EF4-FFF2-40B4-BE49-F238E27FC236}">
                  <a16:creationId xmlns:a16="http://schemas.microsoft.com/office/drawing/2014/main" id="{BD59F7AB-ACD8-40D6-AC5F-F63518C4E4A2}"/>
                </a:ext>
              </a:extLst>
            </p:cNvPr>
            <p:cNvSpPr txBox="1"/>
            <p:nvPr/>
          </p:nvSpPr>
          <p:spPr bwMode="auto">
            <a:xfrm>
              <a:off x="5310650" y="2331086"/>
              <a:ext cx="3874695" cy="2750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Medbring altid redningsveste til alle i båden   </a:t>
              </a:r>
            </a:p>
          </p:txBody>
        </p:sp>
        <p:sp>
          <p:nvSpPr>
            <p:cNvPr id="74" name="Shape 1858">
              <a:extLst>
                <a:ext uri="{FF2B5EF4-FFF2-40B4-BE49-F238E27FC236}">
                  <a16:creationId xmlns:a16="http://schemas.microsoft.com/office/drawing/2014/main" id="{0F894662-9006-E2B9-0801-1512D4A8D51F}"/>
                </a:ext>
              </a:extLst>
            </p:cNvPr>
            <p:cNvSpPr>
              <a:spLocks/>
            </p:cNvSpPr>
            <p:nvPr/>
          </p:nvSpPr>
          <p:spPr bwMode="auto">
            <a:xfrm flipH="1">
              <a:off x="4837761" y="2408885"/>
              <a:ext cx="288000" cy="252000"/>
            </a:xfrm>
            <a:custGeom>
              <a:avLst/>
              <a:gdLst>
                <a:gd name="T0" fmla="*/ 738103268 w 21600"/>
                <a:gd name="T1" fmla="*/ 524520021 h 21600"/>
                <a:gd name="T2" fmla="*/ 738103268 w 21600"/>
                <a:gd name="T3" fmla="*/ 524520021 h 21600"/>
                <a:gd name="T4" fmla="*/ 738103268 w 21600"/>
                <a:gd name="T5" fmla="*/ 524520021 h 21600"/>
                <a:gd name="T6" fmla="*/ 738103268 w 21600"/>
                <a:gd name="T7" fmla="*/ 5245200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E14F13"/>
            </a:solidFill>
            <a:ln>
              <a:noFill/>
            </a:ln>
            <a:extLst>
              <a:ext uri="{91240B29-F687-4F45-9708-019B960494DF}">
                <a14:hiddenLine xmlns:a14="http://schemas.microsoft.com/office/drawing/2010/main" w="9525">
                  <a:solidFill>
                    <a:srgbClr val="000000"/>
                  </a:solidFill>
                  <a:round/>
                  <a:headEnd/>
                  <a:tailEnd/>
                </a14:hiddenLine>
              </a:ext>
            </a:extLst>
          </p:spPr>
          <p:txBody>
            <a:bodyPr lIns="45719" rIns="45719"/>
            <a:lstStyle/>
            <a:p>
              <a:endParaRPr lang="da-DK" dirty="0"/>
            </a:p>
          </p:txBody>
        </p:sp>
      </p:grpSp>
      <p:grpSp>
        <p:nvGrpSpPr>
          <p:cNvPr id="9" name="Group 8">
            <a:extLst>
              <a:ext uri="{FF2B5EF4-FFF2-40B4-BE49-F238E27FC236}">
                <a16:creationId xmlns:a16="http://schemas.microsoft.com/office/drawing/2014/main" id="{18A070FD-2E55-B505-996E-88F8A9D5FED5}"/>
              </a:ext>
            </a:extLst>
          </p:cNvPr>
          <p:cNvGrpSpPr/>
          <p:nvPr/>
        </p:nvGrpSpPr>
        <p:grpSpPr>
          <a:xfrm>
            <a:off x="6828173" y="4334203"/>
            <a:ext cx="4164305" cy="486269"/>
            <a:chOff x="4837761" y="3250594"/>
            <a:chExt cx="4164305" cy="486269"/>
          </a:xfrm>
        </p:grpSpPr>
        <p:sp>
          <p:nvSpPr>
            <p:cNvPr id="47" name="Rectangle 38">
              <a:extLst>
                <a:ext uri="{FF2B5EF4-FFF2-40B4-BE49-F238E27FC236}">
                  <a16:creationId xmlns:a16="http://schemas.microsoft.com/office/drawing/2014/main" id="{BBADF1F3-4FCA-4173-9DD0-DEB08EF34DB7}"/>
                </a:ext>
              </a:extLst>
            </p:cNvPr>
            <p:cNvSpPr>
              <a:spLocks noChangeArrowheads="1"/>
            </p:cNvSpPr>
            <p:nvPr/>
          </p:nvSpPr>
          <p:spPr bwMode="auto">
            <a:xfrm>
              <a:off x="5304837" y="3521419"/>
              <a:ext cx="27684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ea typeface="Source Sans Pro" panose="020B0503030403020204" pitchFamily="34" charset="0"/>
                </a:rPr>
                <a:t>Så I har en direkte linje til land</a:t>
              </a:r>
            </a:p>
          </p:txBody>
        </p:sp>
        <p:sp>
          <p:nvSpPr>
            <p:cNvPr id="48" name="TextBox 39">
              <a:extLst>
                <a:ext uri="{FF2B5EF4-FFF2-40B4-BE49-F238E27FC236}">
                  <a16:creationId xmlns:a16="http://schemas.microsoft.com/office/drawing/2014/main" id="{7FB96DD2-977C-496A-B41A-27137F6927DF}"/>
                </a:ext>
              </a:extLst>
            </p:cNvPr>
            <p:cNvSpPr txBox="1"/>
            <p:nvPr/>
          </p:nvSpPr>
          <p:spPr bwMode="auto">
            <a:xfrm>
              <a:off x="5304837" y="3250594"/>
              <a:ext cx="3697229" cy="2750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Medbring mobiltelefon   </a:t>
              </a:r>
            </a:p>
          </p:txBody>
        </p:sp>
        <p:sp>
          <p:nvSpPr>
            <p:cNvPr id="75" name="Shape 1858">
              <a:extLst>
                <a:ext uri="{FF2B5EF4-FFF2-40B4-BE49-F238E27FC236}">
                  <a16:creationId xmlns:a16="http://schemas.microsoft.com/office/drawing/2014/main" id="{564E6C5F-AC6C-387D-2970-51F13ED370E0}"/>
                </a:ext>
              </a:extLst>
            </p:cNvPr>
            <p:cNvSpPr>
              <a:spLocks/>
            </p:cNvSpPr>
            <p:nvPr/>
          </p:nvSpPr>
          <p:spPr bwMode="auto">
            <a:xfrm flipH="1">
              <a:off x="4837761" y="3325359"/>
              <a:ext cx="288000" cy="252000"/>
            </a:xfrm>
            <a:custGeom>
              <a:avLst/>
              <a:gdLst>
                <a:gd name="T0" fmla="*/ 738103268 w 21600"/>
                <a:gd name="T1" fmla="*/ 524520021 h 21600"/>
                <a:gd name="T2" fmla="*/ 738103268 w 21600"/>
                <a:gd name="T3" fmla="*/ 524520021 h 21600"/>
                <a:gd name="T4" fmla="*/ 738103268 w 21600"/>
                <a:gd name="T5" fmla="*/ 524520021 h 21600"/>
                <a:gd name="T6" fmla="*/ 738103268 w 21600"/>
                <a:gd name="T7" fmla="*/ 5245200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E14F13"/>
            </a:solidFill>
            <a:ln>
              <a:noFill/>
            </a:ln>
            <a:extLst>
              <a:ext uri="{91240B29-F687-4F45-9708-019B960494DF}">
                <a14:hiddenLine xmlns:a14="http://schemas.microsoft.com/office/drawing/2010/main" w="9525">
                  <a:solidFill>
                    <a:srgbClr val="000000"/>
                  </a:solidFill>
                  <a:round/>
                  <a:headEnd/>
                  <a:tailEnd/>
                </a14:hiddenLine>
              </a:ext>
            </a:extLst>
          </p:spPr>
          <p:txBody>
            <a:bodyPr lIns="45719" rIns="45719"/>
            <a:lstStyle/>
            <a:p>
              <a:endParaRPr lang="da-DK" dirty="0"/>
            </a:p>
          </p:txBody>
        </p:sp>
      </p:grpSp>
      <p:grpSp>
        <p:nvGrpSpPr>
          <p:cNvPr id="10" name="Group 9">
            <a:extLst>
              <a:ext uri="{FF2B5EF4-FFF2-40B4-BE49-F238E27FC236}">
                <a16:creationId xmlns:a16="http://schemas.microsoft.com/office/drawing/2014/main" id="{59BAB6DB-BC22-CAAB-F05D-EEF3247FC9E8}"/>
              </a:ext>
            </a:extLst>
          </p:cNvPr>
          <p:cNvGrpSpPr/>
          <p:nvPr/>
        </p:nvGrpSpPr>
        <p:grpSpPr>
          <a:xfrm>
            <a:off x="6828173" y="4943976"/>
            <a:ext cx="4584718" cy="486269"/>
            <a:chOff x="4837761" y="4276110"/>
            <a:chExt cx="4584718" cy="486269"/>
          </a:xfrm>
        </p:grpSpPr>
        <p:sp>
          <p:nvSpPr>
            <p:cNvPr id="40" name="Rectangle 38">
              <a:extLst>
                <a:ext uri="{FF2B5EF4-FFF2-40B4-BE49-F238E27FC236}">
                  <a16:creationId xmlns:a16="http://schemas.microsoft.com/office/drawing/2014/main" id="{A3511EF8-3341-49B9-9E12-571F08510AB8}"/>
                </a:ext>
              </a:extLst>
            </p:cNvPr>
            <p:cNvSpPr>
              <a:spLocks noChangeArrowheads="1"/>
            </p:cNvSpPr>
            <p:nvPr/>
          </p:nvSpPr>
          <p:spPr bwMode="auto">
            <a:xfrm>
              <a:off x="5310649" y="4546935"/>
              <a:ext cx="41118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ea typeface="Source Sans Pro" panose="020B0503030403020204" pitchFamily="34" charset="0"/>
                </a:rPr>
                <a:t>Som styrmand er du ansvarlig for at båden er sødygtig</a:t>
              </a:r>
            </a:p>
          </p:txBody>
        </p:sp>
        <p:sp>
          <p:nvSpPr>
            <p:cNvPr id="56" name="TextBox 39">
              <a:extLst>
                <a:ext uri="{FF2B5EF4-FFF2-40B4-BE49-F238E27FC236}">
                  <a16:creationId xmlns:a16="http://schemas.microsoft.com/office/drawing/2014/main" id="{DA782C11-41A6-49DC-8508-EBA431C2DD7B}"/>
                </a:ext>
              </a:extLst>
            </p:cNvPr>
            <p:cNvSpPr txBox="1"/>
            <p:nvPr/>
          </p:nvSpPr>
          <p:spPr bwMode="auto">
            <a:xfrm>
              <a:off x="5310649" y="4276110"/>
              <a:ext cx="3697229" cy="2750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Ro aldrig ud i skadet materiel</a:t>
              </a:r>
            </a:p>
          </p:txBody>
        </p:sp>
        <p:sp>
          <p:nvSpPr>
            <p:cNvPr id="76" name="Shape 1858">
              <a:extLst>
                <a:ext uri="{FF2B5EF4-FFF2-40B4-BE49-F238E27FC236}">
                  <a16:creationId xmlns:a16="http://schemas.microsoft.com/office/drawing/2014/main" id="{A52B7D12-2CF2-2D05-868F-6A3ACCE99876}"/>
                </a:ext>
              </a:extLst>
            </p:cNvPr>
            <p:cNvSpPr>
              <a:spLocks/>
            </p:cNvSpPr>
            <p:nvPr/>
          </p:nvSpPr>
          <p:spPr bwMode="auto">
            <a:xfrm flipH="1">
              <a:off x="4837761" y="4371712"/>
              <a:ext cx="288000" cy="252000"/>
            </a:xfrm>
            <a:custGeom>
              <a:avLst/>
              <a:gdLst>
                <a:gd name="T0" fmla="*/ 738103268 w 21600"/>
                <a:gd name="T1" fmla="*/ 524520021 h 21600"/>
                <a:gd name="T2" fmla="*/ 738103268 w 21600"/>
                <a:gd name="T3" fmla="*/ 524520021 h 21600"/>
                <a:gd name="T4" fmla="*/ 738103268 w 21600"/>
                <a:gd name="T5" fmla="*/ 524520021 h 21600"/>
                <a:gd name="T6" fmla="*/ 738103268 w 21600"/>
                <a:gd name="T7" fmla="*/ 5245200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E14F13"/>
            </a:solidFill>
            <a:ln>
              <a:noFill/>
            </a:ln>
            <a:extLst>
              <a:ext uri="{91240B29-F687-4F45-9708-019B960494DF}">
                <a14:hiddenLine xmlns:a14="http://schemas.microsoft.com/office/drawing/2010/main" w="9525">
                  <a:solidFill>
                    <a:srgbClr val="000000"/>
                  </a:solidFill>
                  <a:round/>
                  <a:headEnd/>
                  <a:tailEnd/>
                </a14:hiddenLine>
              </a:ext>
            </a:extLst>
          </p:spPr>
          <p:txBody>
            <a:bodyPr lIns="45719" rIns="45719"/>
            <a:lstStyle/>
            <a:p>
              <a:endParaRPr lang="da-DK" dirty="0"/>
            </a:p>
          </p:txBody>
        </p:sp>
      </p:grpSp>
      <p:cxnSp>
        <p:nvCxnSpPr>
          <p:cNvPr id="2" name="Straight Connector 33">
            <a:extLst>
              <a:ext uri="{FF2B5EF4-FFF2-40B4-BE49-F238E27FC236}">
                <a16:creationId xmlns:a16="http://schemas.microsoft.com/office/drawing/2014/main" id="{8571A5BF-7C74-1E6E-CB19-D4F666207911}"/>
              </a:ext>
            </a:extLst>
          </p:cNvPr>
          <p:cNvCxnSpPr>
            <a:cxnSpLocks/>
          </p:cNvCxnSpPr>
          <p:nvPr/>
        </p:nvCxnSpPr>
        <p:spPr bwMode="auto">
          <a:xfrm>
            <a:off x="787491" y="5728530"/>
            <a:ext cx="10617018"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 name="TextBox 31">
            <a:extLst>
              <a:ext uri="{FF2B5EF4-FFF2-40B4-BE49-F238E27FC236}">
                <a16:creationId xmlns:a16="http://schemas.microsoft.com/office/drawing/2014/main" id="{7A51562A-EAAE-F634-4B90-83F44AACB424}"/>
              </a:ext>
            </a:extLst>
          </p:cNvPr>
          <p:cNvSpPr txBox="1"/>
          <p:nvPr/>
        </p:nvSpPr>
        <p:spPr bwMode="auto">
          <a:xfrm>
            <a:off x="1158874" y="5822986"/>
            <a:ext cx="9786627" cy="784830"/>
          </a:xfrm>
          <a:prstGeom prst="rect">
            <a:avLst/>
          </a:prstGeom>
          <a:noFill/>
        </p:spPr>
        <p:txBody>
          <a:bodyPr wrap="square">
            <a:spAutoFit/>
          </a:bodyPr>
          <a:lstStyle/>
          <a:p>
            <a:pPr algn="ctr" eaLnBrk="1" fontAlgn="auto" hangingPunct="1">
              <a:spcBef>
                <a:spcPts val="600"/>
              </a:spcBef>
              <a:spcAft>
                <a:spcPts val="0"/>
              </a:spcAft>
              <a:defRPr/>
            </a:pPr>
            <a:r>
              <a:rPr lang="da-DK" sz="2000" spc="30" dirty="0">
                <a:solidFill>
                  <a:schemeClr val="tx2"/>
                </a:solidFill>
                <a:latin typeface="Source Sans Pro" panose="020B0503030403020204" pitchFamily="34" charset="0"/>
                <a:ea typeface="Source Sans Pro" panose="020B0503030403020204" pitchFamily="34" charset="0"/>
              </a:rPr>
              <a:t>Det primære sikkerhedsmæssige underlag for korttursroning er </a:t>
            </a:r>
            <a:r>
              <a:rPr lang="da-DK" sz="2000" u="sng" spc="30" dirty="0">
                <a:solidFill>
                  <a:schemeClr val="tx2"/>
                </a:solidFill>
                <a:latin typeface="Source Sans Pro" panose="020B0503030403020204" pitchFamily="34" charset="0"/>
                <a:ea typeface="Source Sans Pro" panose="020B0503030403020204" pitchFamily="34" charset="0"/>
              </a:rPr>
              <a:t>kystnærhed</a:t>
            </a:r>
            <a:r>
              <a:rPr lang="da-DK" sz="2000" spc="30" dirty="0">
                <a:solidFill>
                  <a:schemeClr val="tx2"/>
                </a:solidFill>
                <a:latin typeface="Source Sans Pro" panose="020B0503030403020204" pitchFamily="34" charset="0"/>
                <a:ea typeface="Source Sans Pro" panose="020B0503030403020204" pitchFamily="34" charset="0"/>
              </a:rPr>
              <a:t>.</a:t>
            </a:r>
          </a:p>
          <a:p>
            <a:pPr algn="ctr" eaLnBrk="1" fontAlgn="auto" hangingPunct="1">
              <a:spcBef>
                <a:spcPts val="600"/>
              </a:spcBef>
              <a:spcAft>
                <a:spcPts val="0"/>
              </a:spcAft>
              <a:defRPr/>
            </a:pPr>
            <a:r>
              <a:rPr lang="da-DK" sz="2000" spc="30" dirty="0">
                <a:solidFill>
                  <a:schemeClr val="tx2"/>
                </a:solidFill>
                <a:latin typeface="Source Sans Pro" panose="020B0503030403020204" pitchFamily="34" charset="0"/>
                <a:ea typeface="Source Sans Pro" panose="020B0503030403020204" pitchFamily="34" charset="0"/>
              </a:rPr>
              <a:t>Afstanden og adgangen til en kyst er afgørende i en nødsituation.</a:t>
            </a:r>
          </a:p>
        </p:txBody>
      </p:sp>
      <p:grpSp>
        <p:nvGrpSpPr>
          <p:cNvPr id="12" name="Group 11">
            <a:extLst>
              <a:ext uri="{FF2B5EF4-FFF2-40B4-BE49-F238E27FC236}">
                <a16:creationId xmlns:a16="http://schemas.microsoft.com/office/drawing/2014/main" id="{F0EE54D0-5B71-E00D-B135-E87D2C651C9E}"/>
              </a:ext>
            </a:extLst>
          </p:cNvPr>
          <p:cNvGrpSpPr/>
          <p:nvPr/>
        </p:nvGrpSpPr>
        <p:grpSpPr>
          <a:xfrm>
            <a:off x="309600" y="284400"/>
            <a:ext cx="6825600" cy="1288425"/>
            <a:chOff x="701040" y="501828"/>
            <a:chExt cx="5888745" cy="1288425"/>
          </a:xfrm>
        </p:grpSpPr>
        <p:sp>
          <p:nvSpPr>
            <p:cNvPr id="13" name="TextBox 31">
              <a:extLst>
                <a:ext uri="{FF2B5EF4-FFF2-40B4-BE49-F238E27FC236}">
                  <a16:creationId xmlns:a16="http://schemas.microsoft.com/office/drawing/2014/main" id="{C822CE1D-06B7-0178-41F8-5F0375FD36B6}"/>
                </a:ext>
              </a:extLst>
            </p:cNvPr>
            <p:cNvSpPr txBox="1"/>
            <p:nvPr/>
          </p:nvSpPr>
          <p:spPr bwMode="auto">
            <a:xfrm>
              <a:off x="701040" y="501828"/>
              <a:ext cx="5888745" cy="646331"/>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Sikkerhed på roturen</a:t>
              </a:r>
            </a:p>
          </p:txBody>
        </p:sp>
        <p:sp>
          <p:nvSpPr>
            <p:cNvPr id="14" name="TextBox 32">
              <a:extLst>
                <a:ext uri="{FF2B5EF4-FFF2-40B4-BE49-F238E27FC236}">
                  <a16:creationId xmlns:a16="http://schemas.microsoft.com/office/drawing/2014/main" id="{7523A780-707E-3A61-4E22-41DB12ACB524}"/>
                </a:ext>
              </a:extLst>
            </p:cNvPr>
            <p:cNvSpPr txBox="1">
              <a:spLocks noChangeArrowheads="1"/>
            </p:cNvSpPr>
            <p:nvPr/>
          </p:nvSpPr>
          <p:spPr bwMode="auto">
            <a:xfrm>
              <a:off x="704129" y="1041202"/>
              <a:ext cx="5884144" cy="74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Forebyggelse af- og forberedelse til at håndtere uforudsete hændelser/ulykker</a:t>
              </a:r>
            </a:p>
          </p:txBody>
        </p:sp>
        <p:cxnSp>
          <p:nvCxnSpPr>
            <p:cNvPr id="15" name="Straight Connector 33">
              <a:extLst>
                <a:ext uri="{FF2B5EF4-FFF2-40B4-BE49-F238E27FC236}">
                  <a16:creationId xmlns:a16="http://schemas.microsoft.com/office/drawing/2014/main" id="{B504C066-888B-5E65-BD66-0CFA99B855BF}"/>
                </a:ext>
              </a:extLst>
            </p:cNvPr>
            <p:cNvCxnSpPr>
              <a:cxnSpLocks/>
            </p:cNvCxnSpPr>
            <p:nvPr/>
          </p:nvCxnSpPr>
          <p:spPr bwMode="auto">
            <a:xfrm>
              <a:off x="3415670" y="1522683"/>
              <a:ext cx="447785"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6" name="Scroll: Vertical 15">
            <a:extLst>
              <a:ext uri="{FF2B5EF4-FFF2-40B4-BE49-F238E27FC236}">
                <a16:creationId xmlns:a16="http://schemas.microsoft.com/office/drawing/2014/main" id="{E3D93E8B-3E49-BB0F-2310-24352431A12A}"/>
              </a:ext>
            </a:extLst>
          </p:cNvPr>
          <p:cNvSpPr/>
          <p:nvPr/>
        </p:nvSpPr>
        <p:spPr>
          <a:xfrm>
            <a:off x="1242219" y="1714088"/>
            <a:ext cx="3951294" cy="3338909"/>
          </a:xfrm>
          <a:prstGeom prst="verticalScroll">
            <a:avLst>
              <a:gd name="adj" fmla="val 8604"/>
            </a:avLst>
          </a:prstGeom>
          <a:solidFill>
            <a:srgbClr val="D9522A"/>
          </a:solidFill>
          <a:ln>
            <a:solidFill>
              <a:schemeClr val="bg1"/>
            </a:solidFill>
          </a:ln>
          <a:effectLst>
            <a:outerShdw blurRad="50800" dist="38100" dir="8100000" algn="tr" rotWithShape="0">
              <a:prstClr val="black">
                <a:alpha val="40000"/>
              </a:prstClr>
            </a:outerShdw>
          </a:effectLst>
          <a:scene3d>
            <a:camera prst="perspectiveContrastingRightFacing" fov="2700000">
              <a:rot lat="600000" lon="20399999" rev="213212"/>
            </a:camera>
            <a:lightRig rig="threePt" dir="t"/>
          </a:scene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a-DK" sz="2000" b="1" dirty="0"/>
              <a:t>De 5 ro-råd:</a:t>
            </a:r>
          </a:p>
          <a:p>
            <a:pPr algn="ctr"/>
            <a:endParaRPr lang="da-DK" sz="700" dirty="0"/>
          </a:p>
          <a:p>
            <a:pPr marL="342900" indent="-163513">
              <a:lnSpc>
                <a:spcPts val="2600"/>
              </a:lnSpc>
              <a:buFont typeface="Arial" panose="020B0604020202020204" pitchFamily="34" charset="0"/>
              <a:buChar char="•"/>
            </a:pPr>
            <a:r>
              <a:rPr lang="da-DK" sz="2000" dirty="0"/>
              <a:t>Lær at ro</a:t>
            </a:r>
          </a:p>
          <a:p>
            <a:pPr marL="342900" indent="-163513">
              <a:lnSpc>
                <a:spcPts val="2600"/>
              </a:lnSpc>
              <a:buFont typeface="Arial" panose="020B0604020202020204" pitchFamily="34" charset="0"/>
              <a:buChar char="•"/>
            </a:pPr>
            <a:r>
              <a:rPr lang="da-DK" sz="2000" dirty="0"/>
              <a:t>Hold dit grej i orden</a:t>
            </a:r>
          </a:p>
          <a:p>
            <a:pPr marL="342900" indent="-163513">
              <a:lnSpc>
                <a:spcPts val="2600"/>
              </a:lnSpc>
              <a:buFont typeface="Arial" panose="020B0604020202020204" pitchFamily="34" charset="0"/>
              <a:buChar char="•"/>
            </a:pPr>
            <a:r>
              <a:rPr lang="da-DK" sz="2000" dirty="0"/>
              <a:t>Planlæg din tur</a:t>
            </a:r>
          </a:p>
          <a:p>
            <a:pPr marL="342900" indent="-163513">
              <a:lnSpc>
                <a:spcPts val="2600"/>
              </a:lnSpc>
              <a:buFont typeface="Arial" panose="020B0604020202020204" pitchFamily="34" charset="0"/>
              <a:buChar char="•"/>
            </a:pPr>
            <a:r>
              <a:rPr lang="da-DK" sz="2000" dirty="0"/>
              <a:t>Hav en livline til land</a:t>
            </a:r>
          </a:p>
          <a:p>
            <a:pPr marL="342900" indent="-163513">
              <a:lnSpc>
                <a:spcPts val="2600"/>
              </a:lnSpc>
              <a:buFont typeface="Arial" panose="020B0604020202020204" pitchFamily="34" charset="0"/>
              <a:buChar char="•"/>
            </a:pPr>
            <a:r>
              <a:rPr lang="da-DK" sz="2000" dirty="0"/>
              <a:t>Brug vesten</a:t>
            </a:r>
          </a:p>
          <a:p>
            <a:pPr marL="179387"/>
            <a:endParaRPr lang="da-DK" sz="1000" dirty="0"/>
          </a:p>
          <a:p>
            <a:pPr marL="179387" algn="ctr"/>
            <a:r>
              <a:rPr lang="da-DK" sz="2000" dirty="0"/>
              <a:t>(DFfR Safety Code)</a:t>
            </a:r>
          </a:p>
          <a:p>
            <a:pPr marL="179387" algn="ctr"/>
            <a:r>
              <a:rPr lang="da-DK" sz="1200" dirty="0">
                <a:hlinkClick r:id="rId3"/>
              </a:rPr>
              <a:t>Roning.dk | Om DFfR | Om sikkerhed</a:t>
            </a:r>
            <a:endParaRPr lang="da-DK" sz="1200" dirty="0"/>
          </a:p>
        </p:txBody>
      </p:sp>
      <p:sp>
        <p:nvSpPr>
          <p:cNvPr id="20" name="Rectangle 19">
            <a:extLst>
              <a:ext uri="{FF2B5EF4-FFF2-40B4-BE49-F238E27FC236}">
                <a16:creationId xmlns:a16="http://schemas.microsoft.com/office/drawing/2014/main" id="{68CE19C0-B58E-4365-F076-F707E9F25DCA}"/>
              </a:ext>
            </a:extLst>
          </p:cNvPr>
          <p:cNvSpPr/>
          <p:nvPr/>
        </p:nvSpPr>
        <p:spPr>
          <a:xfrm>
            <a:off x="6652800" y="475204"/>
            <a:ext cx="5226020" cy="51588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TextBox 33">
            <a:extLst>
              <a:ext uri="{FF2B5EF4-FFF2-40B4-BE49-F238E27FC236}">
                <a16:creationId xmlns:a16="http://schemas.microsoft.com/office/drawing/2014/main" id="{FD92AD2B-5F20-761E-1F5D-EC7511887164}"/>
              </a:ext>
            </a:extLst>
          </p:cNvPr>
          <p:cNvSpPr txBox="1">
            <a:spLocks noChangeArrowheads="1"/>
          </p:cNvSpPr>
          <p:nvPr/>
        </p:nvSpPr>
        <p:spPr bwMode="auto">
          <a:xfrm>
            <a:off x="9816479" y="546826"/>
            <a:ext cx="1965815" cy="8242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o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LOKAL VERISONERING</a:t>
            </a:r>
          </a:p>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Indsæt relevant indhold fra klubbens reglement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strVal val="#ppt_x"/>
                                          </p:val>
                                        </p:tav>
                                        <p:tav tm="100000">
                                          <p:val>
                                            <p:strVal val="#ppt_x"/>
                                          </p:val>
                                        </p:tav>
                                      </p:tavLst>
                                    </p:anim>
                                    <p:anim calcmode="lin" valueType="num">
                                      <p:cBhvr>
                                        <p:cTn id="4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5B1FA-B57C-1664-77C3-C91B465B8CA1}"/>
            </a:ext>
          </a:extLst>
        </p:cNvPr>
        <p:cNvGrpSpPr/>
        <p:nvPr/>
      </p:nvGrpSpPr>
      <p:grpSpPr>
        <a:xfrm>
          <a:off x="0" y="0"/>
          <a:ext cx="0" cy="0"/>
          <a:chOff x="0" y="0"/>
          <a:chExt cx="0" cy="0"/>
        </a:xfrm>
      </p:grpSpPr>
      <p:grpSp>
        <p:nvGrpSpPr>
          <p:cNvPr id="48" name="Group 35">
            <a:extLst>
              <a:ext uri="{FF2B5EF4-FFF2-40B4-BE49-F238E27FC236}">
                <a16:creationId xmlns:a16="http://schemas.microsoft.com/office/drawing/2014/main" id="{2E5EF06B-46EE-F3C4-5F10-009AF0752C6C}"/>
              </a:ext>
            </a:extLst>
          </p:cNvPr>
          <p:cNvGrpSpPr>
            <a:grpSpLocks/>
          </p:cNvGrpSpPr>
          <p:nvPr/>
        </p:nvGrpSpPr>
        <p:grpSpPr bwMode="auto">
          <a:xfrm>
            <a:off x="554182" y="284400"/>
            <a:ext cx="11083636" cy="1019175"/>
            <a:chOff x="-152307" y="655461"/>
            <a:chExt cx="12191818" cy="1019655"/>
          </a:xfrm>
        </p:grpSpPr>
        <p:sp>
          <p:nvSpPr>
            <p:cNvPr id="52" name="TextBox 31">
              <a:extLst>
                <a:ext uri="{FF2B5EF4-FFF2-40B4-BE49-F238E27FC236}">
                  <a16:creationId xmlns:a16="http://schemas.microsoft.com/office/drawing/2014/main" id="{74C66F01-0912-61C4-4EA8-8E8BCE3214E5}"/>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Lidt om svømme- og redningsveste</a:t>
              </a:r>
            </a:p>
          </p:txBody>
        </p:sp>
        <p:sp>
          <p:nvSpPr>
            <p:cNvPr id="55" name="TextBox 32">
              <a:extLst>
                <a:ext uri="{FF2B5EF4-FFF2-40B4-BE49-F238E27FC236}">
                  <a16:creationId xmlns:a16="http://schemas.microsoft.com/office/drawing/2014/main" id="{E08F4139-46FF-A687-9929-CBD022EB0A2E}"/>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Forkert brug af flyde- og redningsmidler yder falsk tryghed</a:t>
              </a:r>
            </a:p>
          </p:txBody>
        </p:sp>
        <p:cxnSp>
          <p:nvCxnSpPr>
            <p:cNvPr id="57" name="Straight Connector 33">
              <a:extLst>
                <a:ext uri="{FF2B5EF4-FFF2-40B4-BE49-F238E27FC236}">
                  <a16:creationId xmlns:a16="http://schemas.microsoft.com/office/drawing/2014/main" id="{1DB6E8B3-55B6-B332-3BA9-FEFAC8E3941B}"/>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56" name="TextBox 31">
            <a:extLst>
              <a:ext uri="{FF2B5EF4-FFF2-40B4-BE49-F238E27FC236}">
                <a16:creationId xmlns:a16="http://schemas.microsoft.com/office/drawing/2014/main" id="{ABE58F64-A633-D383-B0A9-AAA5188C460A}"/>
              </a:ext>
            </a:extLst>
          </p:cNvPr>
          <p:cNvSpPr txBox="1"/>
          <p:nvPr/>
        </p:nvSpPr>
        <p:spPr bwMode="auto">
          <a:xfrm>
            <a:off x="5228264" y="1891176"/>
            <a:ext cx="2442821" cy="3416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Faststofredningsvest</a:t>
            </a:r>
          </a:p>
        </p:txBody>
      </p:sp>
      <p:cxnSp>
        <p:nvCxnSpPr>
          <p:cNvPr id="50" name="Straight Connector 49">
            <a:extLst>
              <a:ext uri="{FF2B5EF4-FFF2-40B4-BE49-F238E27FC236}">
                <a16:creationId xmlns:a16="http://schemas.microsoft.com/office/drawing/2014/main" id="{0F0713FB-38F1-2807-CB03-D301FB18BB8B}"/>
              </a:ext>
            </a:extLst>
          </p:cNvPr>
          <p:cNvCxnSpPr>
            <a:cxnSpLocks/>
          </p:cNvCxnSpPr>
          <p:nvPr/>
        </p:nvCxnSpPr>
        <p:spPr>
          <a:xfrm>
            <a:off x="4852900" y="1969201"/>
            <a:ext cx="0" cy="3042978"/>
          </a:xfrm>
          <a:prstGeom prst="line">
            <a:avLst/>
          </a:prstGeom>
          <a:ln w="12700">
            <a:solidFill>
              <a:srgbClr val="53585F"/>
            </a:solidFill>
          </a:ln>
        </p:spPr>
        <p:style>
          <a:lnRef idx="1">
            <a:schemeClr val="accent1"/>
          </a:lnRef>
          <a:fillRef idx="0">
            <a:schemeClr val="accent1"/>
          </a:fillRef>
          <a:effectRef idx="0">
            <a:schemeClr val="accent1"/>
          </a:effectRef>
          <a:fontRef idx="minor">
            <a:schemeClr val="tx1"/>
          </a:fontRef>
        </p:style>
      </p:cxnSp>
      <p:sp>
        <p:nvSpPr>
          <p:cNvPr id="58" name="TextBox 31">
            <a:extLst>
              <a:ext uri="{FF2B5EF4-FFF2-40B4-BE49-F238E27FC236}">
                <a16:creationId xmlns:a16="http://schemas.microsoft.com/office/drawing/2014/main" id="{9CDF224C-97B3-8287-F3C2-4FD932917550}"/>
              </a:ext>
            </a:extLst>
          </p:cNvPr>
          <p:cNvSpPr txBox="1"/>
          <p:nvPr/>
        </p:nvSpPr>
        <p:spPr bwMode="auto">
          <a:xfrm>
            <a:off x="9038717" y="1888397"/>
            <a:ext cx="1874055" cy="3416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Svømmevest</a:t>
            </a:r>
          </a:p>
        </p:txBody>
      </p:sp>
      <p:pic>
        <p:nvPicPr>
          <p:cNvPr id="1026" name="Picture 2">
            <a:extLst>
              <a:ext uri="{FF2B5EF4-FFF2-40B4-BE49-F238E27FC236}">
                <a16:creationId xmlns:a16="http://schemas.microsoft.com/office/drawing/2014/main" id="{0C07A982-8799-139A-333F-25673E75A2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887854" y="1992418"/>
            <a:ext cx="1121707" cy="15015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33">
            <a:extLst>
              <a:ext uri="{FF2B5EF4-FFF2-40B4-BE49-F238E27FC236}">
                <a16:creationId xmlns:a16="http://schemas.microsoft.com/office/drawing/2014/main" id="{33A3D931-81C4-73A0-7224-F52421F716B8}"/>
              </a:ext>
            </a:extLst>
          </p:cNvPr>
          <p:cNvSpPr txBox="1"/>
          <p:nvPr/>
        </p:nvSpPr>
        <p:spPr bwMode="auto">
          <a:xfrm>
            <a:off x="9045168" y="3404725"/>
            <a:ext cx="2923223" cy="1456937"/>
          </a:xfrm>
          <a:prstGeom prst="rect">
            <a:avLst/>
          </a:prstGeom>
          <a:noFill/>
        </p:spPr>
        <p:txBody>
          <a:bodyPr wrap="square" lIns="0" tIns="0" rIns="0" bIns="0">
            <a:spAutoFit/>
          </a:bodyPr>
          <a:lstStyle/>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Simpel og intuitiv</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Let at svømme i</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Simpel vedligeholdelse</a:t>
            </a:r>
          </a:p>
          <a:p>
            <a:pPr eaLnBrk="1" fontAlgn="auto" hangingPunct="1">
              <a:lnSpc>
                <a:spcPct val="120000"/>
              </a:lnSpc>
              <a:spcBef>
                <a:spcPts val="0"/>
              </a:spcBef>
              <a:spcAft>
                <a:spcPts val="0"/>
              </a:spcAft>
              <a:buClr>
                <a:srgbClr val="D9522A"/>
              </a:buClr>
              <a:buSzPct val="200000"/>
              <a:defRPr/>
            </a:pPr>
            <a:endParaRPr lang="da-DK" sz="1600" dirty="0">
              <a:solidFill>
                <a:schemeClr val="tx2"/>
              </a:solidFill>
              <a:latin typeface="Source Sans Pro" panose="020B0503030403020204" pitchFamily="34" charset="0"/>
              <a:ea typeface="Source Sans Pro" panose="020B0503030403020204" pitchFamily="34" charset="0"/>
            </a:endParaRPr>
          </a:p>
          <a:p>
            <a:pPr marL="285750" indent="-285750" eaLnBrk="1" fontAlgn="auto" hangingPunct="1">
              <a:lnSpc>
                <a:spcPct val="120000"/>
              </a:lnSpc>
              <a:spcBef>
                <a:spcPts val="0"/>
              </a:spcBef>
              <a:spcAft>
                <a:spcPts val="0"/>
              </a:spcAft>
              <a:buClr>
                <a:srgbClr val="D9522A"/>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Ikke effektiv ved bevidstløshed</a:t>
            </a:r>
          </a:p>
        </p:txBody>
      </p:sp>
      <p:pic>
        <p:nvPicPr>
          <p:cNvPr id="1028" name="Picture 4">
            <a:extLst>
              <a:ext uri="{FF2B5EF4-FFF2-40B4-BE49-F238E27FC236}">
                <a16:creationId xmlns:a16="http://schemas.microsoft.com/office/drawing/2014/main" id="{2F25460B-4BE5-A31E-AF48-1CAC9C3D64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50335" y="1834849"/>
            <a:ext cx="1211862" cy="174788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33">
            <a:extLst>
              <a:ext uri="{FF2B5EF4-FFF2-40B4-BE49-F238E27FC236}">
                <a16:creationId xmlns:a16="http://schemas.microsoft.com/office/drawing/2014/main" id="{12A95B52-E09E-42B2-E9B8-3E41492476DA}"/>
              </a:ext>
            </a:extLst>
          </p:cNvPr>
          <p:cNvSpPr txBox="1"/>
          <p:nvPr/>
        </p:nvSpPr>
        <p:spPr bwMode="auto">
          <a:xfrm>
            <a:off x="5021801" y="2511949"/>
            <a:ext cx="3647536" cy="2343334"/>
          </a:xfrm>
          <a:prstGeom prst="rect">
            <a:avLst/>
          </a:prstGeom>
          <a:noFill/>
        </p:spPr>
        <p:txBody>
          <a:bodyPr wrap="square" lIns="0" tIns="0" rIns="0" bIns="0">
            <a:spAutoFit/>
          </a:bodyPr>
          <a:lstStyle/>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Simpel og intuitiv</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Effektiv ved bevidstløshed</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Simpel vedligeholdelse</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Mulig at signalere med</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Yder opdrift ved stuvning i båden</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Kan også anvendes til at holde varmen</a:t>
            </a:r>
          </a:p>
          <a:p>
            <a:pPr eaLnBrk="1" fontAlgn="auto" hangingPunct="1">
              <a:lnSpc>
                <a:spcPct val="120000"/>
              </a:lnSpc>
              <a:spcBef>
                <a:spcPts val="0"/>
              </a:spcBef>
              <a:spcAft>
                <a:spcPts val="0"/>
              </a:spcAft>
              <a:buClr>
                <a:srgbClr val="D9522A"/>
              </a:buClr>
              <a:buSzPct val="200000"/>
              <a:defRPr/>
            </a:pPr>
            <a:endParaRPr lang="da-DK" sz="1600" dirty="0">
              <a:solidFill>
                <a:schemeClr val="tx2"/>
              </a:solidFill>
              <a:latin typeface="Source Sans Pro" panose="020B0503030403020204" pitchFamily="34" charset="0"/>
              <a:ea typeface="Source Sans Pro" panose="020B0503030403020204" pitchFamily="34" charset="0"/>
            </a:endParaRPr>
          </a:p>
          <a:p>
            <a:pPr marL="285750" indent="-285750" eaLnBrk="1" fontAlgn="auto" hangingPunct="1">
              <a:lnSpc>
                <a:spcPct val="120000"/>
              </a:lnSpc>
              <a:spcBef>
                <a:spcPts val="0"/>
              </a:spcBef>
              <a:spcAft>
                <a:spcPts val="0"/>
              </a:spcAft>
              <a:buClr>
                <a:srgbClr val="D9522A"/>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Ikke velegnet til roning iført vest</a:t>
            </a:r>
          </a:p>
        </p:txBody>
      </p:sp>
      <p:pic>
        <p:nvPicPr>
          <p:cNvPr id="1032" name="Picture 8">
            <a:extLst>
              <a:ext uri="{FF2B5EF4-FFF2-40B4-BE49-F238E27FC236}">
                <a16:creationId xmlns:a16="http://schemas.microsoft.com/office/drawing/2014/main" id="{2714BB86-AA4C-E607-F861-75259B0B980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47249" y="2081261"/>
            <a:ext cx="1071705" cy="118481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31">
            <a:extLst>
              <a:ext uri="{FF2B5EF4-FFF2-40B4-BE49-F238E27FC236}">
                <a16:creationId xmlns:a16="http://schemas.microsoft.com/office/drawing/2014/main" id="{2EAF58DD-6F30-4741-D94D-DE21BB71EC0F}"/>
              </a:ext>
            </a:extLst>
          </p:cNvPr>
          <p:cNvSpPr txBox="1"/>
          <p:nvPr/>
        </p:nvSpPr>
        <p:spPr bwMode="auto">
          <a:xfrm>
            <a:off x="234105" y="5098228"/>
            <a:ext cx="4392780" cy="1249573"/>
          </a:xfrm>
          <a:prstGeom prst="rect">
            <a:avLst/>
          </a:prstGeom>
          <a:solidFill>
            <a:schemeClr val="accent3">
              <a:lumMod val="40000"/>
              <a:lumOff val="60000"/>
            </a:schemeClr>
          </a:solidFill>
          <a:ln>
            <a:solidFill>
              <a:schemeClr val="accent2"/>
            </a:solidFill>
          </a:ln>
        </p:spPr>
        <p:txBody>
          <a:bodyPr wrap="square">
            <a:spAutoFit/>
          </a:bodyPr>
          <a:lstStyle/>
          <a:p>
            <a:pPr algn="ctr" eaLnBrk="1" fontAlgn="auto" hangingPunct="1">
              <a:lnSpc>
                <a:spcPct val="90000"/>
              </a:lnSpc>
              <a:spcBef>
                <a:spcPts val="600"/>
              </a:spcBef>
              <a:spcAft>
                <a:spcPts val="0"/>
              </a:spcAft>
              <a:defRPr/>
            </a:pPr>
            <a:r>
              <a:rPr lang="da-DK" sz="1300" spc="30" dirty="0">
                <a:solidFill>
                  <a:schemeClr val="tx2"/>
                </a:solidFill>
                <a:latin typeface="Source Sans Pro" panose="020B0503030403020204" pitchFamily="34" charset="0"/>
                <a:ea typeface="Source Sans Pro" panose="020B0503030403020204" pitchFamily="34" charset="0"/>
              </a:rPr>
              <a:t>Ved roning </a:t>
            </a:r>
            <a:r>
              <a:rPr lang="da-DK" sz="1300" u="sng" spc="30" dirty="0">
                <a:solidFill>
                  <a:schemeClr val="tx2"/>
                </a:solidFill>
                <a:latin typeface="Source Sans Pro" panose="020B0503030403020204" pitchFamily="34" charset="0"/>
                <a:ea typeface="Source Sans Pro" panose="020B0503030403020204" pitchFamily="34" charset="0"/>
              </a:rPr>
              <a:t>iført</a:t>
            </a:r>
            <a:r>
              <a:rPr lang="da-DK" sz="1300" spc="30" dirty="0">
                <a:solidFill>
                  <a:schemeClr val="tx2"/>
                </a:solidFill>
                <a:latin typeface="Source Sans Pro" panose="020B0503030403020204" pitchFamily="34" charset="0"/>
                <a:ea typeface="Source Sans Pro" panose="020B0503030403020204" pitchFamily="34" charset="0"/>
              </a:rPr>
              <a:t> redningsvest anbefales </a:t>
            </a:r>
            <a:r>
              <a:rPr lang="da-DK" sz="1300" u="sng" spc="30" dirty="0">
                <a:solidFill>
                  <a:schemeClr val="tx2"/>
                </a:solidFill>
                <a:latin typeface="Source Sans Pro" panose="020B0503030403020204" pitchFamily="34" charset="0"/>
                <a:ea typeface="Source Sans Pro" panose="020B0503030403020204" pitchFamily="34" charset="0"/>
              </a:rPr>
              <a:t>automatisk</a:t>
            </a:r>
            <a:r>
              <a:rPr lang="da-DK" sz="1300" spc="30" dirty="0">
                <a:solidFill>
                  <a:schemeClr val="tx2"/>
                </a:solidFill>
                <a:latin typeface="Source Sans Pro" panose="020B0503030403020204" pitchFamily="34" charset="0"/>
                <a:ea typeface="Source Sans Pro" panose="020B0503030403020204" pitchFamily="34" charset="0"/>
              </a:rPr>
              <a:t> oppustelig redningsvest. </a:t>
            </a:r>
          </a:p>
          <a:p>
            <a:pPr algn="ctr" eaLnBrk="1" fontAlgn="auto" hangingPunct="1">
              <a:lnSpc>
                <a:spcPct val="90000"/>
              </a:lnSpc>
              <a:spcBef>
                <a:spcPts val="600"/>
              </a:spcBef>
              <a:spcAft>
                <a:spcPts val="0"/>
              </a:spcAft>
              <a:defRPr/>
            </a:pPr>
            <a:r>
              <a:rPr lang="da-DK" sz="1300" spc="30" dirty="0">
                <a:solidFill>
                  <a:schemeClr val="tx2"/>
                </a:solidFill>
                <a:latin typeface="Source Sans Pro" panose="020B0503030403020204" pitchFamily="34" charset="0"/>
                <a:ea typeface="Source Sans Pro" panose="020B0503030403020204" pitchFamily="34" charset="0"/>
              </a:rPr>
              <a:t>Hvis vesten skal stuves i båden, anbefales faststofredningsvest, manuel oppustelig vest eller automatisk vest med ”MANUAL ONLY” blokering monteret</a:t>
            </a:r>
            <a:br>
              <a:rPr lang="da-DK" sz="1300" spc="30" dirty="0">
                <a:solidFill>
                  <a:schemeClr val="tx2"/>
                </a:solidFill>
                <a:latin typeface="Source Sans Pro" panose="020B0503030403020204" pitchFamily="34" charset="0"/>
                <a:ea typeface="Source Sans Pro" panose="020B0503030403020204" pitchFamily="34" charset="0"/>
              </a:rPr>
            </a:br>
            <a:r>
              <a:rPr lang="da-DK" sz="1300" spc="30" dirty="0">
                <a:solidFill>
                  <a:schemeClr val="tx2"/>
                </a:solidFill>
                <a:latin typeface="Source Sans Pro" panose="020B0503030403020204" pitchFamily="34" charset="0"/>
                <a:ea typeface="Source Sans Pro" panose="020B0503030403020204" pitchFamily="34" charset="0"/>
              </a:rPr>
              <a:t>(så den fungerer som en manuel oppustelig vest)</a:t>
            </a:r>
          </a:p>
        </p:txBody>
      </p:sp>
      <p:sp>
        <p:nvSpPr>
          <p:cNvPr id="70" name="TextBox 31">
            <a:extLst>
              <a:ext uri="{FF2B5EF4-FFF2-40B4-BE49-F238E27FC236}">
                <a16:creationId xmlns:a16="http://schemas.microsoft.com/office/drawing/2014/main" id="{379AEBF4-B021-C991-3237-ED072F375A56}"/>
              </a:ext>
            </a:extLst>
          </p:cNvPr>
          <p:cNvSpPr txBox="1"/>
          <p:nvPr/>
        </p:nvSpPr>
        <p:spPr bwMode="auto">
          <a:xfrm>
            <a:off x="4929732" y="5098728"/>
            <a:ext cx="3892532" cy="1069524"/>
          </a:xfrm>
          <a:prstGeom prst="rect">
            <a:avLst/>
          </a:prstGeom>
          <a:solidFill>
            <a:schemeClr val="accent3">
              <a:lumMod val="40000"/>
              <a:lumOff val="60000"/>
            </a:schemeClr>
          </a:solidFill>
          <a:ln>
            <a:solidFill>
              <a:schemeClr val="accent2"/>
            </a:solidFill>
          </a:ln>
        </p:spPr>
        <p:txBody>
          <a:bodyPr wrap="square">
            <a:spAutoFit/>
          </a:bodyPr>
          <a:lstStyle/>
          <a:p>
            <a:pPr algn="ctr" eaLnBrk="1" fontAlgn="auto" hangingPunct="1">
              <a:lnSpc>
                <a:spcPct val="90000"/>
              </a:lnSpc>
              <a:spcBef>
                <a:spcPts val="600"/>
              </a:spcBef>
              <a:spcAft>
                <a:spcPts val="0"/>
              </a:spcAft>
              <a:defRPr/>
            </a:pPr>
            <a:r>
              <a:rPr lang="da-DK" sz="1300" spc="30" dirty="0">
                <a:solidFill>
                  <a:schemeClr val="tx2"/>
                </a:solidFill>
                <a:latin typeface="Source Sans Pro" panose="020B0503030403020204" pitchFamily="34" charset="0"/>
                <a:ea typeface="Source Sans Pro" panose="020B0503030403020204" pitchFamily="34" charset="0"/>
              </a:rPr>
              <a:t>Det anbefales at medbringe faststof-redningsveste på alle ture, også selvom mandskabet evt. ror iført oppustelige redningsveste.</a:t>
            </a:r>
          </a:p>
          <a:p>
            <a:pPr algn="ctr" eaLnBrk="1" fontAlgn="auto" hangingPunct="1">
              <a:lnSpc>
                <a:spcPct val="90000"/>
              </a:lnSpc>
              <a:spcBef>
                <a:spcPts val="600"/>
              </a:spcBef>
              <a:spcAft>
                <a:spcPts val="0"/>
              </a:spcAft>
              <a:defRPr/>
            </a:pPr>
            <a:r>
              <a:rPr lang="da-DK" sz="1300" spc="30" dirty="0">
                <a:solidFill>
                  <a:schemeClr val="tx2"/>
                </a:solidFill>
                <a:latin typeface="Source Sans Pro" panose="020B0503030403020204" pitchFamily="34" charset="0"/>
                <a:ea typeface="Source Sans Pro" panose="020B0503030403020204" pitchFamily="34" charset="0"/>
              </a:rPr>
              <a:t>Faststofredningsveste er nyttige hvis en oppustelig vest svigter, til at påkalde opmærksomhed mv.</a:t>
            </a:r>
          </a:p>
        </p:txBody>
      </p:sp>
      <p:cxnSp>
        <p:nvCxnSpPr>
          <p:cNvPr id="23" name="Straight Connector 22">
            <a:extLst>
              <a:ext uri="{FF2B5EF4-FFF2-40B4-BE49-F238E27FC236}">
                <a16:creationId xmlns:a16="http://schemas.microsoft.com/office/drawing/2014/main" id="{B488960F-CB45-4781-C249-9A7C6B8B08A4}"/>
              </a:ext>
            </a:extLst>
          </p:cNvPr>
          <p:cNvCxnSpPr>
            <a:cxnSpLocks/>
          </p:cNvCxnSpPr>
          <p:nvPr/>
        </p:nvCxnSpPr>
        <p:spPr>
          <a:xfrm>
            <a:off x="8895357" y="1964108"/>
            <a:ext cx="0" cy="3042978"/>
          </a:xfrm>
          <a:prstGeom prst="line">
            <a:avLst/>
          </a:prstGeom>
          <a:ln w="12700">
            <a:solidFill>
              <a:srgbClr val="53585F"/>
            </a:solidFill>
          </a:ln>
        </p:spPr>
        <p:style>
          <a:lnRef idx="1">
            <a:schemeClr val="accent1"/>
          </a:lnRef>
          <a:fillRef idx="0">
            <a:schemeClr val="accent1"/>
          </a:fillRef>
          <a:effectRef idx="0">
            <a:schemeClr val="accent1"/>
          </a:effectRef>
          <a:fontRef idx="minor">
            <a:schemeClr val="tx1"/>
          </a:fontRef>
        </p:style>
      </p:cxnSp>
      <p:sp>
        <p:nvSpPr>
          <p:cNvPr id="22" name="TextBox 31">
            <a:extLst>
              <a:ext uri="{FF2B5EF4-FFF2-40B4-BE49-F238E27FC236}">
                <a16:creationId xmlns:a16="http://schemas.microsoft.com/office/drawing/2014/main" id="{72CCD8EB-170D-F8CD-A604-482622DDAF66}"/>
              </a:ext>
            </a:extLst>
          </p:cNvPr>
          <p:cNvSpPr txBox="1"/>
          <p:nvPr/>
        </p:nvSpPr>
        <p:spPr bwMode="auto">
          <a:xfrm>
            <a:off x="9000001" y="5098228"/>
            <a:ext cx="3049082" cy="452432"/>
          </a:xfrm>
          <a:prstGeom prst="rect">
            <a:avLst/>
          </a:prstGeom>
          <a:solidFill>
            <a:schemeClr val="accent3">
              <a:lumMod val="40000"/>
              <a:lumOff val="60000"/>
            </a:schemeClr>
          </a:solidFill>
          <a:ln>
            <a:solidFill>
              <a:schemeClr val="accent2"/>
            </a:solidFill>
          </a:ln>
        </p:spPr>
        <p:txBody>
          <a:bodyPr wrap="square">
            <a:spAutoFit/>
          </a:bodyPr>
          <a:lstStyle/>
          <a:p>
            <a:pPr algn="ctr" eaLnBrk="1" fontAlgn="auto" hangingPunct="1">
              <a:lnSpc>
                <a:spcPct val="90000"/>
              </a:lnSpc>
              <a:spcBef>
                <a:spcPts val="600"/>
              </a:spcBef>
              <a:spcAft>
                <a:spcPts val="0"/>
              </a:spcAft>
              <a:defRPr/>
            </a:pPr>
            <a:r>
              <a:rPr lang="da-DK" sz="1300" spc="30" dirty="0">
                <a:solidFill>
                  <a:schemeClr val="tx2"/>
                </a:solidFill>
                <a:latin typeface="Source Sans Pro" panose="020B0503030403020204" pitchFamily="34" charset="0"/>
                <a:ea typeface="Source Sans Pro" panose="020B0503030403020204" pitchFamily="34" charset="0"/>
              </a:rPr>
              <a:t>En svømmevest er kun et flydemiddel og kan </a:t>
            </a:r>
            <a:r>
              <a:rPr lang="da-DK" sz="1300" u="sng" spc="30" dirty="0">
                <a:solidFill>
                  <a:schemeClr val="tx2"/>
                </a:solidFill>
                <a:latin typeface="Source Sans Pro" panose="020B0503030403020204" pitchFamily="34" charset="0"/>
                <a:ea typeface="Source Sans Pro" panose="020B0503030403020204" pitchFamily="34" charset="0"/>
              </a:rPr>
              <a:t>ikke</a:t>
            </a:r>
            <a:r>
              <a:rPr lang="da-DK" sz="1300" spc="30" dirty="0">
                <a:solidFill>
                  <a:schemeClr val="tx2"/>
                </a:solidFill>
                <a:latin typeface="Source Sans Pro" panose="020B0503030403020204" pitchFamily="34" charset="0"/>
                <a:ea typeface="Source Sans Pro" panose="020B0503030403020204" pitchFamily="34" charset="0"/>
              </a:rPr>
              <a:t> erstatte en redningsvest.</a:t>
            </a:r>
          </a:p>
        </p:txBody>
      </p:sp>
      <p:pic>
        <p:nvPicPr>
          <p:cNvPr id="2" name="Picture 2" descr="Baltic Winner 150 uden D-Ring | Redningsveste | Baltic Winner 150 uden  D-Ring fra baadservice| Mest bådudstyr for pengene">
            <a:extLst>
              <a:ext uri="{FF2B5EF4-FFF2-40B4-BE49-F238E27FC236}">
                <a16:creationId xmlns:a16="http://schemas.microsoft.com/office/drawing/2014/main" id="{E30F030B-1453-D880-D274-16880318BC2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60126" y="2050018"/>
            <a:ext cx="887123" cy="147425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31">
            <a:extLst>
              <a:ext uri="{FF2B5EF4-FFF2-40B4-BE49-F238E27FC236}">
                <a16:creationId xmlns:a16="http://schemas.microsoft.com/office/drawing/2014/main" id="{9601F2DE-EFB4-8731-0D70-725E20534527}"/>
              </a:ext>
            </a:extLst>
          </p:cNvPr>
          <p:cNvSpPr txBox="1"/>
          <p:nvPr/>
        </p:nvSpPr>
        <p:spPr bwMode="auto">
          <a:xfrm>
            <a:off x="98223" y="1864459"/>
            <a:ext cx="2870219" cy="584775"/>
          </a:xfrm>
          <a:prstGeom prst="rect">
            <a:avLst/>
          </a:prstGeom>
          <a:noFill/>
        </p:spPr>
        <p:txBody>
          <a:bodyPr wrap="square">
            <a:spAutoFit/>
          </a:bodyPr>
          <a:lstStyle/>
          <a:p>
            <a:pPr algn="ctr" eaLnBrk="1" fontAlgn="auto" hangingPunct="1">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Oppustelig redningsvest</a:t>
            </a:r>
          </a:p>
          <a:p>
            <a:pPr algn="ctr" eaLnBrk="1" fontAlgn="auto" hangingPunct="1">
              <a:spcBef>
                <a:spcPts val="0"/>
              </a:spcBef>
              <a:spcAft>
                <a:spcPts val="0"/>
              </a:spcAft>
              <a:defRPr/>
            </a:pPr>
            <a:r>
              <a:rPr lang="da-DK" sz="1400" spc="30" dirty="0">
                <a:latin typeface="Source Sans Pro" panose="020B0503030403020204" pitchFamily="34" charset="0"/>
                <a:ea typeface="Source Sans Pro" panose="020B0503030403020204" pitchFamily="34" charset="0"/>
              </a:rPr>
              <a:t>(Automatisk/manuel)</a:t>
            </a:r>
          </a:p>
        </p:txBody>
      </p:sp>
      <p:sp>
        <p:nvSpPr>
          <p:cNvPr id="61" name="TextBox 33">
            <a:extLst>
              <a:ext uri="{FF2B5EF4-FFF2-40B4-BE49-F238E27FC236}">
                <a16:creationId xmlns:a16="http://schemas.microsoft.com/office/drawing/2014/main" id="{0F39ADF1-E596-1804-1548-2AB60780D708}"/>
              </a:ext>
            </a:extLst>
          </p:cNvPr>
          <p:cNvSpPr txBox="1"/>
          <p:nvPr/>
        </p:nvSpPr>
        <p:spPr bwMode="auto">
          <a:xfrm>
            <a:off x="222387" y="2470968"/>
            <a:ext cx="4497352" cy="2564933"/>
          </a:xfrm>
          <a:prstGeom prst="rect">
            <a:avLst/>
          </a:prstGeom>
          <a:noFill/>
        </p:spPr>
        <p:txBody>
          <a:bodyPr wrap="square" lIns="0" tIns="0" rIns="0" bIns="0">
            <a:spAutoFit/>
          </a:bodyPr>
          <a:lstStyle/>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Effektiv ved bevidstløshed</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Velegnet til roning iført vest</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Transportvenlig størrelse</a:t>
            </a:r>
          </a:p>
          <a:p>
            <a:pPr marL="285750" indent="-285750" eaLnBrk="1" fontAlgn="auto" hangingPunct="1">
              <a:lnSpc>
                <a:spcPct val="120000"/>
              </a:lnSpc>
              <a:spcBef>
                <a:spcPts val="0"/>
              </a:spcBef>
              <a:spcAft>
                <a:spcPts val="0"/>
              </a:spcAft>
              <a:buClr>
                <a:srgbClr val="00B050"/>
              </a:buClr>
              <a:buSzPct val="150000"/>
              <a:buFont typeface="Wingdings" panose="05000000000000000000" pitchFamily="2" charset="2"/>
              <a:buChar char=""/>
              <a:defRPr/>
            </a:pPr>
            <a:endParaRPr lang="da-DK" sz="2400" dirty="0">
              <a:solidFill>
                <a:schemeClr val="tx2"/>
              </a:solidFill>
              <a:latin typeface="Source Sans Pro" panose="020B0503030403020204" pitchFamily="34" charset="0"/>
              <a:ea typeface="Source Sans Pro" panose="020B0503030403020204" pitchFamily="34" charset="0"/>
            </a:endParaRPr>
          </a:p>
          <a:p>
            <a:pPr marL="285750" indent="-285750" eaLnBrk="1" fontAlgn="auto" hangingPunct="1">
              <a:lnSpc>
                <a:spcPct val="120000"/>
              </a:lnSpc>
              <a:spcBef>
                <a:spcPts val="0"/>
              </a:spcBef>
              <a:spcAft>
                <a:spcPts val="0"/>
              </a:spcAft>
              <a:buClr>
                <a:srgbClr val="D9522A"/>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Kræver instruktion</a:t>
            </a:r>
          </a:p>
          <a:p>
            <a:pPr marL="285750" indent="-285750" eaLnBrk="1" fontAlgn="auto" hangingPunct="1">
              <a:lnSpc>
                <a:spcPct val="120000"/>
              </a:lnSpc>
              <a:spcBef>
                <a:spcPts val="0"/>
              </a:spcBef>
              <a:spcAft>
                <a:spcPts val="0"/>
              </a:spcAft>
              <a:buClr>
                <a:srgbClr val="D9522A"/>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Kompliceret vedligeholdelse</a:t>
            </a:r>
          </a:p>
          <a:p>
            <a:pPr marL="285750" indent="-285750" eaLnBrk="1" fontAlgn="auto" hangingPunct="1">
              <a:lnSpc>
                <a:spcPct val="120000"/>
              </a:lnSpc>
              <a:spcBef>
                <a:spcPts val="0"/>
              </a:spcBef>
              <a:spcAft>
                <a:spcPts val="0"/>
              </a:spcAft>
              <a:buClr>
                <a:srgbClr val="D9522A"/>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Virker kun én gang/ny patron efter aktivering</a:t>
            </a:r>
          </a:p>
          <a:p>
            <a:pPr marL="285750" indent="-285750" eaLnBrk="1" fontAlgn="auto" hangingPunct="1">
              <a:lnSpc>
                <a:spcPct val="120000"/>
              </a:lnSpc>
              <a:spcBef>
                <a:spcPts val="0"/>
              </a:spcBef>
              <a:spcAft>
                <a:spcPts val="0"/>
              </a:spcAft>
              <a:buClr>
                <a:srgbClr val="D9522A"/>
              </a:buClr>
              <a:buSzPct val="150000"/>
              <a:buFont typeface="Wingdings" panose="05000000000000000000" pitchFamily="2" charset="2"/>
              <a:buChar char=""/>
              <a:defRPr/>
            </a:pPr>
            <a:r>
              <a:rPr lang="da-DK" sz="1600" dirty="0">
                <a:solidFill>
                  <a:schemeClr val="tx2"/>
                </a:solidFill>
                <a:latin typeface="Source Sans Pro" panose="020B0503030403020204" pitchFamily="34" charset="0"/>
                <a:ea typeface="Source Sans Pro" panose="020B0503030403020204" pitchFamily="34" charset="0"/>
              </a:rPr>
              <a:t>Man er først sikker på at den virker </a:t>
            </a:r>
            <a:r>
              <a:rPr lang="da-DK" sz="1600" b="1" dirty="0">
                <a:solidFill>
                  <a:schemeClr val="tx2"/>
                </a:solidFill>
                <a:latin typeface="Source Sans Pro" panose="020B0503030403020204" pitchFamily="34" charset="0"/>
                <a:ea typeface="Source Sans Pro" panose="020B0503030403020204" pitchFamily="34" charset="0"/>
              </a:rPr>
              <a:t>når</a:t>
            </a:r>
            <a:r>
              <a:rPr lang="da-DK" sz="1600" dirty="0">
                <a:solidFill>
                  <a:schemeClr val="tx2"/>
                </a:solidFill>
                <a:latin typeface="Source Sans Pro" panose="020B0503030403020204" pitchFamily="34" charset="0"/>
                <a:ea typeface="Source Sans Pro" panose="020B0503030403020204" pitchFamily="34" charset="0"/>
              </a:rPr>
              <a:t> den virker.</a:t>
            </a:r>
          </a:p>
        </p:txBody>
      </p:sp>
      <p:sp>
        <p:nvSpPr>
          <p:cNvPr id="3" name="TextBox 31">
            <a:extLst>
              <a:ext uri="{FF2B5EF4-FFF2-40B4-BE49-F238E27FC236}">
                <a16:creationId xmlns:a16="http://schemas.microsoft.com/office/drawing/2014/main" id="{5C1FAF43-F283-82BB-96C4-DBA50A64B97C}"/>
              </a:ext>
            </a:extLst>
          </p:cNvPr>
          <p:cNvSpPr txBox="1"/>
          <p:nvPr/>
        </p:nvSpPr>
        <p:spPr bwMode="auto">
          <a:xfrm rot="300000">
            <a:off x="9174695" y="1291575"/>
            <a:ext cx="2723471" cy="590931"/>
          </a:xfrm>
          <a:prstGeom prst="rect">
            <a:avLst/>
          </a:prstGeom>
          <a:solidFill>
            <a:schemeClr val="accent1">
              <a:lumMod val="40000"/>
              <a:lumOff val="60000"/>
            </a:schemeClr>
          </a:solidFill>
          <a:ln w="19050">
            <a:solidFill>
              <a:srgbClr val="C00000"/>
            </a:solidFill>
          </a:ln>
        </p:spPr>
        <p:txBody>
          <a:bodyPr wrap="square">
            <a:spAutoFit/>
          </a:bodyPr>
          <a:lstStyle/>
          <a:p>
            <a:pPr algn="ctr" eaLnBrk="1" fontAlgn="auto" hangingPunct="1">
              <a:lnSpc>
                <a:spcPct val="90000"/>
              </a:lnSpc>
              <a:spcBef>
                <a:spcPts val="0"/>
              </a:spcBef>
              <a:spcAft>
                <a:spcPts val="0"/>
              </a:spcAft>
              <a:defRPr/>
            </a:pPr>
            <a:r>
              <a:rPr lang="da-DK" spc="30" dirty="0">
                <a:solidFill>
                  <a:schemeClr val="tx2"/>
                </a:solidFill>
                <a:latin typeface="Source Sans Pro" panose="020B0503030403020204" pitchFamily="34" charset="0"/>
                <a:ea typeface="Source Sans Pro" panose="020B0503030403020204" pitchFamily="34" charset="0"/>
              </a:rPr>
              <a:t>Alternativ i både med begrænset stuveplads</a:t>
            </a:r>
            <a:endParaRPr lang="da-DK" sz="1600" spc="30" dirty="0">
              <a:solidFill>
                <a:schemeClr val="tx2"/>
              </a:solidFill>
              <a:latin typeface="Source Sans Pro" panose="020B0503030403020204" pitchFamily="34" charset="0"/>
              <a:ea typeface="Source Sans Pro" panose="020B0503030403020204" pitchFamily="34" charset="0"/>
            </a:endParaRPr>
          </a:p>
        </p:txBody>
      </p:sp>
      <p:sp>
        <p:nvSpPr>
          <p:cNvPr id="4" name="TextBox 31">
            <a:extLst>
              <a:ext uri="{FF2B5EF4-FFF2-40B4-BE49-F238E27FC236}">
                <a16:creationId xmlns:a16="http://schemas.microsoft.com/office/drawing/2014/main" id="{76C4EB0B-66AB-3ADA-6B70-74574D214839}"/>
              </a:ext>
            </a:extLst>
          </p:cNvPr>
          <p:cNvSpPr txBox="1"/>
          <p:nvPr/>
        </p:nvSpPr>
        <p:spPr bwMode="auto">
          <a:xfrm rot="300000">
            <a:off x="4779192" y="1473376"/>
            <a:ext cx="4050290" cy="341632"/>
          </a:xfrm>
          <a:prstGeom prst="rect">
            <a:avLst/>
          </a:prstGeom>
          <a:solidFill>
            <a:schemeClr val="accent1">
              <a:lumMod val="40000"/>
              <a:lumOff val="60000"/>
            </a:schemeClr>
          </a:solidFill>
          <a:ln w="19050">
            <a:solidFill>
              <a:srgbClr val="C00000"/>
            </a:solidFill>
          </a:ln>
        </p:spPr>
        <p:txBody>
          <a:bodyPr wrap="square">
            <a:spAutoFit/>
          </a:bodyPr>
          <a:lstStyle/>
          <a:p>
            <a:pPr algn="ctr" eaLnBrk="1" fontAlgn="auto" hangingPunct="1">
              <a:lnSpc>
                <a:spcPct val="90000"/>
              </a:lnSpc>
              <a:spcBef>
                <a:spcPts val="0"/>
              </a:spcBef>
              <a:spcAft>
                <a:spcPts val="0"/>
              </a:spcAft>
              <a:defRPr/>
            </a:pPr>
            <a:r>
              <a:rPr lang="da-DK" spc="30" dirty="0">
                <a:solidFill>
                  <a:schemeClr val="tx2"/>
                </a:solidFill>
                <a:latin typeface="Source Sans Pro" panose="020B0503030403020204" pitchFamily="34" charset="0"/>
                <a:ea typeface="Source Sans Pro" panose="020B0503030403020204" pitchFamily="34" charset="0"/>
              </a:rPr>
              <a:t>Anbefales som medbragt redningsvest</a:t>
            </a:r>
          </a:p>
        </p:txBody>
      </p:sp>
      <p:sp>
        <p:nvSpPr>
          <p:cNvPr id="5" name="TextBox 31">
            <a:extLst>
              <a:ext uri="{FF2B5EF4-FFF2-40B4-BE49-F238E27FC236}">
                <a16:creationId xmlns:a16="http://schemas.microsoft.com/office/drawing/2014/main" id="{E27C45EE-E2CF-C726-1D59-242B6F3C2FE9}"/>
              </a:ext>
            </a:extLst>
          </p:cNvPr>
          <p:cNvSpPr txBox="1"/>
          <p:nvPr/>
        </p:nvSpPr>
        <p:spPr bwMode="auto">
          <a:xfrm rot="300000">
            <a:off x="273374" y="1359028"/>
            <a:ext cx="3982516" cy="341632"/>
          </a:xfrm>
          <a:prstGeom prst="rect">
            <a:avLst/>
          </a:prstGeom>
          <a:solidFill>
            <a:schemeClr val="accent1">
              <a:lumMod val="40000"/>
              <a:lumOff val="60000"/>
            </a:schemeClr>
          </a:solidFill>
          <a:ln w="19050">
            <a:solidFill>
              <a:srgbClr val="C00000"/>
            </a:solidFill>
          </a:ln>
        </p:spPr>
        <p:txBody>
          <a:bodyPr wrap="square">
            <a:spAutoFit/>
          </a:bodyPr>
          <a:lstStyle/>
          <a:p>
            <a:pPr algn="ctr" eaLnBrk="1" fontAlgn="auto" hangingPunct="1">
              <a:lnSpc>
                <a:spcPct val="90000"/>
              </a:lnSpc>
              <a:spcBef>
                <a:spcPts val="0"/>
              </a:spcBef>
              <a:spcAft>
                <a:spcPts val="0"/>
              </a:spcAft>
              <a:defRPr/>
            </a:pPr>
            <a:r>
              <a:rPr lang="da-DK" spc="30" dirty="0">
                <a:solidFill>
                  <a:schemeClr val="tx2"/>
                </a:solidFill>
                <a:latin typeface="Source Sans Pro" panose="020B0503030403020204" pitchFamily="34" charset="0"/>
                <a:ea typeface="Source Sans Pro" panose="020B0503030403020204" pitchFamily="34" charset="0"/>
              </a:rPr>
              <a:t>Anbefales til roning iført redningsvest</a:t>
            </a:r>
          </a:p>
        </p:txBody>
      </p:sp>
      <p:pic>
        <p:nvPicPr>
          <p:cNvPr id="1034" name="Picture 10">
            <a:extLst>
              <a:ext uri="{FF2B5EF4-FFF2-40B4-BE49-F238E27FC236}">
                <a16:creationId xmlns:a16="http://schemas.microsoft.com/office/drawing/2014/main" id="{EAF203E7-6EF7-AF6C-CB53-A9B76F41FF04}"/>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991613" y="3266071"/>
            <a:ext cx="1470664" cy="109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08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500"/>
                                        <p:tgtEl>
                                          <p:spTgt spid="10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3" grpId="0" animBg="1"/>
      <p:bldP spid="70" grpId="0" animBg="1"/>
      <p:bldP spid="22" grpId="0" animBg="1"/>
      <p:bldP spid="61" grpId="0"/>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FD23FDC-EFA6-D046-1780-2F60097B17A9}"/>
              </a:ext>
            </a:extLst>
          </p:cNvPr>
          <p:cNvGrpSpPr>
            <a:grpSpLocks/>
          </p:cNvGrpSpPr>
          <p:nvPr/>
        </p:nvGrpSpPr>
        <p:grpSpPr bwMode="auto">
          <a:xfrm>
            <a:off x="554182" y="284400"/>
            <a:ext cx="11083636" cy="1019175"/>
            <a:chOff x="-152307" y="655461"/>
            <a:chExt cx="12191818" cy="1019655"/>
          </a:xfrm>
        </p:grpSpPr>
        <p:sp>
          <p:nvSpPr>
            <p:cNvPr id="8" name="TextBox 31">
              <a:extLst>
                <a:ext uri="{FF2B5EF4-FFF2-40B4-BE49-F238E27FC236}">
                  <a16:creationId xmlns:a16="http://schemas.microsoft.com/office/drawing/2014/main" id="{E302D902-6673-70DA-4FE8-1AE677AB0469}"/>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kumimoji="0" lang="da-DK" sz="4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Klubbens regler for brug af redningsveste</a:t>
              </a:r>
              <a:endParaRPr lang="da-DK" sz="4000" spc="30" dirty="0">
                <a:solidFill>
                  <a:schemeClr val="tx2"/>
                </a:solidFill>
                <a:latin typeface="Source Sans Pro" panose="020B0503030403020204" pitchFamily="34" charset="0"/>
                <a:ea typeface="Source Sans Pro" panose="020B0503030403020204" pitchFamily="34" charset="0"/>
              </a:endParaRPr>
            </a:p>
          </p:txBody>
        </p:sp>
        <p:sp>
          <p:nvSpPr>
            <p:cNvPr id="9" name="TextBox 32">
              <a:extLst>
                <a:ext uri="{FF2B5EF4-FFF2-40B4-BE49-F238E27FC236}">
                  <a16:creationId xmlns:a16="http://schemas.microsoft.com/office/drawing/2014/main" id="{796BE80C-D7CE-8DFD-BE98-1ACB1414A867}"/>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kumimoji="0" lang="da-DK" sz="1600" b="0" i="0" u="none"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cs typeface="+mn-cs"/>
                </a:rPr>
                <a:t>Indsæt/tilpas til klubbens bestemmelser for anvendelse af redningsveste</a:t>
              </a:r>
              <a:endParaRPr lang="da-DK" altLang="da-DK" sz="1600" dirty="0">
                <a:latin typeface="Source Sans Pro" panose="020B0503030403020204" pitchFamily="34" charset="0"/>
                <a:cs typeface="Source Sans Pro" panose="020B0503030403020204" pitchFamily="34" charset="0"/>
              </a:endParaRPr>
            </a:p>
          </p:txBody>
        </p:sp>
        <p:cxnSp>
          <p:nvCxnSpPr>
            <p:cNvPr id="10" name="Straight Connector 33">
              <a:extLst>
                <a:ext uri="{FF2B5EF4-FFF2-40B4-BE49-F238E27FC236}">
                  <a16:creationId xmlns:a16="http://schemas.microsoft.com/office/drawing/2014/main" id="{04624E8D-5E7C-D54A-8C9C-05C4E6AFE443}"/>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5" name="TextBox 39">
            <a:extLst>
              <a:ext uri="{FF2B5EF4-FFF2-40B4-BE49-F238E27FC236}">
                <a16:creationId xmlns:a16="http://schemas.microsoft.com/office/drawing/2014/main" id="{1A142215-A830-0448-6990-444F61F97026}"/>
              </a:ext>
            </a:extLst>
          </p:cNvPr>
          <p:cNvSpPr txBox="1">
            <a:spLocks noChangeArrowheads="1"/>
          </p:cNvSpPr>
          <p:nvPr/>
        </p:nvSpPr>
        <p:spPr bwMode="auto">
          <a:xfrm>
            <a:off x="3506345" y="1615121"/>
            <a:ext cx="7630227"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R="0" lvl="0" defTabSz="914400" rtl="0" eaLnBrk="1" fontAlgn="base" latinLnBrk="0" hangingPunct="1">
              <a:lnSpc>
                <a:spcPct val="100000"/>
              </a:lnSpc>
              <a:spcBef>
                <a:spcPts val="12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Redningsveste medbringes på alle ture</a:t>
            </a:r>
          </a:p>
          <a:p>
            <a:pPr marR="0" lvl="0" defTabSz="914400" rtl="0" eaLnBrk="1" fontAlgn="base" latinLnBrk="0" hangingPunct="1">
              <a:lnSpc>
                <a:spcPct val="100000"/>
              </a:lnSpc>
              <a:spcBef>
                <a:spcPts val="1200"/>
              </a:spcBef>
              <a:spcAft>
                <a:spcPct val="0"/>
              </a:spcAft>
              <a:buClrTx/>
              <a:buSzPct val="60000"/>
              <a:buNone/>
              <a:tabLst/>
              <a:defRPr/>
            </a:pPr>
            <a:r>
              <a:rPr lang="da-DK" sz="2000" dirty="0">
                <a:solidFill>
                  <a:srgbClr val="FF0000"/>
                </a:solidFill>
                <a:latin typeface="Source Sans Pro" panose="020B0503030403020204" pitchFamily="34" charset="0"/>
                <a:ea typeface="Source Sans Pro" panose="020B0503030403020204" pitchFamily="34" charset="0"/>
              </a:rPr>
              <a:t>Roning skal ske iført redningsvest fra standerstrygning til standerhejsning og når vandtemperaturen er under ..°C</a:t>
            </a:r>
          </a:p>
          <a:p>
            <a:pPr eaLnBrk="1" hangingPunct="1">
              <a:lnSpc>
                <a:spcPct val="100000"/>
              </a:lnSpc>
              <a:spcBef>
                <a:spcPts val="1200"/>
              </a:spcBef>
              <a:buSzPct val="60000"/>
              <a:buNone/>
              <a:defRPr/>
            </a:pPr>
            <a:r>
              <a:rPr lang="da-DK" sz="2000" dirty="0">
                <a:solidFill>
                  <a:srgbClr val="FF0000"/>
                </a:solidFill>
                <a:latin typeface="Source Sans Pro" panose="020B0503030403020204" pitchFamily="34" charset="0"/>
                <a:ea typeface="Source Sans Pro" panose="020B0503030403020204" pitchFamily="34" charset="0"/>
              </a:rPr>
              <a:t>Roning i sculler og outrigger er tilladt i &gt;&gt;område&lt;&lt; når vandtemperaturen er over .. °C</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defTabSz="914400" rtl="0" eaLnBrk="1" fontAlgn="base" latinLnBrk="0" hangingPunct="1">
              <a:lnSpc>
                <a:spcPct val="100000"/>
              </a:lnSpc>
              <a:spcBef>
                <a:spcPts val="12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Klubben benytter faststofredningsveste/oppustelige</a:t>
            </a:r>
            <a:r>
              <a:rPr kumimoji="0" lang="da-DK" sz="2000" b="0" i="0" u="none" strike="noStrike" kern="1200" cap="none" spc="0" normalizeH="0" dirty="0">
                <a:ln>
                  <a:noFill/>
                </a:ln>
                <a:solidFill>
                  <a:srgbClr val="FF0000"/>
                </a:solidFill>
                <a:effectLst/>
                <a:uLnTx/>
                <a:uFillTx/>
                <a:latin typeface="Source Sans Pro" panose="020B0503030403020204" pitchFamily="34" charset="0"/>
                <a:ea typeface="Source Sans Pro" panose="020B0503030403020204" pitchFamily="34" charset="0"/>
              </a:rPr>
              <a:t> redningsveste</a:t>
            </a:r>
          </a:p>
          <a:p>
            <a:pPr marR="0" lvl="0" defTabSz="914400" rtl="0" eaLnBrk="1" fontAlgn="base" latinLnBrk="0" hangingPunct="1">
              <a:lnSpc>
                <a:spcPct val="100000"/>
              </a:lnSpc>
              <a:spcBef>
                <a:spcPts val="1200"/>
              </a:spcBef>
              <a:spcAft>
                <a:spcPct val="0"/>
              </a:spcAft>
              <a:buClrTx/>
              <a:buSzPct val="60000"/>
              <a:buNone/>
              <a:tabLst/>
              <a:defRPr/>
            </a:pPr>
            <a:r>
              <a:rPr lang="da-DK" sz="2000" baseline="0" dirty="0">
                <a:solidFill>
                  <a:srgbClr val="FF0000"/>
                </a:solidFill>
                <a:latin typeface="Source Sans Pro" panose="020B0503030403020204" pitchFamily="34" charset="0"/>
                <a:ea typeface="Source Sans Pro" panose="020B0503030403020204" pitchFamily="34" charset="0"/>
              </a:rPr>
              <a:t>Oppustelige</a:t>
            </a:r>
            <a:r>
              <a:rPr lang="da-DK" sz="2000" dirty="0">
                <a:solidFill>
                  <a:srgbClr val="FF0000"/>
                </a:solidFill>
                <a:latin typeface="Source Sans Pro" panose="020B0503030403020204" pitchFamily="34" charset="0"/>
                <a:ea typeface="Source Sans Pro" panose="020B0503030403020204" pitchFamily="34" charset="0"/>
              </a:rPr>
              <a:t> redningsveste er klubbens/medlemmets ejendom/ansvar</a:t>
            </a:r>
          </a:p>
          <a:p>
            <a:pPr eaLnBrk="1" hangingPunct="1">
              <a:lnSpc>
                <a:spcPct val="100000"/>
              </a:lnSpc>
              <a:spcBef>
                <a:spcPts val="1200"/>
              </a:spcBef>
              <a:buSzPct val="60000"/>
              <a:buNone/>
              <a:defRPr/>
            </a:pPr>
            <a:r>
              <a:rPr lang="da-DK" sz="2000" dirty="0">
                <a:solidFill>
                  <a:srgbClr val="FF0000"/>
                </a:solidFill>
                <a:latin typeface="Source Sans Pro" panose="020B0503030403020204" pitchFamily="34" charset="0"/>
                <a:ea typeface="Source Sans Pro" panose="020B0503030403020204" pitchFamily="34" charset="0"/>
              </a:rPr>
              <a:t>Roning i både, hvor der ikke er plads til at stuve veste: Tilsvarende sikkerhedsniveau opnås ved at…</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defTabSz="914400" rtl="0" eaLnBrk="1" fontAlgn="base" latinLnBrk="0" hangingPunct="1">
              <a:lnSpc>
                <a:spcPct val="100000"/>
              </a:lnSpc>
              <a:spcBef>
                <a:spcPts val="12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Mv.</a:t>
            </a:r>
          </a:p>
        </p:txBody>
      </p:sp>
      <p:sp>
        <p:nvSpPr>
          <p:cNvPr id="6" name="TextBox 5">
            <a:extLst>
              <a:ext uri="{FF2B5EF4-FFF2-40B4-BE49-F238E27FC236}">
                <a16:creationId xmlns:a16="http://schemas.microsoft.com/office/drawing/2014/main" id="{594DDCCE-C079-70F1-FF71-7EE83D2AB117}"/>
              </a:ext>
            </a:extLst>
          </p:cNvPr>
          <p:cNvSpPr txBox="1"/>
          <p:nvPr/>
        </p:nvSpPr>
        <p:spPr>
          <a:xfrm>
            <a:off x="647678" y="1615122"/>
            <a:ext cx="2624912" cy="3023460"/>
          </a:xfrm>
          <a:prstGeom prst="rect">
            <a:avLst/>
          </a:prstGeom>
          <a:noFill/>
          <a:ln>
            <a:solidFill>
              <a:schemeClr val="accent5"/>
            </a:solidFill>
          </a:ln>
        </p:spPr>
        <p:txBody>
          <a:bodyPr wrap="square" lIns="0" tIns="0" rIns="0" bIns="0" rtlCol="0" anchor="ctr">
            <a:noAutofit/>
          </a:bodyPr>
          <a:lstStyle/>
          <a:p>
            <a:pPr algn="ctr"/>
            <a:r>
              <a:rPr lang="da-DK" sz="900" dirty="0">
                <a:solidFill>
                  <a:srgbClr val="FF0000"/>
                </a:solidFill>
              </a:rPr>
              <a:t>Evt. billede af klubbens type(r) af redningsveste</a:t>
            </a:r>
          </a:p>
        </p:txBody>
      </p:sp>
      <p:cxnSp>
        <p:nvCxnSpPr>
          <p:cNvPr id="11" name="Straight Connector 33">
            <a:extLst>
              <a:ext uri="{FF2B5EF4-FFF2-40B4-BE49-F238E27FC236}">
                <a16:creationId xmlns:a16="http://schemas.microsoft.com/office/drawing/2014/main" id="{5BB64822-E803-A027-FCC4-33391F87E956}"/>
              </a:ext>
            </a:extLst>
          </p:cNvPr>
          <p:cNvCxnSpPr>
            <a:cxnSpLocks/>
          </p:cNvCxnSpPr>
          <p:nvPr/>
        </p:nvCxnSpPr>
        <p:spPr bwMode="auto">
          <a:xfrm>
            <a:off x="1242219" y="57229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4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31">
            <a:extLst>
              <a:ext uri="{FF2B5EF4-FFF2-40B4-BE49-F238E27FC236}">
                <a16:creationId xmlns:a16="http://schemas.microsoft.com/office/drawing/2014/main" id="{013FCCB2-08D2-44B8-9586-150CDA8D27F5}"/>
              </a:ext>
            </a:extLst>
          </p:cNvPr>
          <p:cNvSpPr txBox="1"/>
          <p:nvPr/>
        </p:nvSpPr>
        <p:spPr bwMode="auto">
          <a:xfrm>
            <a:off x="1239044" y="5784688"/>
            <a:ext cx="9713913" cy="830997"/>
          </a:xfrm>
          <a:prstGeom prst="rect">
            <a:avLst/>
          </a:prstGeom>
          <a:noFill/>
        </p:spPr>
        <p:txBody>
          <a:bodyPr>
            <a:spAutoFit/>
          </a:bodyPr>
          <a:lstStyle/>
          <a:p>
            <a:pPr algn="ctr" eaLnBrk="1" fontAlgn="auto" hangingPunct="1">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Den der har kommandoen ved en kæntringsøvelse, </a:t>
            </a:r>
          </a:p>
          <a:p>
            <a:pPr algn="ctr" eaLnBrk="1" fontAlgn="auto" hangingPunct="1">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skal huske at tale højt og tydeligt</a:t>
            </a:r>
          </a:p>
        </p:txBody>
      </p:sp>
      <p:cxnSp>
        <p:nvCxnSpPr>
          <p:cNvPr id="53" name="Straight Connector 33">
            <a:extLst>
              <a:ext uri="{FF2B5EF4-FFF2-40B4-BE49-F238E27FC236}">
                <a16:creationId xmlns:a16="http://schemas.microsoft.com/office/drawing/2014/main" id="{96EECCE2-0BEA-4642-B3C4-B31A90270695}"/>
              </a:ext>
            </a:extLst>
          </p:cNvPr>
          <p:cNvCxnSpPr>
            <a:cxnSpLocks/>
          </p:cNvCxnSpPr>
          <p:nvPr/>
        </p:nvCxnSpPr>
        <p:spPr bwMode="auto">
          <a:xfrm>
            <a:off x="1242219" y="57229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5" name="Gruppe 4">
            <a:extLst>
              <a:ext uri="{FF2B5EF4-FFF2-40B4-BE49-F238E27FC236}">
                <a16:creationId xmlns:a16="http://schemas.microsoft.com/office/drawing/2014/main" id="{5B617D75-EA98-4EF4-AE89-EF4553CD7901}"/>
              </a:ext>
            </a:extLst>
          </p:cNvPr>
          <p:cNvGrpSpPr>
            <a:grpSpLocks/>
          </p:cNvGrpSpPr>
          <p:nvPr/>
        </p:nvGrpSpPr>
        <p:grpSpPr bwMode="auto">
          <a:xfrm>
            <a:off x="1239045" y="2072040"/>
            <a:ext cx="4117817" cy="1016240"/>
            <a:chOff x="1544638" y="3659123"/>
            <a:chExt cx="3903662" cy="1016240"/>
          </a:xfrm>
        </p:grpSpPr>
        <p:sp>
          <p:nvSpPr>
            <p:cNvPr id="61455" name="TextBox 39">
              <a:extLst>
                <a:ext uri="{FF2B5EF4-FFF2-40B4-BE49-F238E27FC236}">
                  <a16:creationId xmlns:a16="http://schemas.microsoft.com/office/drawing/2014/main" id="{571293D9-E98B-4567-BD67-F4D6B65B6764}"/>
                </a:ext>
              </a:extLst>
            </p:cNvPr>
            <p:cNvSpPr txBox="1">
              <a:spLocks noChangeArrowheads="1"/>
            </p:cNvSpPr>
            <p:nvPr/>
          </p:nvSpPr>
          <p:spPr bwMode="auto">
            <a:xfrm>
              <a:off x="2243138" y="3659123"/>
              <a:ext cx="3205162" cy="101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a:defRPr>
              </a:lvl1pPr>
              <a:lvl2pPr marL="742950" indent="-285750">
                <a:defRPr>
                  <a:solidFill>
                    <a:schemeClr val="tx1"/>
                  </a:solidFill>
                  <a:latin typeface="Open Sans"/>
                </a:defRPr>
              </a:lvl2pPr>
              <a:lvl3pPr marL="1143000" indent="-228600">
                <a:defRPr>
                  <a:solidFill>
                    <a:schemeClr val="tx1"/>
                  </a:solidFill>
                  <a:latin typeface="Open Sans"/>
                </a:defRPr>
              </a:lvl3pPr>
              <a:lvl4pPr marL="1600200" indent="-228600">
                <a:defRPr>
                  <a:solidFill>
                    <a:schemeClr val="tx1"/>
                  </a:solidFill>
                  <a:latin typeface="Open Sans"/>
                </a:defRPr>
              </a:lvl4pPr>
              <a:lvl5pPr marL="2057400" indent="-228600">
                <a:defRPr>
                  <a:solidFill>
                    <a:schemeClr val="tx1"/>
                  </a:solidFill>
                  <a:latin typeface="Open Sans"/>
                </a:defRPr>
              </a:lvl5pPr>
              <a:lvl6pPr marL="2514600" indent="-228600" eaLnBrk="0" fontAlgn="base" hangingPunct="0">
                <a:spcBef>
                  <a:spcPct val="0"/>
                </a:spcBef>
                <a:spcAft>
                  <a:spcPct val="0"/>
                </a:spcAft>
                <a:defRPr>
                  <a:solidFill>
                    <a:schemeClr val="tx1"/>
                  </a:solidFill>
                  <a:latin typeface="Open Sans"/>
                </a:defRPr>
              </a:lvl6pPr>
              <a:lvl7pPr marL="2971800" indent="-228600" eaLnBrk="0" fontAlgn="base" hangingPunct="0">
                <a:spcBef>
                  <a:spcPct val="0"/>
                </a:spcBef>
                <a:spcAft>
                  <a:spcPct val="0"/>
                </a:spcAft>
                <a:defRPr>
                  <a:solidFill>
                    <a:schemeClr val="tx1"/>
                  </a:solidFill>
                  <a:latin typeface="Open Sans"/>
                </a:defRPr>
              </a:lvl7pPr>
              <a:lvl8pPr marL="3429000" indent="-228600" eaLnBrk="0" fontAlgn="base" hangingPunct="0">
                <a:spcBef>
                  <a:spcPct val="0"/>
                </a:spcBef>
                <a:spcAft>
                  <a:spcPct val="0"/>
                </a:spcAft>
                <a:defRPr>
                  <a:solidFill>
                    <a:schemeClr val="tx1"/>
                  </a:solidFill>
                  <a:latin typeface="Open Sans"/>
                </a:defRPr>
              </a:lvl8pPr>
              <a:lvl9pPr marL="3886200" indent="-228600" eaLnBrk="0" fontAlgn="base" hangingPunct="0">
                <a:spcBef>
                  <a:spcPct val="0"/>
                </a:spcBef>
                <a:spcAft>
                  <a:spcPct val="0"/>
                </a:spcAft>
                <a:defRPr>
                  <a:solidFill>
                    <a:schemeClr val="tx1"/>
                  </a:solidFill>
                  <a:latin typeface="Open Sans"/>
                </a:defRPr>
              </a:lvl9pPr>
            </a:lstStyle>
            <a:p>
              <a:pPr eaLnBrk="1" hangingPunct="1">
                <a:lnSpc>
                  <a:spcPct val="120000"/>
                </a:lnSpc>
              </a:pPr>
              <a:r>
                <a:rPr lang="da-DK" altLang="da-DK" sz="1400" dirty="0">
                  <a:solidFill>
                    <a:schemeClr val="tx2"/>
                  </a:solidFill>
                  <a:latin typeface="Source Sans Pro" panose="020B0503030403020204" pitchFamily="34" charset="0"/>
                  <a:cs typeface="Source Sans Pro" panose="020B0503030403020204" pitchFamily="34" charset="0"/>
                </a:rPr>
                <a:t>Hvis kæntringsøvelsen afholdes et sted, hvor der kan opstå tvivl om det er en øvelse:</a:t>
              </a:r>
              <a:br>
                <a:rPr lang="da-DK" altLang="da-DK" sz="1400" dirty="0">
                  <a:solidFill>
                    <a:schemeClr val="tx2"/>
                  </a:solidFill>
                  <a:latin typeface="Source Sans Pro" panose="020B0503030403020204" pitchFamily="34" charset="0"/>
                  <a:cs typeface="Source Sans Pro" panose="020B0503030403020204" pitchFamily="34" charset="0"/>
                </a:rPr>
              </a:br>
              <a:r>
                <a:rPr lang="da-DK" altLang="da-DK" sz="1400" dirty="0">
                  <a:solidFill>
                    <a:schemeClr val="tx2"/>
                  </a:solidFill>
                  <a:latin typeface="Source Sans Pro" panose="020B0503030403020204" pitchFamily="34" charset="0"/>
                  <a:cs typeface="Source Sans Pro" panose="020B0503030403020204" pitchFamily="34" charset="0"/>
                </a:rPr>
                <a:t>Meld til politiet hvor, hvornår og hvor længe kæntringsøvelsen finder sted.</a:t>
              </a:r>
            </a:p>
          </p:txBody>
        </p:sp>
        <p:sp>
          <p:nvSpPr>
            <p:cNvPr id="63" name="Shape 2401">
              <a:extLst>
                <a:ext uri="{FF2B5EF4-FFF2-40B4-BE49-F238E27FC236}">
                  <a16:creationId xmlns:a16="http://schemas.microsoft.com/office/drawing/2014/main" id="{E0AB2B3C-0DB6-4E8A-9A3F-4F7CCB29205D}"/>
                </a:ext>
              </a:extLst>
            </p:cNvPr>
            <p:cNvSpPr/>
            <p:nvPr/>
          </p:nvSpPr>
          <p:spPr>
            <a:xfrm>
              <a:off x="1544638" y="3741737"/>
              <a:ext cx="320801" cy="33655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pic>
        <p:nvPicPr>
          <p:cNvPr id="3" name="Onlinemedier 2" title="Hvordan kan vi lave en kæntringsøvelse?">
            <a:hlinkClick r:id="" action="ppaction://media"/>
            <a:extLst>
              <a:ext uri="{FF2B5EF4-FFF2-40B4-BE49-F238E27FC236}">
                <a16:creationId xmlns:a16="http://schemas.microsoft.com/office/drawing/2014/main" id="{8246087C-9004-4715-94A7-EF245DEA4AC3}"/>
              </a:ext>
            </a:extLst>
          </p:cNvPr>
          <p:cNvPicPr>
            <a:picLocks noRot="1" noChangeAspect="1"/>
          </p:cNvPicPr>
          <p:nvPr>
            <a:videoFile r:link="rId1"/>
          </p:nvPr>
        </p:nvPicPr>
        <p:blipFill>
          <a:blip r:embed="rId4"/>
          <a:stretch>
            <a:fillRect/>
          </a:stretch>
        </p:blipFill>
        <p:spPr>
          <a:xfrm>
            <a:off x="6096000" y="2208172"/>
            <a:ext cx="5108575" cy="2873375"/>
          </a:xfrm>
          <a:prstGeom prst="rect">
            <a:avLst/>
          </a:prstGeom>
        </p:spPr>
      </p:pic>
      <p:grpSp>
        <p:nvGrpSpPr>
          <p:cNvPr id="4" name="Gruppe 3">
            <a:extLst>
              <a:ext uri="{FF2B5EF4-FFF2-40B4-BE49-F238E27FC236}">
                <a16:creationId xmlns:a16="http://schemas.microsoft.com/office/drawing/2014/main" id="{A4A455B4-72FB-4380-B90F-502D1F825283}"/>
              </a:ext>
            </a:extLst>
          </p:cNvPr>
          <p:cNvGrpSpPr>
            <a:grpSpLocks/>
          </p:cNvGrpSpPr>
          <p:nvPr/>
        </p:nvGrpSpPr>
        <p:grpSpPr bwMode="auto">
          <a:xfrm>
            <a:off x="1239044" y="4458354"/>
            <a:ext cx="4300696" cy="770408"/>
            <a:chOff x="1544638" y="2179638"/>
            <a:chExt cx="3949699" cy="770408"/>
          </a:xfrm>
        </p:grpSpPr>
        <p:sp>
          <p:nvSpPr>
            <p:cNvPr id="31" name="TextBox 4">
              <a:extLst>
                <a:ext uri="{FF2B5EF4-FFF2-40B4-BE49-F238E27FC236}">
                  <a16:creationId xmlns:a16="http://schemas.microsoft.com/office/drawing/2014/main" id="{F618517F-32DF-4E6A-8D80-D1CB520015F0}"/>
                </a:ext>
              </a:extLst>
            </p:cNvPr>
            <p:cNvSpPr txBox="1"/>
            <p:nvPr/>
          </p:nvSpPr>
          <p:spPr bwMode="auto">
            <a:xfrm>
              <a:off x="2289175" y="2192338"/>
              <a:ext cx="3205162" cy="757708"/>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400" dirty="0">
                  <a:solidFill>
                    <a:schemeClr val="tx2"/>
                  </a:solidFill>
                  <a:latin typeface="Source Sans Pro" panose="020B0503030403020204" pitchFamily="34" charset="0"/>
                  <a:ea typeface="Source Sans Pro" panose="020B0503030403020204" pitchFamily="34" charset="0"/>
                </a:rPr>
                <a:t>Brug rigelig tid på at instruere roerene i hvad der skal ske og i hvilken rækkefølge, inden I kæntrer båden.</a:t>
              </a:r>
            </a:p>
          </p:txBody>
        </p:sp>
        <p:sp>
          <p:nvSpPr>
            <p:cNvPr id="64" name="Shape 2401">
              <a:extLst>
                <a:ext uri="{FF2B5EF4-FFF2-40B4-BE49-F238E27FC236}">
                  <a16:creationId xmlns:a16="http://schemas.microsoft.com/office/drawing/2014/main" id="{20FA12C5-983A-4DE8-9A35-EC660596581F}"/>
                </a:ext>
              </a:extLst>
            </p:cNvPr>
            <p:cNvSpPr/>
            <p:nvPr/>
          </p:nvSpPr>
          <p:spPr>
            <a:xfrm>
              <a:off x="1544638" y="2179638"/>
              <a:ext cx="310782" cy="33655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grpSp>
        <p:nvGrpSpPr>
          <p:cNvPr id="19" name="Gruppe 18">
            <a:extLst>
              <a:ext uri="{FF2B5EF4-FFF2-40B4-BE49-F238E27FC236}">
                <a16:creationId xmlns:a16="http://schemas.microsoft.com/office/drawing/2014/main" id="{49632033-562F-49B9-B8DB-A8918569B3C0}"/>
              </a:ext>
            </a:extLst>
          </p:cNvPr>
          <p:cNvGrpSpPr>
            <a:grpSpLocks/>
          </p:cNvGrpSpPr>
          <p:nvPr/>
        </p:nvGrpSpPr>
        <p:grpSpPr bwMode="auto">
          <a:xfrm>
            <a:off x="1239044" y="3251498"/>
            <a:ext cx="4407376" cy="1016240"/>
            <a:chOff x="1544638" y="3584575"/>
            <a:chExt cx="4211704" cy="1015698"/>
          </a:xfrm>
        </p:grpSpPr>
        <p:sp>
          <p:nvSpPr>
            <p:cNvPr id="61451" name="TextBox 39">
              <a:extLst>
                <a:ext uri="{FF2B5EF4-FFF2-40B4-BE49-F238E27FC236}">
                  <a16:creationId xmlns:a16="http://schemas.microsoft.com/office/drawing/2014/main" id="{2823F971-0894-4224-BBAB-9DBC72D6583F}"/>
                </a:ext>
              </a:extLst>
            </p:cNvPr>
            <p:cNvSpPr txBox="1">
              <a:spLocks noChangeArrowheads="1"/>
            </p:cNvSpPr>
            <p:nvPr/>
          </p:nvSpPr>
          <p:spPr bwMode="auto">
            <a:xfrm>
              <a:off x="2243138" y="3584575"/>
              <a:ext cx="3513204" cy="101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a:defRPr>
              </a:lvl1pPr>
              <a:lvl2pPr marL="742950" indent="-285750">
                <a:defRPr>
                  <a:solidFill>
                    <a:schemeClr val="tx1"/>
                  </a:solidFill>
                  <a:latin typeface="Open Sans"/>
                </a:defRPr>
              </a:lvl2pPr>
              <a:lvl3pPr marL="1143000" indent="-228600">
                <a:defRPr>
                  <a:solidFill>
                    <a:schemeClr val="tx1"/>
                  </a:solidFill>
                  <a:latin typeface="Open Sans"/>
                </a:defRPr>
              </a:lvl3pPr>
              <a:lvl4pPr marL="1600200" indent="-228600">
                <a:defRPr>
                  <a:solidFill>
                    <a:schemeClr val="tx1"/>
                  </a:solidFill>
                  <a:latin typeface="Open Sans"/>
                </a:defRPr>
              </a:lvl4pPr>
              <a:lvl5pPr marL="2057400" indent="-228600">
                <a:defRPr>
                  <a:solidFill>
                    <a:schemeClr val="tx1"/>
                  </a:solidFill>
                  <a:latin typeface="Open Sans"/>
                </a:defRPr>
              </a:lvl5pPr>
              <a:lvl6pPr marL="2514600" indent="-228600" eaLnBrk="0" fontAlgn="base" hangingPunct="0">
                <a:spcBef>
                  <a:spcPct val="0"/>
                </a:spcBef>
                <a:spcAft>
                  <a:spcPct val="0"/>
                </a:spcAft>
                <a:defRPr>
                  <a:solidFill>
                    <a:schemeClr val="tx1"/>
                  </a:solidFill>
                  <a:latin typeface="Open Sans"/>
                </a:defRPr>
              </a:lvl6pPr>
              <a:lvl7pPr marL="2971800" indent="-228600" eaLnBrk="0" fontAlgn="base" hangingPunct="0">
                <a:spcBef>
                  <a:spcPct val="0"/>
                </a:spcBef>
                <a:spcAft>
                  <a:spcPct val="0"/>
                </a:spcAft>
                <a:defRPr>
                  <a:solidFill>
                    <a:schemeClr val="tx1"/>
                  </a:solidFill>
                  <a:latin typeface="Open Sans"/>
                </a:defRPr>
              </a:lvl7pPr>
              <a:lvl8pPr marL="3429000" indent="-228600" eaLnBrk="0" fontAlgn="base" hangingPunct="0">
                <a:spcBef>
                  <a:spcPct val="0"/>
                </a:spcBef>
                <a:spcAft>
                  <a:spcPct val="0"/>
                </a:spcAft>
                <a:defRPr>
                  <a:solidFill>
                    <a:schemeClr val="tx1"/>
                  </a:solidFill>
                  <a:latin typeface="Open Sans"/>
                </a:defRPr>
              </a:lvl8pPr>
              <a:lvl9pPr marL="3886200" indent="-228600" eaLnBrk="0" fontAlgn="base" hangingPunct="0">
                <a:spcBef>
                  <a:spcPct val="0"/>
                </a:spcBef>
                <a:spcAft>
                  <a:spcPct val="0"/>
                </a:spcAft>
                <a:defRPr>
                  <a:solidFill>
                    <a:schemeClr val="tx1"/>
                  </a:solidFill>
                  <a:latin typeface="Open Sans"/>
                </a:defRPr>
              </a:lvl9pPr>
            </a:lstStyle>
            <a:p>
              <a:pPr eaLnBrk="1" hangingPunct="1">
                <a:lnSpc>
                  <a:spcPct val="120000"/>
                </a:lnSpc>
              </a:pPr>
              <a:r>
                <a:rPr lang="da-DK" altLang="da-DK" sz="1400" dirty="0">
                  <a:solidFill>
                    <a:schemeClr val="tx2"/>
                  </a:solidFill>
                  <a:latin typeface="Source Sans Pro" panose="020B0503030403020204" pitchFamily="34" charset="0"/>
                  <a:cs typeface="Source Sans Pro" panose="020B0503030403020204" pitchFamily="34" charset="0"/>
                </a:rPr>
                <a:t>Sæt evt. en seddel på døren i klubben, når I holder kæntringsøvelser, så det er tydeligt fra udefrakommende at det er en øvelse, og ikke en uheldssituation.</a:t>
              </a:r>
              <a:r>
                <a:rPr lang="da-DK" altLang="da-DK" sz="1200" dirty="0">
                  <a:solidFill>
                    <a:schemeClr val="tx2"/>
                  </a:solidFill>
                  <a:latin typeface="Source Sans Pro" panose="020B0503030403020204" pitchFamily="34" charset="0"/>
                  <a:cs typeface="Source Sans Pro" panose="020B0503030403020204" pitchFamily="34" charset="0"/>
                </a:rPr>
                <a:t> </a:t>
              </a:r>
            </a:p>
          </p:txBody>
        </p:sp>
        <p:sp>
          <p:nvSpPr>
            <p:cNvPr id="21" name="Shape 2401">
              <a:extLst>
                <a:ext uri="{FF2B5EF4-FFF2-40B4-BE49-F238E27FC236}">
                  <a16:creationId xmlns:a16="http://schemas.microsoft.com/office/drawing/2014/main" id="{8601E400-73E8-4A57-877B-84DC7DB587EA}"/>
                </a:ext>
              </a:extLst>
            </p:cNvPr>
            <p:cNvSpPr/>
            <p:nvPr/>
          </p:nvSpPr>
          <p:spPr>
            <a:xfrm>
              <a:off x="1544638" y="3741653"/>
              <a:ext cx="323376" cy="33637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grpSp>
        <p:nvGrpSpPr>
          <p:cNvPr id="25" name="Group 35">
            <a:extLst>
              <a:ext uri="{FF2B5EF4-FFF2-40B4-BE49-F238E27FC236}">
                <a16:creationId xmlns:a16="http://schemas.microsoft.com/office/drawing/2014/main" id="{310CF416-59BB-4651-9501-0550D556014C}"/>
              </a:ext>
            </a:extLst>
          </p:cNvPr>
          <p:cNvGrpSpPr>
            <a:grpSpLocks/>
          </p:cNvGrpSpPr>
          <p:nvPr/>
        </p:nvGrpSpPr>
        <p:grpSpPr bwMode="auto">
          <a:xfrm>
            <a:off x="558512" y="284400"/>
            <a:ext cx="11074976" cy="1019175"/>
            <a:chOff x="-147544" y="655461"/>
            <a:chExt cx="12182292" cy="1019655"/>
          </a:xfrm>
        </p:grpSpPr>
        <p:sp>
          <p:nvSpPr>
            <p:cNvPr id="26" name="TextBox 31">
              <a:extLst>
                <a:ext uri="{FF2B5EF4-FFF2-40B4-BE49-F238E27FC236}">
                  <a16:creationId xmlns:a16="http://schemas.microsoft.com/office/drawing/2014/main" id="{9714D2CD-C40A-4639-AF46-5F018ED4A00A}"/>
                </a:ext>
              </a:extLst>
            </p:cNvPr>
            <p:cNvSpPr txBox="1"/>
            <p:nvPr/>
          </p:nvSpPr>
          <p:spPr>
            <a:xfrm>
              <a:off x="401867" y="655461"/>
              <a:ext cx="11083471"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Kæntringsøvelser</a:t>
              </a:r>
            </a:p>
          </p:txBody>
        </p:sp>
        <p:sp>
          <p:nvSpPr>
            <p:cNvPr id="27" name="TextBox 32">
              <a:extLst>
                <a:ext uri="{FF2B5EF4-FFF2-40B4-BE49-F238E27FC236}">
                  <a16:creationId xmlns:a16="http://schemas.microsoft.com/office/drawing/2014/main" id="{EE93BFF4-C8EA-41BB-A7EC-28FDFFDE405F}"/>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Det anbefales kraftigt at prøve en kæntring under kontrollerede forhold</a:t>
              </a:r>
            </a:p>
          </p:txBody>
        </p:sp>
        <p:cxnSp>
          <p:nvCxnSpPr>
            <p:cNvPr id="28" name="Straight Connector 33">
              <a:extLst>
                <a:ext uri="{FF2B5EF4-FFF2-40B4-BE49-F238E27FC236}">
                  <a16:creationId xmlns:a16="http://schemas.microsoft.com/office/drawing/2014/main" id="{CF7CD0C8-0CF8-4B9F-B647-753BEC426477}"/>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20" name="Arrow: Right 19">
            <a:extLst>
              <a:ext uri="{FF2B5EF4-FFF2-40B4-BE49-F238E27FC236}">
                <a16:creationId xmlns:a16="http://schemas.microsoft.com/office/drawing/2014/main" id="{8A149308-E422-4F30-BF72-C451081C15B5}"/>
              </a:ext>
            </a:extLst>
          </p:cNvPr>
          <p:cNvSpPr/>
          <p:nvPr/>
        </p:nvSpPr>
        <p:spPr>
          <a:xfrm>
            <a:off x="9974123" y="6007898"/>
            <a:ext cx="1951318" cy="599339"/>
          </a:xfrm>
          <a:prstGeom prst="rightArrow">
            <a:avLst>
              <a:gd name="adj1" fmla="val 61321"/>
              <a:gd name="adj2"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i="1" dirty="0">
                <a:solidFill>
                  <a:schemeClr val="tx2"/>
                </a:solidFill>
                <a:hlinkClick r:id="rId5">
                  <a:extLst>
                    <a:ext uri="{A12FA001-AC4F-418D-AE19-62706E023703}">
                      <ahyp:hlinkClr xmlns:ahyp="http://schemas.microsoft.com/office/drawing/2018/hyperlinkcolor" val="tx"/>
                    </a:ext>
                  </a:extLst>
                </a:hlinkClick>
              </a:rPr>
              <a:t>Kæntringsøvelse </a:t>
            </a:r>
            <a:br>
              <a:rPr lang="da-DK" sz="1050" i="1" dirty="0">
                <a:solidFill>
                  <a:schemeClr val="tx2"/>
                </a:solidFill>
                <a:hlinkClick r:id="rId5">
                  <a:extLst>
                    <a:ext uri="{A12FA001-AC4F-418D-AE19-62706E023703}">
                      <ahyp:hlinkClr xmlns:ahyp="http://schemas.microsoft.com/office/drawing/2018/hyperlinkcolor" val="tx"/>
                    </a:ext>
                  </a:extLst>
                </a:hlinkClick>
              </a:rPr>
            </a:br>
            <a:r>
              <a:rPr lang="da-DK" sz="1050" i="1" dirty="0">
                <a:solidFill>
                  <a:schemeClr val="tx2"/>
                </a:solidFill>
                <a:hlinkClick r:id="rId5">
                  <a:extLst>
                    <a:ext uri="{A12FA001-AC4F-418D-AE19-62706E023703}">
                      <ahyp:hlinkClr xmlns:ahyp="http://schemas.microsoft.com/office/drawing/2018/hyperlinkcolor" val="tx"/>
                    </a:ext>
                  </a:extLst>
                </a:hlinkClick>
              </a:rPr>
              <a:t>Link til video på Youtube</a:t>
            </a:r>
            <a:endParaRPr lang="da-DK" sz="1050"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display="0">
                  <p:stCondLst>
                    <p:cond delay="indefinite"/>
                  </p:stCondLst>
                </p:cTn>
                <p:tgtEl>
                  <p:spTgt spid="3"/>
                </p:tgtEl>
              </p:cMediaNode>
            </p:video>
          </p:childTnLst>
        </p:cTn>
      </p:par>
    </p:tnLst>
    <p:bldLst>
      <p:bldP spid="51"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3DB74E69-4682-4F8F-887C-558B350D9942}"/>
              </a:ext>
            </a:extLst>
          </p:cNvPr>
          <p:cNvSpPr txBox="1"/>
          <p:nvPr/>
        </p:nvSpPr>
        <p:spPr bwMode="auto">
          <a:xfrm>
            <a:off x="3851275" y="6104186"/>
            <a:ext cx="4784016" cy="716573"/>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800" spc="30" dirty="0">
                <a:solidFill>
                  <a:schemeClr val="tx2"/>
                </a:solidFill>
                <a:latin typeface="Source Sans Pro" panose="020B0503030403020204" pitchFamily="34" charset="0"/>
                <a:ea typeface="Source Sans Pro" panose="020B0503030403020204" pitchFamily="34" charset="0"/>
              </a:rPr>
              <a:t>Deltag aktivt – stil spørgsmål</a:t>
            </a:r>
          </a:p>
        </p:txBody>
      </p:sp>
      <p:cxnSp>
        <p:nvCxnSpPr>
          <p:cNvPr id="90" name="Straight Connector 33">
            <a:extLst>
              <a:ext uri="{FF2B5EF4-FFF2-40B4-BE49-F238E27FC236}">
                <a16:creationId xmlns:a16="http://schemas.microsoft.com/office/drawing/2014/main" id="{7FD2FAE0-FDB9-4CD1-9BF7-801203BCD26F}"/>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93" name="Group 35">
            <a:extLst>
              <a:ext uri="{FF2B5EF4-FFF2-40B4-BE49-F238E27FC236}">
                <a16:creationId xmlns:a16="http://schemas.microsoft.com/office/drawing/2014/main" id="{6103EA83-3D4F-47FA-BB78-EFF4A80757AC}"/>
              </a:ext>
            </a:extLst>
          </p:cNvPr>
          <p:cNvGrpSpPr>
            <a:grpSpLocks/>
          </p:cNvGrpSpPr>
          <p:nvPr/>
        </p:nvGrpSpPr>
        <p:grpSpPr bwMode="auto">
          <a:xfrm>
            <a:off x="554182" y="216127"/>
            <a:ext cx="11083636" cy="1019175"/>
            <a:chOff x="-152307" y="655461"/>
            <a:chExt cx="12191818" cy="1019655"/>
          </a:xfrm>
        </p:grpSpPr>
        <p:sp>
          <p:nvSpPr>
            <p:cNvPr id="94" name="TextBox 31">
              <a:extLst>
                <a:ext uri="{FF2B5EF4-FFF2-40B4-BE49-F238E27FC236}">
                  <a16:creationId xmlns:a16="http://schemas.microsoft.com/office/drawing/2014/main" id="{5E928179-A03B-4E83-B61E-1C2AED55E053}"/>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en-US" sz="4000" spc="30" dirty="0">
                  <a:solidFill>
                    <a:schemeClr val="tx2"/>
                  </a:solidFill>
                  <a:latin typeface="Source Sans Pro" panose="020B0503030403020204" pitchFamily="34" charset="0"/>
                  <a:ea typeface="Source Sans Pro" panose="020B0503030403020204" pitchFamily="34" charset="0"/>
                </a:rPr>
                <a:t>Program</a:t>
              </a:r>
            </a:p>
          </p:txBody>
        </p:sp>
        <p:sp>
          <p:nvSpPr>
            <p:cNvPr id="31764" name="TextBox 32">
              <a:extLst>
                <a:ext uri="{FF2B5EF4-FFF2-40B4-BE49-F238E27FC236}">
                  <a16:creationId xmlns:a16="http://schemas.microsoft.com/office/drawing/2014/main" id="{4599E3EC-1D65-4E98-AB9F-D7482D50E74A}"/>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Velkommen til teorimodulet på korttursstyrmandsuddannelsen</a:t>
              </a:r>
            </a:p>
          </p:txBody>
        </p:sp>
        <p:cxnSp>
          <p:nvCxnSpPr>
            <p:cNvPr id="96" name="Straight Connector 33">
              <a:extLst>
                <a:ext uri="{FF2B5EF4-FFF2-40B4-BE49-F238E27FC236}">
                  <a16:creationId xmlns:a16="http://schemas.microsoft.com/office/drawing/2014/main" id="{C3E77285-49AD-4115-B9D2-E59CC779BA85}"/>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75" name="TextBox 33">
            <a:extLst>
              <a:ext uri="{FF2B5EF4-FFF2-40B4-BE49-F238E27FC236}">
                <a16:creationId xmlns:a16="http://schemas.microsoft.com/office/drawing/2014/main" id="{604F05DF-2E89-7493-F963-F71CFE7A1C23}"/>
              </a:ext>
            </a:extLst>
          </p:cNvPr>
          <p:cNvSpPr txBox="1">
            <a:spLocks noChangeArrowheads="1"/>
          </p:cNvSpPr>
          <p:nvPr/>
        </p:nvSpPr>
        <p:spPr bwMode="auto">
          <a:xfrm>
            <a:off x="129685" y="89664"/>
            <a:ext cx="3643739" cy="90240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o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LOKAL VERISONERING:</a:t>
            </a:r>
          </a:p>
          <a:p>
            <a:pPr algn="ctr" eaLnBrk="1" hangingPunct="1">
              <a:lnSpc>
                <a:spcPct val="10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Indhold med rød tekst opdateres efter lokale forhold af klubbens undervisere.</a:t>
            </a:r>
          </a:p>
          <a:p>
            <a:pPr algn="ctr" eaLnBrk="1" hangingPunct="1">
              <a:lnSpc>
                <a:spcPct val="10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Overskydende indhold med rød tekst slettes.</a:t>
            </a:r>
          </a:p>
        </p:txBody>
      </p:sp>
      <p:grpSp>
        <p:nvGrpSpPr>
          <p:cNvPr id="3" name="Gruppe 2">
            <a:extLst>
              <a:ext uri="{FF2B5EF4-FFF2-40B4-BE49-F238E27FC236}">
                <a16:creationId xmlns:a16="http://schemas.microsoft.com/office/drawing/2014/main" id="{2F65A6E8-F4F1-6731-B9E2-8623FAA49AA9}"/>
              </a:ext>
            </a:extLst>
          </p:cNvPr>
          <p:cNvGrpSpPr/>
          <p:nvPr/>
        </p:nvGrpSpPr>
        <p:grpSpPr>
          <a:xfrm>
            <a:off x="4332447" y="4967738"/>
            <a:ext cx="3203474" cy="364657"/>
            <a:chOff x="5124423" y="4658806"/>
            <a:chExt cx="3821672" cy="435027"/>
          </a:xfrm>
        </p:grpSpPr>
        <p:sp>
          <p:nvSpPr>
            <p:cNvPr id="87" name="Rectangle 7">
              <a:extLst>
                <a:ext uri="{FF2B5EF4-FFF2-40B4-BE49-F238E27FC236}">
                  <a16:creationId xmlns:a16="http://schemas.microsoft.com/office/drawing/2014/main" id="{7A3102B5-0381-D119-B2E6-4AC35974310F}"/>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88" name="Rectangle 9">
              <a:extLst>
                <a:ext uri="{FF2B5EF4-FFF2-40B4-BE49-F238E27FC236}">
                  <a16:creationId xmlns:a16="http://schemas.microsoft.com/office/drawing/2014/main" id="{6A817E36-D8EB-B902-A8DE-7A16FEF1DD38}"/>
                </a:ext>
              </a:extLst>
            </p:cNvPr>
            <p:cNvSpPr>
              <a:spLocks noChangeArrowheads="1"/>
            </p:cNvSpPr>
            <p:nvPr/>
          </p:nvSpPr>
          <p:spPr bwMode="auto">
            <a:xfrm>
              <a:off x="5740876" y="4737820"/>
              <a:ext cx="3205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TEORETISK</a:t>
              </a:r>
              <a:r>
                <a:rPr lang="da-DK" altLang="da-DK" sz="1600" dirty="0">
                  <a:solidFill>
                    <a:schemeClr val="tx2"/>
                  </a:solidFill>
                  <a:latin typeface="Source Sans Pro" panose="020B0503030403020204" pitchFamily="34" charset="0"/>
                  <a:cs typeface="Source Sans Pro" panose="020B0503030403020204" pitchFamily="34" charset="0"/>
                </a:rPr>
                <a:t> </a:t>
              </a:r>
              <a:r>
                <a:rPr lang="da-DK" altLang="da-DK" sz="1800" dirty="0">
                  <a:solidFill>
                    <a:schemeClr val="tx2"/>
                  </a:solidFill>
                  <a:latin typeface="Source Sans Pro" panose="020B0503030403020204" pitchFamily="34" charset="0"/>
                  <a:cs typeface="Source Sans Pro" panose="020B0503030403020204" pitchFamily="34" charset="0"/>
                </a:rPr>
                <a:t>PRØVE</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7" name="Gruppe 6">
            <a:extLst>
              <a:ext uri="{FF2B5EF4-FFF2-40B4-BE49-F238E27FC236}">
                <a16:creationId xmlns:a16="http://schemas.microsoft.com/office/drawing/2014/main" id="{BCA7725E-FB93-0D65-9A94-13794492E118}"/>
              </a:ext>
            </a:extLst>
          </p:cNvPr>
          <p:cNvGrpSpPr/>
          <p:nvPr/>
        </p:nvGrpSpPr>
        <p:grpSpPr>
          <a:xfrm>
            <a:off x="1082379" y="2326371"/>
            <a:ext cx="3851307" cy="364657"/>
            <a:chOff x="5124423" y="4658806"/>
            <a:chExt cx="4594522" cy="435027"/>
          </a:xfrm>
        </p:grpSpPr>
        <p:sp>
          <p:nvSpPr>
            <p:cNvPr id="8" name="Rectangle 7">
              <a:extLst>
                <a:ext uri="{FF2B5EF4-FFF2-40B4-BE49-F238E27FC236}">
                  <a16:creationId xmlns:a16="http://schemas.microsoft.com/office/drawing/2014/main" id="{99A94B85-E42C-29FF-C6AB-68967112F226}"/>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9" name="Rectangle 9">
              <a:extLst>
                <a:ext uri="{FF2B5EF4-FFF2-40B4-BE49-F238E27FC236}">
                  <a16:creationId xmlns:a16="http://schemas.microsoft.com/office/drawing/2014/main" id="{0815EA3B-6B25-6CF7-5CA1-2470E3C2B548}"/>
                </a:ext>
              </a:extLst>
            </p:cNvPr>
            <p:cNvSpPr>
              <a:spLocks noChangeArrowheads="1"/>
            </p:cNvSpPr>
            <p:nvPr/>
          </p:nvSpPr>
          <p:spPr bwMode="auto">
            <a:xfrm>
              <a:off x="5740876" y="4737822"/>
              <a:ext cx="3978069" cy="32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Styrmandens pligter og ansvar</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10" name="Gruppe 9">
            <a:extLst>
              <a:ext uri="{FF2B5EF4-FFF2-40B4-BE49-F238E27FC236}">
                <a16:creationId xmlns:a16="http://schemas.microsoft.com/office/drawing/2014/main" id="{4F1A2C5B-6068-620D-16D6-E55C2407419A}"/>
              </a:ext>
            </a:extLst>
          </p:cNvPr>
          <p:cNvGrpSpPr/>
          <p:nvPr/>
        </p:nvGrpSpPr>
        <p:grpSpPr>
          <a:xfrm>
            <a:off x="1082379" y="2948515"/>
            <a:ext cx="2907033" cy="364657"/>
            <a:chOff x="5124423" y="4658806"/>
            <a:chExt cx="3468024" cy="435027"/>
          </a:xfrm>
        </p:grpSpPr>
        <p:sp>
          <p:nvSpPr>
            <p:cNvPr id="11" name="Rectangle 7">
              <a:extLst>
                <a:ext uri="{FF2B5EF4-FFF2-40B4-BE49-F238E27FC236}">
                  <a16:creationId xmlns:a16="http://schemas.microsoft.com/office/drawing/2014/main" id="{584173E2-8F79-F96A-220C-E20EC7BCB6EC}"/>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2" name="Rectangle 9">
              <a:extLst>
                <a:ext uri="{FF2B5EF4-FFF2-40B4-BE49-F238E27FC236}">
                  <a16:creationId xmlns:a16="http://schemas.microsoft.com/office/drawing/2014/main" id="{F814649A-6702-0D1D-96EC-1CB66A28DAA3}"/>
                </a:ext>
              </a:extLst>
            </p:cNvPr>
            <p:cNvSpPr>
              <a:spLocks noChangeArrowheads="1"/>
            </p:cNvSpPr>
            <p:nvPr/>
          </p:nvSpPr>
          <p:spPr bwMode="auto">
            <a:xfrm>
              <a:off x="5740876" y="4737820"/>
              <a:ext cx="2851571" cy="3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Forsikring</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13" name="Gruppe 12">
            <a:extLst>
              <a:ext uri="{FF2B5EF4-FFF2-40B4-BE49-F238E27FC236}">
                <a16:creationId xmlns:a16="http://schemas.microsoft.com/office/drawing/2014/main" id="{721B6E09-1AB4-E260-CDE7-B91B0FE343C7}"/>
              </a:ext>
            </a:extLst>
          </p:cNvPr>
          <p:cNvGrpSpPr/>
          <p:nvPr/>
        </p:nvGrpSpPr>
        <p:grpSpPr>
          <a:xfrm>
            <a:off x="1082379" y="3617984"/>
            <a:ext cx="4660499" cy="364657"/>
            <a:chOff x="5124423" y="4658806"/>
            <a:chExt cx="5559869" cy="435027"/>
          </a:xfrm>
        </p:grpSpPr>
        <p:sp>
          <p:nvSpPr>
            <p:cNvPr id="14" name="Rectangle 7">
              <a:extLst>
                <a:ext uri="{FF2B5EF4-FFF2-40B4-BE49-F238E27FC236}">
                  <a16:creationId xmlns:a16="http://schemas.microsoft.com/office/drawing/2014/main" id="{FAD57675-4B2E-7F1E-FFA1-A3A16BCFCC7A}"/>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5" name="Rectangle 9">
              <a:extLst>
                <a:ext uri="{FF2B5EF4-FFF2-40B4-BE49-F238E27FC236}">
                  <a16:creationId xmlns:a16="http://schemas.microsoft.com/office/drawing/2014/main" id="{56BC7E46-06BB-1642-801E-D06205B3037E}"/>
                </a:ext>
              </a:extLst>
            </p:cNvPr>
            <p:cNvSpPr>
              <a:spLocks noChangeArrowheads="1"/>
            </p:cNvSpPr>
            <p:nvPr/>
          </p:nvSpPr>
          <p:spPr bwMode="auto">
            <a:xfrm>
              <a:off x="5740876" y="4737820"/>
              <a:ext cx="4943416"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Bådtyper, indretning og sikkerhedsudstyr</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16" name="Gruppe 15">
            <a:extLst>
              <a:ext uri="{FF2B5EF4-FFF2-40B4-BE49-F238E27FC236}">
                <a16:creationId xmlns:a16="http://schemas.microsoft.com/office/drawing/2014/main" id="{C90F7048-2A25-F02A-9558-252BB816BABF}"/>
              </a:ext>
            </a:extLst>
          </p:cNvPr>
          <p:cNvGrpSpPr/>
          <p:nvPr/>
        </p:nvGrpSpPr>
        <p:grpSpPr>
          <a:xfrm>
            <a:off x="1082379" y="4327941"/>
            <a:ext cx="3017069" cy="364657"/>
            <a:chOff x="5124423" y="4658806"/>
            <a:chExt cx="3599295" cy="435027"/>
          </a:xfrm>
        </p:grpSpPr>
        <p:sp>
          <p:nvSpPr>
            <p:cNvPr id="17" name="Rectangle 7">
              <a:extLst>
                <a:ext uri="{FF2B5EF4-FFF2-40B4-BE49-F238E27FC236}">
                  <a16:creationId xmlns:a16="http://schemas.microsoft.com/office/drawing/2014/main" id="{B5E026A1-3D0D-9226-9FC0-473A94F73EB4}"/>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8" name="Rectangle 9">
              <a:extLst>
                <a:ext uri="{FF2B5EF4-FFF2-40B4-BE49-F238E27FC236}">
                  <a16:creationId xmlns:a16="http://schemas.microsoft.com/office/drawing/2014/main" id="{325A0368-AADF-8D3F-DA7D-D9E98254972E}"/>
                </a:ext>
              </a:extLst>
            </p:cNvPr>
            <p:cNvSpPr>
              <a:spLocks noChangeArrowheads="1"/>
            </p:cNvSpPr>
            <p:nvPr/>
          </p:nvSpPr>
          <p:spPr bwMode="auto">
            <a:xfrm>
              <a:off x="5740876" y="4737820"/>
              <a:ext cx="2982842"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Sikkerhed på roturen</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4" name="Gruppe 3">
            <a:extLst>
              <a:ext uri="{FF2B5EF4-FFF2-40B4-BE49-F238E27FC236}">
                <a16:creationId xmlns:a16="http://schemas.microsoft.com/office/drawing/2014/main" id="{818E2A4E-2561-6C7A-F7C9-596CDEDF2237}"/>
              </a:ext>
            </a:extLst>
          </p:cNvPr>
          <p:cNvGrpSpPr/>
          <p:nvPr/>
        </p:nvGrpSpPr>
        <p:grpSpPr>
          <a:xfrm>
            <a:off x="1082379" y="1627395"/>
            <a:ext cx="5286383" cy="364657"/>
            <a:chOff x="5124423" y="4658806"/>
            <a:chExt cx="6306535" cy="435027"/>
          </a:xfrm>
        </p:grpSpPr>
        <p:sp>
          <p:nvSpPr>
            <p:cNvPr id="5" name="Rectangle 7">
              <a:extLst>
                <a:ext uri="{FF2B5EF4-FFF2-40B4-BE49-F238E27FC236}">
                  <a16:creationId xmlns:a16="http://schemas.microsoft.com/office/drawing/2014/main" id="{FEB99927-89F7-A192-32D2-EEF7FA73390F}"/>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6" name="Rectangle 9">
              <a:extLst>
                <a:ext uri="{FF2B5EF4-FFF2-40B4-BE49-F238E27FC236}">
                  <a16:creationId xmlns:a16="http://schemas.microsoft.com/office/drawing/2014/main" id="{A3F08D75-14CD-6614-C354-C632AD1A6B5C}"/>
                </a:ext>
              </a:extLst>
            </p:cNvPr>
            <p:cNvSpPr>
              <a:spLocks noChangeArrowheads="1"/>
            </p:cNvSpPr>
            <p:nvPr/>
          </p:nvSpPr>
          <p:spPr bwMode="auto">
            <a:xfrm>
              <a:off x="5740876" y="4737820"/>
              <a:ext cx="5690082"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Medlemmernes rettigheder og ansvar i roklubben</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19" name="Gruppe 18">
            <a:extLst>
              <a:ext uri="{FF2B5EF4-FFF2-40B4-BE49-F238E27FC236}">
                <a16:creationId xmlns:a16="http://schemas.microsoft.com/office/drawing/2014/main" id="{C9921DBF-463C-91B9-B327-098E23D079DB}"/>
              </a:ext>
            </a:extLst>
          </p:cNvPr>
          <p:cNvGrpSpPr/>
          <p:nvPr/>
        </p:nvGrpSpPr>
        <p:grpSpPr>
          <a:xfrm>
            <a:off x="7257198" y="1627395"/>
            <a:ext cx="3335688" cy="364657"/>
            <a:chOff x="5124423" y="4658806"/>
            <a:chExt cx="3979400" cy="435027"/>
          </a:xfrm>
        </p:grpSpPr>
        <p:sp>
          <p:nvSpPr>
            <p:cNvPr id="20" name="Rectangle 7">
              <a:extLst>
                <a:ext uri="{FF2B5EF4-FFF2-40B4-BE49-F238E27FC236}">
                  <a16:creationId xmlns:a16="http://schemas.microsoft.com/office/drawing/2014/main" id="{4BDC0F87-AC5E-012B-876E-C54BF6CC18CA}"/>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1" name="Rectangle 9">
              <a:extLst>
                <a:ext uri="{FF2B5EF4-FFF2-40B4-BE49-F238E27FC236}">
                  <a16:creationId xmlns:a16="http://schemas.microsoft.com/office/drawing/2014/main" id="{05024ECF-372F-A5B4-9367-70C7ECCBA52D}"/>
                </a:ext>
              </a:extLst>
            </p:cNvPr>
            <p:cNvSpPr>
              <a:spLocks noChangeArrowheads="1"/>
            </p:cNvSpPr>
            <p:nvPr/>
          </p:nvSpPr>
          <p:spPr bwMode="auto">
            <a:xfrm>
              <a:off x="5740876" y="4737822"/>
              <a:ext cx="3362947"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Vejr og vejrforudsigelse </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22" name="Gruppe 21">
            <a:extLst>
              <a:ext uri="{FF2B5EF4-FFF2-40B4-BE49-F238E27FC236}">
                <a16:creationId xmlns:a16="http://schemas.microsoft.com/office/drawing/2014/main" id="{3E60AB76-7EB8-8A92-7467-2026D2DDC9E7}"/>
              </a:ext>
            </a:extLst>
          </p:cNvPr>
          <p:cNvGrpSpPr/>
          <p:nvPr/>
        </p:nvGrpSpPr>
        <p:grpSpPr>
          <a:xfrm>
            <a:off x="7257198" y="3617984"/>
            <a:ext cx="2685113" cy="364657"/>
            <a:chOff x="5124423" y="4658806"/>
            <a:chExt cx="3203279" cy="435027"/>
          </a:xfrm>
        </p:grpSpPr>
        <p:sp>
          <p:nvSpPr>
            <p:cNvPr id="23" name="Rectangle 7">
              <a:extLst>
                <a:ext uri="{FF2B5EF4-FFF2-40B4-BE49-F238E27FC236}">
                  <a16:creationId xmlns:a16="http://schemas.microsoft.com/office/drawing/2014/main" id="{1A000ED8-FE96-23D9-05B5-0D2FCD18647C}"/>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4" name="Rectangle 9">
              <a:extLst>
                <a:ext uri="{FF2B5EF4-FFF2-40B4-BE49-F238E27FC236}">
                  <a16:creationId xmlns:a16="http://schemas.microsoft.com/office/drawing/2014/main" id="{127B35BE-002F-841B-FC1D-114D8F71C643}"/>
                </a:ext>
              </a:extLst>
            </p:cNvPr>
            <p:cNvSpPr>
              <a:spLocks noChangeArrowheads="1"/>
            </p:cNvSpPr>
            <p:nvPr/>
          </p:nvSpPr>
          <p:spPr bwMode="auto">
            <a:xfrm>
              <a:off x="5740876" y="4737820"/>
              <a:ext cx="2586826" cy="33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Søvejsregler</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25" name="Gruppe 24">
            <a:extLst>
              <a:ext uri="{FF2B5EF4-FFF2-40B4-BE49-F238E27FC236}">
                <a16:creationId xmlns:a16="http://schemas.microsoft.com/office/drawing/2014/main" id="{4A7E6400-4A2A-1214-EE7A-2F032F478A5C}"/>
              </a:ext>
            </a:extLst>
          </p:cNvPr>
          <p:cNvGrpSpPr/>
          <p:nvPr/>
        </p:nvGrpSpPr>
        <p:grpSpPr>
          <a:xfrm>
            <a:off x="7257198" y="4327941"/>
            <a:ext cx="3003770" cy="364657"/>
            <a:chOff x="5124423" y="4658806"/>
            <a:chExt cx="3583429" cy="435027"/>
          </a:xfrm>
        </p:grpSpPr>
        <p:sp>
          <p:nvSpPr>
            <p:cNvPr id="26" name="Rectangle 7">
              <a:extLst>
                <a:ext uri="{FF2B5EF4-FFF2-40B4-BE49-F238E27FC236}">
                  <a16:creationId xmlns:a16="http://schemas.microsoft.com/office/drawing/2014/main" id="{E63072F4-BCF6-46B2-7145-1D5D67DE03F0}"/>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7" name="Rectangle 9">
              <a:extLst>
                <a:ext uri="{FF2B5EF4-FFF2-40B4-BE49-F238E27FC236}">
                  <a16:creationId xmlns:a16="http://schemas.microsoft.com/office/drawing/2014/main" id="{A93BA2AC-B88A-0949-56C3-540DF2CF3ED0}"/>
                </a:ext>
              </a:extLst>
            </p:cNvPr>
            <p:cNvSpPr>
              <a:spLocks noChangeArrowheads="1"/>
            </p:cNvSpPr>
            <p:nvPr/>
          </p:nvSpPr>
          <p:spPr bwMode="auto">
            <a:xfrm>
              <a:off x="5740876" y="4737819"/>
              <a:ext cx="2966976"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Farvandsafmærkning</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28" name="Gruppe 27">
            <a:extLst>
              <a:ext uri="{FF2B5EF4-FFF2-40B4-BE49-F238E27FC236}">
                <a16:creationId xmlns:a16="http://schemas.microsoft.com/office/drawing/2014/main" id="{E2B88DB2-6DB3-4359-7104-30F567EED802}"/>
              </a:ext>
            </a:extLst>
          </p:cNvPr>
          <p:cNvGrpSpPr/>
          <p:nvPr/>
        </p:nvGrpSpPr>
        <p:grpSpPr>
          <a:xfrm>
            <a:off x="7257198" y="2326371"/>
            <a:ext cx="3621816" cy="364657"/>
            <a:chOff x="5124423" y="4658806"/>
            <a:chExt cx="4320744" cy="435027"/>
          </a:xfrm>
        </p:grpSpPr>
        <p:sp>
          <p:nvSpPr>
            <p:cNvPr id="29" name="Rectangle 7">
              <a:extLst>
                <a:ext uri="{FF2B5EF4-FFF2-40B4-BE49-F238E27FC236}">
                  <a16:creationId xmlns:a16="http://schemas.microsoft.com/office/drawing/2014/main" id="{3C2D00F3-D69B-08B4-E52F-406062BE546E}"/>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30" name="Rectangle 9">
              <a:extLst>
                <a:ext uri="{FF2B5EF4-FFF2-40B4-BE49-F238E27FC236}">
                  <a16:creationId xmlns:a16="http://schemas.microsoft.com/office/drawing/2014/main" id="{64353CB2-9C84-ABCB-5268-8DFA05F8113A}"/>
                </a:ext>
              </a:extLst>
            </p:cNvPr>
            <p:cNvSpPr>
              <a:spLocks noChangeArrowheads="1"/>
            </p:cNvSpPr>
            <p:nvPr/>
          </p:nvSpPr>
          <p:spPr bwMode="auto">
            <a:xfrm>
              <a:off x="5740876" y="4737819"/>
              <a:ext cx="3704291"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Kommandoer og styreteknik</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grpSp>
        <p:nvGrpSpPr>
          <p:cNvPr id="31" name="Gruppe 30">
            <a:extLst>
              <a:ext uri="{FF2B5EF4-FFF2-40B4-BE49-F238E27FC236}">
                <a16:creationId xmlns:a16="http://schemas.microsoft.com/office/drawing/2014/main" id="{4629A222-AD11-3A2B-6E2B-2CC02C089522}"/>
              </a:ext>
            </a:extLst>
          </p:cNvPr>
          <p:cNvGrpSpPr/>
          <p:nvPr/>
        </p:nvGrpSpPr>
        <p:grpSpPr>
          <a:xfrm>
            <a:off x="7257198" y="2948515"/>
            <a:ext cx="2685113" cy="364657"/>
            <a:chOff x="5124423" y="4658806"/>
            <a:chExt cx="3203279" cy="435027"/>
          </a:xfrm>
        </p:grpSpPr>
        <p:sp>
          <p:nvSpPr>
            <p:cNvPr id="33" name="Rectangle 7">
              <a:extLst>
                <a:ext uri="{FF2B5EF4-FFF2-40B4-BE49-F238E27FC236}">
                  <a16:creationId xmlns:a16="http://schemas.microsoft.com/office/drawing/2014/main" id="{23AF63B4-2D0E-5B91-D7C7-AC315AD577ED}"/>
                </a:ext>
              </a:extLst>
            </p:cNvPr>
            <p:cNvSpPr/>
            <p:nvPr/>
          </p:nvSpPr>
          <p:spPr bwMode="auto">
            <a:xfrm>
              <a:off x="5124423" y="4658806"/>
              <a:ext cx="384279" cy="435027"/>
            </a:xfrm>
            <a:prstGeom prst="rect">
              <a:avLst/>
            </a:prstGeom>
            <a:no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34" name="Rectangle 9">
              <a:extLst>
                <a:ext uri="{FF2B5EF4-FFF2-40B4-BE49-F238E27FC236}">
                  <a16:creationId xmlns:a16="http://schemas.microsoft.com/office/drawing/2014/main" id="{B97EE3BC-07D9-D9D8-B998-C73E675F1CF7}"/>
                </a:ext>
              </a:extLst>
            </p:cNvPr>
            <p:cNvSpPr>
              <a:spLocks noChangeArrowheads="1"/>
            </p:cNvSpPr>
            <p:nvPr/>
          </p:nvSpPr>
          <p:spPr bwMode="auto">
            <a:xfrm>
              <a:off x="5740876" y="4737819"/>
              <a:ext cx="2586826" cy="33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Dagligt rofarvand</a:t>
              </a:r>
              <a:endParaRPr lang="da-DK" altLang="da-DK" sz="1600" dirty="0">
                <a:solidFill>
                  <a:schemeClr val="tx2"/>
                </a:solidFill>
                <a:latin typeface="Source Sans Pro" panose="020B0503030403020204" pitchFamily="34" charset="0"/>
                <a:cs typeface="Source Sans Pro" panose="020B0503030403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32">
            <a:extLst>
              <a:ext uri="{FF2B5EF4-FFF2-40B4-BE49-F238E27FC236}">
                <a16:creationId xmlns:a16="http://schemas.microsoft.com/office/drawing/2014/main" id="{FD560B67-4071-46CC-B7A7-A8722825F357}"/>
              </a:ext>
            </a:extLst>
          </p:cNvPr>
          <p:cNvSpPr txBox="1">
            <a:spLocks noChangeArrowheads="1"/>
          </p:cNvSpPr>
          <p:nvPr/>
        </p:nvSpPr>
        <p:spPr bwMode="auto">
          <a:xfrm>
            <a:off x="3365500" y="5983288"/>
            <a:ext cx="5461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sp>
        <p:nvSpPr>
          <p:cNvPr id="57" name="TextBox 39">
            <a:extLst>
              <a:ext uri="{FF2B5EF4-FFF2-40B4-BE49-F238E27FC236}">
                <a16:creationId xmlns:a16="http://schemas.microsoft.com/office/drawing/2014/main" id="{D7D67CFA-CE5C-4B33-8B74-91CF3A1AD9BC}"/>
              </a:ext>
            </a:extLst>
          </p:cNvPr>
          <p:cNvSpPr txBox="1"/>
          <p:nvPr/>
        </p:nvSpPr>
        <p:spPr bwMode="auto">
          <a:xfrm>
            <a:off x="2558280" y="1964476"/>
            <a:ext cx="7075440" cy="412613"/>
          </a:xfrm>
          <a:prstGeom prst="rect">
            <a:avLst/>
          </a:prstGeom>
          <a:noFill/>
        </p:spPr>
        <p:txBody>
          <a:bodyPr wrap="square" lIns="0" tIns="0" rIns="0" bIns="0">
            <a:spAutoFit/>
          </a:bodyPr>
          <a:lstStyle/>
          <a:p>
            <a:pPr algn="ctr" eaLnBrk="1" fontAlgn="auto" hangingPunct="1">
              <a:lnSpc>
                <a:spcPct val="120000"/>
              </a:lnSpc>
              <a:spcBef>
                <a:spcPts val="0"/>
              </a:spcBef>
              <a:spcAft>
                <a:spcPts val="0"/>
              </a:spcAft>
              <a:defRPr/>
            </a:pPr>
            <a:r>
              <a:rPr lang="da-DK" sz="2400" dirty="0">
                <a:solidFill>
                  <a:schemeClr val="tx2"/>
                </a:solidFill>
                <a:latin typeface="Source Sans Pro" panose="020B0503030403020204" pitchFamily="34" charset="0"/>
                <a:ea typeface="Source Sans Pro" panose="020B0503030403020204" pitchFamily="34" charset="0"/>
              </a:rPr>
              <a:t>Medbring tøj til al slags vejr, det anbefales at tøjet: </a:t>
            </a:r>
          </a:p>
        </p:txBody>
      </p:sp>
      <p:grpSp>
        <p:nvGrpSpPr>
          <p:cNvPr id="3" name="Gruppe 2">
            <a:extLst>
              <a:ext uri="{FF2B5EF4-FFF2-40B4-BE49-F238E27FC236}">
                <a16:creationId xmlns:a16="http://schemas.microsoft.com/office/drawing/2014/main" id="{56E1262E-9774-469D-A2A6-4678F2BE0C9B}"/>
              </a:ext>
            </a:extLst>
          </p:cNvPr>
          <p:cNvGrpSpPr>
            <a:grpSpLocks/>
          </p:cNvGrpSpPr>
          <p:nvPr/>
        </p:nvGrpSpPr>
        <p:grpSpPr bwMode="auto">
          <a:xfrm>
            <a:off x="3615410" y="2905826"/>
            <a:ext cx="7021214" cy="338575"/>
            <a:chOff x="4851400" y="2882900"/>
            <a:chExt cx="5078530" cy="338575"/>
          </a:xfrm>
        </p:grpSpPr>
        <p:sp>
          <p:nvSpPr>
            <p:cNvPr id="45072" name="Shape 1858">
              <a:extLst>
                <a:ext uri="{FF2B5EF4-FFF2-40B4-BE49-F238E27FC236}">
                  <a16:creationId xmlns:a16="http://schemas.microsoft.com/office/drawing/2014/main" id="{1D0B0353-3D0E-4623-B11D-8210EC76B17B}"/>
                </a:ext>
              </a:extLst>
            </p:cNvPr>
            <p:cNvSpPr>
              <a:spLocks/>
            </p:cNvSpPr>
            <p:nvPr/>
          </p:nvSpPr>
          <p:spPr bwMode="auto">
            <a:xfrm flipH="1">
              <a:off x="4851400" y="2882900"/>
              <a:ext cx="252581" cy="3206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D9522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sp>
          <p:nvSpPr>
            <p:cNvPr id="45073" name="TextBox 39">
              <a:extLst>
                <a:ext uri="{FF2B5EF4-FFF2-40B4-BE49-F238E27FC236}">
                  <a16:creationId xmlns:a16="http://schemas.microsoft.com/office/drawing/2014/main" id="{E76F85B8-C3AC-438E-8457-D6F53C967F9E}"/>
                </a:ext>
              </a:extLst>
            </p:cNvPr>
            <p:cNvSpPr txBox="1">
              <a:spLocks noChangeArrowheads="1"/>
            </p:cNvSpPr>
            <p:nvPr/>
          </p:nvSpPr>
          <p:spPr bwMode="auto">
            <a:xfrm>
              <a:off x="5445623" y="2946400"/>
              <a:ext cx="4484307" cy="2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Er i flere lag (3-lags princippet - undertøj - termolag - vindtæt lag yderst)</a:t>
              </a:r>
            </a:p>
          </p:txBody>
        </p:sp>
      </p:grpSp>
      <p:grpSp>
        <p:nvGrpSpPr>
          <p:cNvPr id="4" name="Gruppe 3">
            <a:extLst>
              <a:ext uri="{FF2B5EF4-FFF2-40B4-BE49-F238E27FC236}">
                <a16:creationId xmlns:a16="http://schemas.microsoft.com/office/drawing/2014/main" id="{F9F92BC6-ACF8-4887-935C-9B2A9737C84E}"/>
              </a:ext>
            </a:extLst>
          </p:cNvPr>
          <p:cNvGrpSpPr>
            <a:grpSpLocks/>
          </p:cNvGrpSpPr>
          <p:nvPr/>
        </p:nvGrpSpPr>
        <p:grpSpPr bwMode="auto">
          <a:xfrm>
            <a:off x="3616204" y="3690938"/>
            <a:ext cx="3813175" cy="341750"/>
            <a:chOff x="4852988" y="3690938"/>
            <a:chExt cx="3813175" cy="341750"/>
          </a:xfrm>
        </p:grpSpPr>
        <p:sp>
          <p:nvSpPr>
            <p:cNvPr id="45070" name="Shape 1858">
              <a:extLst>
                <a:ext uri="{FF2B5EF4-FFF2-40B4-BE49-F238E27FC236}">
                  <a16:creationId xmlns:a16="http://schemas.microsoft.com/office/drawing/2014/main" id="{C6A0652C-797A-4BB5-8D33-10DE4CC9CC3A}"/>
                </a:ext>
              </a:extLst>
            </p:cNvPr>
            <p:cNvSpPr>
              <a:spLocks/>
            </p:cNvSpPr>
            <p:nvPr/>
          </p:nvSpPr>
          <p:spPr bwMode="auto">
            <a:xfrm flipH="1">
              <a:off x="4852988" y="3690938"/>
              <a:ext cx="349250" cy="3206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D9522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sp>
          <p:nvSpPr>
            <p:cNvPr id="45071" name="TextBox 39">
              <a:extLst>
                <a:ext uri="{FF2B5EF4-FFF2-40B4-BE49-F238E27FC236}">
                  <a16:creationId xmlns:a16="http://schemas.microsoft.com/office/drawing/2014/main" id="{4044CD24-AD05-423B-81A4-817286E2E7B7}"/>
                </a:ext>
              </a:extLst>
            </p:cNvPr>
            <p:cNvSpPr txBox="1">
              <a:spLocks noChangeArrowheads="1"/>
            </p:cNvSpPr>
            <p:nvPr/>
          </p:nvSpPr>
          <p:spPr bwMode="auto">
            <a:xfrm>
              <a:off x="5673725" y="3757613"/>
              <a:ext cx="2992438" cy="2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Giver huden mulighed for at ånde </a:t>
              </a:r>
            </a:p>
          </p:txBody>
        </p:sp>
      </p:grpSp>
      <p:grpSp>
        <p:nvGrpSpPr>
          <p:cNvPr id="5" name="Gruppe 4">
            <a:extLst>
              <a:ext uri="{FF2B5EF4-FFF2-40B4-BE49-F238E27FC236}">
                <a16:creationId xmlns:a16="http://schemas.microsoft.com/office/drawing/2014/main" id="{120D1579-47E5-4423-ACCA-4B8BB54945FF}"/>
              </a:ext>
            </a:extLst>
          </p:cNvPr>
          <p:cNvGrpSpPr>
            <a:grpSpLocks/>
          </p:cNvGrpSpPr>
          <p:nvPr/>
        </p:nvGrpSpPr>
        <p:grpSpPr bwMode="auto">
          <a:xfrm>
            <a:off x="3647954" y="4548308"/>
            <a:ext cx="3781425" cy="320675"/>
            <a:chOff x="4884738" y="4419600"/>
            <a:chExt cx="3781425" cy="320675"/>
          </a:xfrm>
        </p:grpSpPr>
        <p:sp>
          <p:nvSpPr>
            <p:cNvPr id="45068" name="TextBox 39">
              <a:extLst>
                <a:ext uri="{FF2B5EF4-FFF2-40B4-BE49-F238E27FC236}">
                  <a16:creationId xmlns:a16="http://schemas.microsoft.com/office/drawing/2014/main" id="{7BBB0256-D8FB-4EF5-B29D-9CA6162BFB22}"/>
                </a:ext>
              </a:extLst>
            </p:cNvPr>
            <p:cNvSpPr txBox="1">
              <a:spLocks noChangeArrowheads="1"/>
            </p:cNvSpPr>
            <p:nvPr/>
          </p:nvSpPr>
          <p:spPr bwMode="auto">
            <a:xfrm>
              <a:off x="5673725" y="4432300"/>
              <a:ext cx="2992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Ikke gnaver </a:t>
              </a:r>
            </a:p>
          </p:txBody>
        </p:sp>
        <p:sp>
          <p:nvSpPr>
            <p:cNvPr id="45069" name="Shape 1858">
              <a:extLst>
                <a:ext uri="{FF2B5EF4-FFF2-40B4-BE49-F238E27FC236}">
                  <a16:creationId xmlns:a16="http://schemas.microsoft.com/office/drawing/2014/main" id="{EB001A8F-3696-477C-B2EF-3178A88C29D1}"/>
                </a:ext>
              </a:extLst>
            </p:cNvPr>
            <p:cNvSpPr>
              <a:spLocks/>
            </p:cNvSpPr>
            <p:nvPr/>
          </p:nvSpPr>
          <p:spPr bwMode="auto">
            <a:xfrm flipH="1">
              <a:off x="4884738" y="4419600"/>
              <a:ext cx="349250" cy="3206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7369" y="0"/>
                  </a:moveTo>
                  <a:cubicBezTo>
                    <a:pt x="254" y="1938"/>
                    <a:pt x="8386" y="7754"/>
                    <a:pt x="8640" y="8031"/>
                  </a:cubicBezTo>
                  <a:cubicBezTo>
                    <a:pt x="2033" y="8031"/>
                    <a:pt x="2033" y="8031"/>
                    <a:pt x="2033" y="8031"/>
                  </a:cubicBezTo>
                  <a:cubicBezTo>
                    <a:pt x="1525" y="8031"/>
                    <a:pt x="1525" y="8031"/>
                    <a:pt x="1525" y="8031"/>
                  </a:cubicBezTo>
                  <a:cubicBezTo>
                    <a:pt x="762" y="8031"/>
                    <a:pt x="0" y="8862"/>
                    <a:pt x="0" y="9692"/>
                  </a:cubicBezTo>
                  <a:cubicBezTo>
                    <a:pt x="0" y="9692"/>
                    <a:pt x="0" y="9692"/>
                    <a:pt x="0" y="9692"/>
                  </a:cubicBezTo>
                  <a:cubicBezTo>
                    <a:pt x="0" y="10523"/>
                    <a:pt x="254" y="11354"/>
                    <a:pt x="1016" y="11631"/>
                  </a:cubicBezTo>
                  <a:cubicBezTo>
                    <a:pt x="508" y="11908"/>
                    <a:pt x="0" y="12462"/>
                    <a:pt x="0" y="13015"/>
                  </a:cubicBezTo>
                  <a:cubicBezTo>
                    <a:pt x="0" y="13015"/>
                    <a:pt x="0" y="13015"/>
                    <a:pt x="0" y="13015"/>
                  </a:cubicBezTo>
                  <a:cubicBezTo>
                    <a:pt x="0" y="14123"/>
                    <a:pt x="508" y="14677"/>
                    <a:pt x="1271" y="14954"/>
                  </a:cubicBezTo>
                  <a:cubicBezTo>
                    <a:pt x="1016" y="15231"/>
                    <a:pt x="1016" y="15785"/>
                    <a:pt x="1016" y="16062"/>
                  </a:cubicBezTo>
                  <a:cubicBezTo>
                    <a:pt x="1016" y="16062"/>
                    <a:pt x="1016" y="16062"/>
                    <a:pt x="1016" y="16062"/>
                  </a:cubicBezTo>
                  <a:cubicBezTo>
                    <a:pt x="1016" y="17169"/>
                    <a:pt x="1779" y="18000"/>
                    <a:pt x="2541" y="18000"/>
                  </a:cubicBezTo>
                  <a:cubicBezTo>
                    <a:pt x="2795" y="18000"/>
                    <a:pt x="2795" y="18000"/>
                    <a:pt x="2795" y="18000"/>
                  </a:cubicBezTo>
                  <a:cubicBezTo>
                    <a:pt x="2287" y="18277"/>
                    <a:pt x="2287" y="18831"/>
                    <a:pt x="2287" y="19385"/>
                  </a:cubicBezTo>
                  <a:cubicBezTo>
                    <a:pt x="2287" y="19385"/>
                    <a:pt x="2287" y="19385"/>
                    <a:pt x="2287" y="19385"/>
                  </a:cubicBezTo>
                  <a:cubicBezTo>
                    <a:pt x="2287" y="20492"/>
                    <a:pt x="3049" y="21323"/>
                    <a:pt x="3812" y="21323"/>
                  </a:cubicBezTo>
                  <a:cubicBezTo>
                    <a:pt x="7369" y="21323"/>
                    <a:pt x="7369" y="21323"/>
                    <a:pt x="7369" y="21323"/>
                  </a:cubicBezTo>
                  <a:cubicBezTo>
                    <a:pt x="11435" y="21323"/>
                    <a:pt x="11435" y="21323"/>
                    <a:pt x="11435" y="21323"/>
                  </a:cubicBezTo>
                  <a:cubicBezTo>
                    <a:pt x="11689" y="21323"/>
                    <a:pt x="11689" y="21323"/>
                    <a:pt x="11689" y="21323"/>
                  </a:cubicBezTo>
                  <a:cubicBezTo>
                    <a:pt x="12960" y="19662"/>
                    <a:pt x="12960" y="19662"/>
                    <a:pt x="12960" y="19662"/>
                  </a:cubicBezTo>
                  <a:cubicBezTo>
                    <a:pt x="16772" y="19108"/>
                    <a:pt x="16772" y="19108"/>
                    <a:pt x="16772" y="19108"/>
                  </a:cubicBezTo>
                  <a:cubicBezTo>
                    <a:pt x="16772" y="21600"/>
                    <a:pt x="16772" y="21600"/>
                    <a:pt x="16772" y="21600"/>
                  </a:cubicBezTo>
                  <a:cubicBezTo>
                    <a:pt x="21600" y="21600"/>
                    <a:pt x="21600" y="21600"/>
                    <a:pt x="21600" y="21600"/>
                  </a:cubicBezTo>
                  <a:cubicBezTo>
                    <a:pt x="21600" y="6923"/>
                    <a:pt x="21600" y="6923"/>
                    <a:pt x="21600" y="6923"/>
                  </a:cubicBezTo>
                  <a:cubicBezTo>
                    <a:pt x="16772" y="6923"/>
                    <a:pt x="16772" y="6923"/>
                    <a:pt x="16772" y="6923"/>
                  </a:cubicBezTo>
                  <a:cubicBezTo>
                    <a:pt x="16772" y="8862"/>
                    <a:pt x="16772" y="8862"/>
                    <a:pt x="16772" y="8862"/>
                  </a:cubicBezTo>
                  <a:cubicBezTo>
                    <a:pt x="15501" y="8862"/>
                    <a:pt x="15501" y="8862"/>
                    <a:pt x="15501" y="8862"/>
                  </a:cubicBezTo>
                  <a:cubicBezTo>
                    <a:pt x="14485" y="4431"/>
                    <a:pt x="8132" y="4708"/>
                    <a:pt x="7369" y="0"/>
                  </a:cubicBezTo>
                  <a:close/>
                </a:path>
              </a:pathLst>
            </a:custGeom>
            <a:solidFill>
              <a:srgbClr val="D9522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grpSp>
      <p:grpSp>
        <p:nvGrpSpPr>
          <p:cNvPr id="21" name="Group 35">
            <a:extLst>
              <a:ext uri="{FF2B5EF4-FFF2-40B4-BE49-F238E27FC236}">
                <a16:creationId xmlns:a16="http://schemas.microsoft.com/office/drawing/2014/main" id="{5071D55D-55E8-47D0-9079-FB1E28B398CD}"/>
              </a:ext>
            </a:extLst>
          </p:cNvPr>
          <p:cNvGrpSpPr>
            <a:grpSpLocks/>
          </p:cNvGrpSpPr>
          <p:nvPr/>
        </p:nvGrpSpPr>
        <p:grpSpPr bwMode="auto">
          <a:xfrm>
            <a:off x="554182" y="284400"/>
            <a:ext cx="11083636" cy="1019175"/>
            <a:chOff x="-152307" y="655461"/>
            <a:chExt cx="12191818" cy="1019655"/>
          </a:xfrm>
        </p:grpSpPr>
        <p:sp>
          <p:nvSpPr>
            <p:cNvPr id="22" name="TextBox 31">
              <a:extLst>
                <a:ext uri="{FF2B5EF4-FFF2-40B4-BE49-F238E27FC236}">
                  <a16:creationId xmlns:a16="http://schemas.microsoft.com/office/drawing/2014/main" id="{A49DDF44-59C0-48D5-A1A0-B9DC8F4C73A2}"/>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Påklædning</a:t>
              </a:r>
            </a:p>
          </p:txBody>
        </p:sp>
        <p:sp>
          <p:nvSpPr>
            <p:cNvPr id="23" name="TextBox 32">
              <a:extLst>
                <a:ext uri="{FF2B5EF4-FFF2-40B4-BE49-F238E27FC236}">
                  <a16:creationId xmlns:a16="http://schemas.microsoft.com/office/drawing/2014/main" id="{F9916F24-C161-4B01-99E9-36E066867DD7}"/>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Al vandsport involverer risikoen for at falde i vandet - den rigtige påklædning er afgørende for den tid du har til rådighed</a:t>
              </a:r>
            </a:p>
          </p:txBody>
        </p:sp>
        <p:cxnSp>
          <p:nvCxnSpPr>
            <p:cNvPr id="24" name="Straight Connector 33">
              <a:extLst>
                <a:ext uri="{FF2B5EF4-FFF2-40B4-BE49-F238E27FC236}">
                  <a16:creationId xmlns:a16="http://schemas.microsoft.com/office/drawing/2014/main" id="{B302D050-6695-469D-B706-9A1E7138AA80}"/>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9" name="Arrow: Right 18">
            <a:extLst>
              <a:ext uri="{FF2B5EF4-FFF2-40B4-BE49-F238E27FC236}">
                <a16:creationId xmlns:a16="http://schemas.microsoft.com/office/drawing/2014/main" id="{7939B492-540F-F88A-5729-096BDE54F343}"/>
              </a:ext>
            </a:extLst>
          </p:cNvPr>
          <p:cNvSpPr/>
          <p:nvPr/>
        </p:nvSpPr>
        <p:spPr>
          <a:xfrm>
            <a:off x="9972234" y="4889003"/>
            <a:ext cx="1946534" cy="838672"/>
          </a:xfrm>
          <a:prstGeom prst="rightArrow">
            <a:avLst>
              <a:gd name="adj1" fmla="val 53693"/>
              <a:gd name="adj2"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i="1" dirty="0">
                <a:solidFill>
                  <a:schemeClr val="tx2"/>
                </a:solidFill>
                <a:hlinkClick r:id="rId3"/>
              </a:rPr>
              <a:t>University of Manitoba (Canada) Cold Water boot camp</a:t>
            </a:r>
            <a:br>
              <a:rPr lang="da-DK" sz="800" i="1" dirty="0">
                <a:solidFill>
                  <a:schemeClr val="tx2"/>
                </a:solidFill>
                <a:hlinkClick r:id="rId3"/>
              </a:rPr>
            </a:br>
            <a:r>
              <a:rPr lang="da-DK" sz="800" i="1" dirty="0">
                <a:solidFill>
                  <a:schemeClr val="tx2"/>
                </a:solidFill>
                <a:hlinkClick r:id="rId3"/>
              </a:rPr>
              <a:t> Link til videoen på Youtube</a:t>
            </a:r>
            <a:endParaRPr lang="da-DK" sz="800" i="1" dirty="0">
              <a:solidFill>
                <a:schemeClr val="tx2"/>
              </a:solidFill>
            </a:endParaRPr>
          </a:p>
        </p:txBody>
      </p:sp>
      <p:cxnSp>
        <p:nvCxnSpPr>
          <p:cNvPr id="2" name="Straight Connector 33">
            <a:extLst>
              <a:ext uri="{FF2B5EF4-FFF2-40B4-BE49-F238E27FC236}">
                <a16:creationId xmlns:a16="http://schemas.microsoft.com/office/drawing/2014/main" id="{517CFDB6-7C0A-1B67-9000-F8063433DC95}"/>
              </a:ext>
            </a:extLst>
          </p:cNvPr>
          <p:cNvCxnSpPr>
            <a:cxnSpLocks/>
          </p:cNvCxnSpPr>
          <p:nvPr/>
        </p:nvCxnSpPr>
        <p:spPr bwMode="auto">
          <a:xfrm>
            <a:off x="1242219" y="57285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6" name="TextBox 31">
            <a:extLst>
              <a:ext uri="{FF2B5EF4-FFF2-40B4-BE49-F238E27FC236}">
                <a16:creationId xmlns:a16="http://schemas.microsoft.com/office/drawing/2014/main" id="{983B4E8E-110D-F915-3263-1FCC2DC1D5DF}"/>
              </a:ext>
            </a:extLst>
          </p:cNvPr>
          <p:cNvSpPr txBox="1"/>
          <p:nvPr/>
        </p:nvSpPr>
        <p:spPr bwMode="auto">
          <a:xfrm>
            <a:off x="1158874" y="5822986"/>
            <a:ext cx="9786627" cy="646331"/>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000" dirty="0">
                <a:solidFill>
                  <a:schemeClr val="tx2"/>
                </a:solidFill>
                <a:latin typeface="Source Sans Pro" panose="020B0503030403020204" pitchFamily="34" charset="0"/>
                <a:ea typeface="Source Sans Pro" panose="020B0503030403020204" pitchFamily="34" charset="0"/>
              </a:rPr>
              <a:t>Den rette påklædning forlænger den tid du er ved bevidsthed og i sidste ende dine overlevelsesmuligheder, hvis du falder i vandet</a:t>
            </a:r>
            <a:endParaRPr lang="da-DK" sz="2000" spc="30" dirty="0">
              <a:solidFill>
                <a:schemeClr val="tx2"/>
              </a:solidFill>
              <a:latin typeface="Source Sans Pro" panose="020B0503030403020204" pitchFamily="34" charset="0"/>
              <a:ea typeface="Source Sans Pro" panose="020B05030304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9"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31">
            <a:extLst>
              <a:ext uri="{FF2B5EF4-FFF2-40B4-BE49-F238E27FC236}">
                <a16:creationId xmlns:a16="http://schemas.microsoft.com/office/drawing/2014/main" id="{013FCCB2-08D2-44B8-9586-150CDA8D27F5}"/>
              </a:ext>
            </a:extLst>
          </p:cNvPr>
          <p:cNvSpPr txBox="1"/>
          <p:nvPr/>
        </p:nvSpPr>
        <p:spPr bwMode="auto">
          <a:xfrm>
            <a:off x="759759" y="5777566"/>
            <a:ext cx="10697135" cy="784830"/>
          </a:xfrm>
          <a:prstGeom prst="rect">
            <a:avLst/>
          </a:prstGeom>
          <a:noFill/>
        </p:spPr>
        <p:txBody>
          <a:bodyPr wrap="square">
            <a:spAutoFit/>
          </a:bodyPr>
          <a:lstStyle/>
          <a:p>
            <a:pPr algn="ctr" eaLnBrk="1" fontAlgn="auto" hangingPunct="1">
              <a:spcBef>
                <a:spcPts val="600"/>
              </a:spcBef>
              <a:spcAft>
                <a:spcPts val="0"/>
              </a:spcAft>
              <a:defRPr/>
            </a:pPr>
            <a:r>
              <a:rPr lang="da-DK" sz="2000" spc="30" dirty="0">
                <a:solidFill>
                  <a:schemeClr val="tx2"/>
                </a:solidFill>
                <a:latin typeface="Source Sans Pro" panose="020B0503030403020204" pitchFamily="34" charset="0"/>
                <a:ea typeface="Source Sans Pro" panose="020B0503030403020204" pitchFamily="34" charset="0"/>
              </a:rPr>
              <a:t>Bliv ved båden hvis den stadig er flydende/sødygtig – den er jeres umiddelbare redningsmiddel.</a:t>
            </a:r>
          </a:p>
          <a:p>
            <a:pPr algn="ctr" eaLnBrk="1" fontAlgn="auto" hangingPunct="1">
              <a:spcBef>
                <a:spcPts val="600"/>
              </a:spcBef>
              <a:spcAft>
                <a:spcPts val="0"/>
              </a:spcAft>
              <a:defRPr/>
            </a:pPr>
            <a:r>
              <a:rPr lang="da-DK" sz="2000" spc="30" dirty="0">
                <a:solidFill>
                  <a:schemeClr val="tx2"/>
                </a:solidFill>
                <a:latin typeface="Source Sans Pro" panose="020B0503030403020204" pitchFamily="34" charset="0"/>
                <a:ea typeface="Source Sans Pro" panose="020B0503030403020204" pitchFamily="34" charset="0"/>
              </a:rPr>
              <a:t>Forlad kun båden hvis mandskabets redning ellers er udsigtsløs.</a:t>
            </a:r>
          </a:p>
        </p:txBody>
      </p:sp>
      <p:cxnSp>
        <p:nvCxnSpPr>
          <p:cNvPr id="53" name="Straight Connector 33">
            <a:extLst>
              <a:ext uri="{FF2B5EF4-FFF2-40B4-BE49-F238E27FC236}">
                <a16:creationId xmlns:a16="http://schemas.microsoft.com/office/drawing/2014/main" id="{96EECCE2-0BEA-4642-B3C4-B31A90270695}"/>
              </a:ext>
            </a:extLst>
          </p:cNvPr>
          <p:cNvCxnSpPr>
            <a:cxnSpLocks/>
          </p:cNvCxnSpPr>
          <p:nvPr/>
        </p:nvCxnSpPr>
        <p:spPr bwMode="auto">
          <a:xfrm>
            <a:off x="1242219" y="57286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6" name="Gruppe 5">
            <a:extLst>
              <a:ext uri="{FF2B5EF4-FFF2-40B4-BE49-F238E27FC236}">
                <a16:creationId xmlns:a16="http://schemas.microsoft.com/office/drawing/2014/main" id="{10FCF0D3-392E-4F9D-B931-61BBDD23B45A}"/>
              </a:ext>
            </a:extLst>
          </p:cNvPr>
          <p:cNvGrpSpPr/>
          <p:nvPr/>
        </p:nvGrpSpPr>
        <p:grpSpPr>
          <a:xfrm>
            <a:off x="4043140" y="1953872"/>
            <a:ext cx="2707217" cy="648000"/>
            <a:chOff x="4371446" y="2035760"/>
            <a:chExt cx="2707217" cy="648000"/>
          </a:xfrm>
        </p:grpSpPr>
        <p:sp>
          <p:nvSpPr>
            <p:cNvPr id="31" name="TextBox 4">
              <a:extLst>
                <a:ext uri="{FF2B5EF4-FFF2-40B4-BE49-F238E27FC236}">
                  <a16:creationId xmlns:a16="http://schemas.microsoft.com/office/drawing/2014/main" id="{F618517F-32DF-4E6A-8D80-D1CB520015F0}"/>
                </a:ext>
              </a:extLst>
            </p:cNvPr>
            <p:cNvSpPr txBox="1"/>
            <p:nvPr/>
          </p:nvSpPr>
          <p:spPr bwMode="auto">
            <a:xfrm>
              <a:off x="5272088" y="2205038"/>
              <a:ext cx="1806575" cy="309444"/>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Bevar roen  </a:t>
              </a:r>
            </a:p>
          </p:txBody>
        </p:sp>
        <p:grpSp>
          <p:nvGrpSpPr>
            <p:cNvPr id="5" name="Gruppe 4">
              <a:extLst>
                <a:ext uri="{FF2B5EF4-FFF2-40B4-BE49-F238E27FC236}">
                  <a16:creationId xmlns:a16="http://schemas.microsoft.com/office/drawing/2014/main" id="{3172AA24-4F26-4002-A7C5-CFAD319620FE}"/>
                </a:ext>
              </a:extLst>
            </p:cNvPr>
            <p:cNvGrpSpPr/>
            <p:nvPr/>
          </p:nvGrpSpPr>
          <p:grpSpPr>
            <a:xfrm>
              <a:off x="4371446" y="2035760"/>
              <a:ext cx="648000" cy="648000"/>
              <a:chOff x="2314046" y="4038937"/>
              <a:chExt cx="648000" cy="648000"/>
            </a:xfrm>
          </p:grpSpPr>
          <p:sp>
            <p:nvSpPr>
              <p:cNvPr id="2" name="Ellipse 1">
                <a:extLst>
                  <a:ext uri="{FF2B5EF4-FFF2-40B4-BE49-F238E27FC236}">
                    <a16:creationId xmlns:a16="http://schemas.microsoft.com/office/drawing/2014/main" id="{514F25A0-C930-4C51-937D-A51B6364CCC6}"/>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a:extLst>
                  <a:ext uri="{FF2B5EF4-FFF2-40B4-BE49-F238E27FC236}">
                    <a16:creationId xmlns:a16="http://schemas.microsoft.com/office/drawing/2014/main" id="{29C83FE8-7B40-4A93-9C86-5441B5059497}"/>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da-DK" sz="3200" dirty="0">
                    <a:solidFill>
                      <a:schemeClr val="bg1"/>
                    </a:solidFill>
                    <a:latin typeface="Source Sans Pro" panose="020B0503030403020204" pitchFamily="34" charset="0"/>
                    <a:ea typeface="Source Sans Pro" panose="020B0503030403020204" pitchFamily="34" charset="0"/>
                  </a:rPr>
                  <a:t>1</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32" name="Gruppe 31">
            <a:extLst>
              <a:ext uri="{FF2B5EF4-FFF2-40B4-BE49-F238E27FC236}">
                <a16:creationId xmlns:a16="http://schemas.microsoft.com/office/drawing/2014/main" id="{2A1DF6B6-D6C6-457E-BAC6-B5132CC3FBC9}"/>
              </a:ext>
            </a:extLst>
          </p:cNvPr>
          <p:cNvGrpSpPr/>
          <p:nvPr/>
        </p:nvGrpSpPr>
        <p:grpSpPr>
          <a:xfrm>
            <a:off x="4043140" y="4127746"/>
            <a:ext cx="5984747" cy="648000"/>
            <a:chOff x="4371446" y="2035760"/>
            <a:chExt cx="5984747" cy="648000"/>
          </a:xfrm>
        </p:grpSpPr>
        <p:sp>
          <p:nvSpPr>
            <p:cNvPr id="33" name="TextBox 4">
              <a:extLst>
                <a:ext uri="{FF2B5EF4-FFF2-40B4-BE49-F238E27FC236}">
                  <a16:creationId xmlns:a16="http://schemas.microsoft.com/office/drawing/2014/main" id="{16C537CC-B159-4E5C-BFCA-91C5B45C1954}"/>
                </a:ext>
              </a:extLst>
            </p:cNvPr>
            <p:cNvSpPr txBox="1"/>
            <p:nvPr/>
          </p:nvSpPr>
          <p:spPr bwMode="auto">
            <a:xfrm>
              <a:off x="5189154" y="2039937"/>
              <a:ext cx="5167039" cy="641842"/>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Som styrmand har du ansvaret for at forklare mandskabet hvad der skal gøres og hvordan </a:t>
              </a:r>
            </a:p>
          </p:txBody>
        </p:sp>
        <p:grpSp>
          <p:nvGrpSpPr>
            <p:cNvPr id="34" name="Gruppe 33">
              <a:extLst>
                <a:ext uri="{FF2B5EF4-FFF2-40B4-BE49-F238E27FC236}">
                  <a16:creationId xmlns:a16="http://schemas.microsoft.com/office/drawing/2014/main" id="{6D396111-B29B-467D-8D72-8BCCC6E9B23B}"/>
                </a:ext>
              </a:extLst>
            </p:cNvPr>
            <p:cNvGrpSpPr/>
            <p:nvPr/>
          </p:nvGrpSpPr>
          <p:grpSpPr>
            <a:xfrm>
              <a:off x="4371446" y="2035760"/>
              <a:ext cx="648000" cy="648000"/>
              <a:chOff x="2314046" y="4038937"/>
              <a:chExt cx="648000" cy="648000"/>
            </a:xfrm>
          </p:grpSpPr>
          <p:sp>
            <p:nvSpPr>
              <p:cNvPr id="35" name="Ellipse 34">
                <a:extLst>
                  <a:ext uri="{FF2B5EF4-FFF2-40B4-BE49-F238E27FC236}">
                    <a16:creationId xmlns:a16="http://schemas.microsoft.com/office/drawing/2014/main" id="{459FDA3D-49E8-49D5-A68A-345C24C050EC}"/>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Tekstfelt 35">
                <a:extLst>
                  <a:ext uri="{FF2B5EF4-FFF2-40B4-BE49-F238E27FC236}">
                    <a16:creationId xmlns:a16="http://schemas.microsoft.com/office/drawing/2014/main" id="{A93DF0E4-B101-4E5A-A2F1-D0378E8A53A7}"/>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en-US" sz="3200" dirty="0">
                    <a:solidFill>
                      <a:schemeClr val="bg1"/>
                    </a:solidFill>
                    <a:latin typeface="Source Sans Pro" panose="020B0503030403020204" pitchFamily="34" charset="0"/>
                    <a:ea typeface="Source Sans Pro" panose="020B0503030403020204" pitchFamily="34" charset="0"/>
                  </a:rPr>
                  <a:t>3</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37" name="Gruppe 36">
            <a:extLst>
              <a:ext uri="{FF2B5EF4-FFF2-40B4-BE49-F238E27FC236}">
                <a16:creationId xmlns:a16="http://schemas.microsoft.com/office/drawing/2014/main" id="{45D52BC1-8817-4C43-87D7-E3E2CA2090E0}"/>
              </a:ext>
            </a:extLst>
          </p:cNvPr>
          <p:cNvGrpSpPr/>
          <p:nvPr/>
        </p:nvGrpSpPr>
        <p:grpSpPr>
          <a:xfrm>
            <a:off x="4043140" y="3057466"/>
            <a:ext cx="4924954" cy="648000"/>
            <a:chOff x="4371446" y="2035760"/>
            <a:chExt cx="4924954" cy="648000"/>
          </a:xfrm>
        </p:grpSpPr>
        <p:sp>
          <p:nvSpPr>
            <p:cNvPr id="46" name="TextBox 4">
              <a:extLst>
                <a:ext uri="{FF2B5EF4-FFF2-40B4-BE49-F238E27FC236}">
                  <a16:creationId xmlns:a16="http://schemas.microsoft.com/office/drawing/2014/main" id="{6C269393-BA6E-4819-BC78-E205FA876B8D}"/>
                </a:ext>
              </a:extLst>
            </p:cNvPr>
            <p:cNvSpPr txBox="1"/>
            <p:nvPr/>
          </p:nvSpPr>
          <p:spPr bwMode="auto">
            <a:xfrm>
              <a:off x="5272088" y="2205038"/>
              <a:ext cx="4024312"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Få samling på mandskabet</a:t>
              </a:r>
            </a:p>
          </p:txBody>
        </p:sp>
        <p:grpSp>
          <p:nvGrpSpPr>
            <p:cNvPr id="47" name="Gruppe 46">
              <a:extLst>
                <a:ext uri="{FF2B5EF4-FFF2-40B4-BE49-F238E27FC236}">
                  <a16:creationId xmlns:a16="http://schemas.microsoft.com/office/drawing/2014/main" id="{DC61EF07-1BF0-43F7-90D5-BB93D1E073F5}"/>
                </a:ext>
              </a:extLst>
            </p:cNvPr>
            <p:cNvGrpSpPr/>
            <p:nvPr/>
          </p:nvGrpSpPr>
          <p:grpSpPr>
            <a:xfrm>
              <a:off x="4371446" y="2035760"/>
              <a:ext cx="648000" cy="648000"/>
              <a:chOff x="2314046" y="4038937"/>
              <a:chExt cx="648000" cy="648000"/>
            </a:xfrm>
          </p:grpSpPr>
          <p:sp>
            <p:nvSpPr>
              <p:cNvPr id="48" name="Ellipse 47">
                <a:extLst>
                  <a:ext uri="{FF2B5EF4-FFF2-40B4-BE49-F238E27FC236}">
                    <a16:creationId xmlns:a16="http://schemas.microsoft.com/office/drawing/2014/main" id="{58516825-583D-461A-8F1F-73076EB2F3A4}"/>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Tekstfelt 48">
                <a:extLst>
                  <a:ext uri="{FF2B5EF4-FFF2-40B4-BE49-F238E27FC236}">
                    <a16:creationId xmlns:a16="http://schemas.microsoft.com/office/drawing/2014/main" id="{AC01DB61-7B6E-49F6-9E69-7E79FC5EFCF9}"/>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en-US" sz="3200" dirty="0">
                    <a:solidFill>
                      <a:schemeClr val="bg1"/>
                    </a:solidFill>
                    <a:latin typeface="Source Sans Pro" panose="020B0503030403020204" pitchFamily="34" charset="0"/>
                    <a:ea typeface="Source Sans Pro" panose="020B0503030403020204" pitchFamily="34" charset="0"/>
                  </a:rPr>
                  <a:t>2</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25" name="Group 35">
            <a:extLst>
              <a:ext uri="{FF2B5EF4-FFF2-40B4-BE49-F238E27FC236}">
                <a16:creationId xmlns:a16="http://schemas.microsoft.com/office/drawing/2014/main" id="{45795BA8-99FE-4AC8-A78F-3EE3F6F47266}"/>
              </a:ext>
            </a:extLst>
          </p:cNvPr>
          <p:cNvGrpSpPr>
            <a:grpSpLocks/>
          </p:cNvGrpSpPr>
          <p:nvPr/>
        </p:nvGrpSpPr>
        <p:grpSpPr bwMode="auto">
          <a:xfrm>
            <a:off x="554182" y="284400"/>
            <a:ext cx="11083636" cy="1019175"/>
            <a:chOff x="-152307" y="655461"/>
            <a:chExt cx="12191818" cy="1019655"/>
          </a:xfrm>
        </p:grpSpPr>
        <p:sp>
          <p:nvSpPr>
            <p:cNvPr id="26" name="TextBox 31">
              <a:extLst>
                <a:ext uri="{FF2B5EF4-FFF2-40B4-BE49-F238E27FC236}">
                  <a16:creationId xmlns:a16="http://schemas.microsoft.com/office/drawing/2014/main" id="{2E5B2434-DAFB-42CC-A6A1-31A29E0FCC80}"/>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Ved uheld eller ulykke på vandet</a:t>
              </a:r>
            </a:p>
          </p:txBody>
        </p:sp>
        <p:sp>
          <p:nvSpPr>
            <p:cNvPr id="27" name="TextBox 32">
              <a:extLst>
                <a:ext uri="{FF2B5EF4-FFF2-40B4-BE49-F238E27FC236}">
                  <a16:creationId xmlns:a16="http://schemas.microsoft.com/office/drawing/2014/main" id="{DBFAF71B-1490-48E7-B1B1-6DCB0E85B451}"/>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Mand overbord/bordfyldning/kæntring/kollision</a:t>
              </a:r>
            </a:p>
          </p:txBody>
        </p:sp>
        <p:cxnSp>
          <p:nvCxnSpPr>
            <p:cNvPr id="28" name="Straight Connector 33">
              <a:extLst>
                <a:ext uri="{FF2B5EF4-FFF2-40B4-BE49-F238E27FC236}">
                  <a16:creationId xmlns:a16="http://schemas.microsoft.com/office/drawing/2014/main" id="{1A85D55A-80F1-41B2-AF4C-68EAE164E24E}"/>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arn(inVertic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9" y="57286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54296" name="Group 35">
            <a:extLst>
              <a:ext uri="{FF2B5EF4-FFF2-40B4-BE49-F238E27FC236}">
                <a16:creationId xmlns:a16="http://schemas.microsoft.com/office/drawing/2014/main" id="{98D47461-87E5-4579-ABF7-CAC1C9B02D11}"/>
              </a:ext>
            </a:extLst>
          </p:cNvPr>
          <p:cNvGrpSpPr>
            <a:grpSpLocks/>
          </p:cNvGrpSpPr>
          <p:nvPr/>
        </p:nvGrpSpPr>
        <p:grpSpPr bwMode="auto">
          <a:xfrm>
            <a:off x="1239044" y="5833588"/>
            <a:ext cx="9713913" cy="815975"/>
            <a:chOff x="1098714" y="655461"/>
            <a:chExt cx="9833067" cy="890051"/>
          </a:xfrm>
        </p:grpSpPr>
        <p:sp>
          <p:nvSpPr>
            <p:cNvPr id="69" name="TextBox 31">
              <a:extLst>
                <a:ext uri="{FF2B5EF4-FFF2-40B4-BE49-F238E27FC236}">
                  <a16:creationId xmlns:a16="http://schemas.microsoft.com/office/drawing/2014/main" id="{C9D2FC82-F262-4BDA-A744-EE7366DAABBC}"/>
                </a:ext>
              </a:extLst>
            </p:cNvPr>
            <p:cNvSpPr txBox="1"/>
            <p:nvPr/>
          </p:nvSpPr>
          <p:spPr>
            <a:xfrm>
              <a:off x="1098714" y="655461"/>
              <a:ext cx="9833067" cy="433075"/>
            </a:xfrm>
            <a:prstGeom prst="rect">
              <a:avLst/>
            </a:prstGeom>
            <a:noFill/>
          </p:spPr>
          <p:txBody>
            <a:bodyPr>
              <a:spAutoFit/>
            </a:bodyPr>
            <a:lstStyle/>
            <a:p>
              <a:pPr algn="ctr" eaLnBrk="1" fontAlgn="auto" hangingPunct="1">
                <a:lnSpc>
                  <a:spcPct val="90000"/>
                </a:lnSpc>
                <a:spcBef>
                  <a:spcPts val="0"/>
                </a:spcBef>
                <a:spcAft>
                  <a:spcPts val="0"/>
                </a:spcAft>
                <a:defRPr/>
              </a:pPr>
              <a:r>
                <a:rPr lang="da-DK" sz="2200" spc="30" dirty="0">
                  <a:solidFill>
                    <a:schemeClr val="tx2"/>
                  </a:solidFill>
                  <a:latin typeface="Source Sans Pro" panose="020B0503030403020204" pitchFamily="34" charset="0"/>
                  <a:ea typeface="Source Sans Pro" panose="020B0503030403020204" pitchFamily="34" charset="0"/>
                </a:rPr>
                <a:t>Som styrmand er du altid et skridt foran og forberedt på uforudsete hændelser</a:t>
              </a:r>
            </a:p>
          </p:txBody>
        </p:sp>
        <p:sp>
          <p:nvSpPr>
            <p:cNvPr id="55313" name="TextBox 32">
              <a:extLst>
                <a:ext uri="{FF2B5EF4-FFF2-40B4-BE49-F238E27FC236}">
                  <a16:creationId xmlns:a16="http://schemas.microsoft.com/office/drawing/2014/main" id="{74908C5C-D8D1-416A-B36C-F36E23F2CF42}"/>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sp>
        <p:nvSpPr>
          <p:cNvPr id="73" name="Rectangle 32">
            <a:extLst>
              <a:ext uri="{FF2B5EF4-FFF2-40B4-BE49-F238E27FC236}">
                <a16:creationId xmlns:a16="http://schemas.microsoft.com/office/drawing/2014/main" id="{927CAD41-6036-4ACA-ADDE-7BD9DEE7F821}"/>
              </a:ext>
            </a:extLst>
          </p:cNvPr>
          <p:cNvSpPr>
            <a:spLocks noChangeArrowheads="1"/>
          </p:cNvSpPr>
          <p:nvPr/>
        </p:nvSpPr>
        <p:spPr bwMode="auto">
          <a:xfrm>
            <a:off x="9785983" y="1244561"/>
            <a:ext cx="147342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Erhvervsfartøjer</a:t>
            </a:r>
          </a:p>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Lystbåde</a:t>
            </a:r>
          </a:p>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Windsurfere</a:t>
            </a:r>
          </a:p>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Vandski</a:t>
            </a:r>
          </a:p>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Jetski</a:t>
            </a:r>
          </a:p>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Svømmere </a:t>
            </a:r>
          </a:p>
          <a:p>
            <a:pPr eaLnBrk="1" hangingPunct="1">
              <a:lnSpc>
                <a:spcPct val="100000"/>
              </a:lnSpc>
              <a:spcBef>
                <a:spcPts val="600"/>
              </a:spcBef>
              <a:buFontTx/>
              <a:buNone/>
            </a:pPr>
            <a:r>
              <a:rPr lang="da-DK" altLang="da-DK" sz="1600" dirty="0">
                <a:solidFill>
                  <a:schemeClr val="tx2">
                    <a:lumMod val="75000"/>
                    <a:lumOff val="25000"/>
                  </a:schemeClr>
                </a:solidFill>
                <a:latin typeface="Source Sans Pro" panose="020B0503030403020204" pitchFamily="34" charset="0"/>
                <a:ea typeface="Source Sans Pro" panose="020B0503030403020204" pitchFamily="34" charset="0"/>
              </a:rPr>
              <a:t>Mv.</a:t>
            </a:r>
          </a:p>
        </p:txBody>
      </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Farer på roturen</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Hvad skal du være særligt opmærksom på?</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53" name="Right Brace 52">
            <a:extLst>
              <a:ext uri="{FF2B5EF4-FFF2-40B4-BE49-F238E27FC236}">
                <a16:creationId xmlns:a16="http://schemas.microsoft.com/office/drawing/2014/main" id="{974D9E6E-F861-493C-8DD6-975F632B0DA9}"/>
              </a:ext>
            </a:extLst>
          </p:cNvPr>
          <p:cNvSpPr/>
          <p:nvPr/>
        </p:nvSpPr>
        <p:spPr>
          <a:xfrm flipH="1">
            <a:off x="9448013" y="1214384"/>
            <a:ext cx="251279" cy="2162228"/>
          </a:xfrm>
          <a:prstGeom prst="rightBrace">
            <a:avLst>
              <a:gd name="adj1" fmla="val 67164"/>
              <a:gd name="adj2" fmla="val 50000"/>
            </a:avLst>
          </a:prstGeom>
          <a:ln w="28575">
            <a:solidFill>
              <a:schemeClr val="tx2">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14" name="Group 13">
            <a:extLst>
              <a:ext uri="{FF2B5EF4-FFF2-40B4-BE49-F238E27FC236}">
                <a16:creationId xmlns:a16="http://schemas.microsoft.com/office/drawing/2014/main" id="{DFB2EF15-8683-070C-A93C-307777EEF7D9}"/>
              </a:ext>
            </a:extLst>
          </p:cNvPr>
          <p:cNvGrpSpPr/>
          <p:nvPr/>
        </p:nvGrpSpPr>
        <p:grpSpPr>
          <a:xfrm>
            <a:off x="1433249" y="4484324"/>
            <a:ext cx="3683882" cy="611578"/>
            <a:chOff x="1760909" y="4484324"/>
            <a:chExt cx="3683882" cy="611578"/>
          </a:xfrm>
        </p:grpSpPr>
        <p:sp>
          <p:nvSpPr>
            <p:cNvPr id="5" name="Rectangle 4">
              <a:extLst>
                <a:ext uri="{FF2B5EF4-FFF2-40B4-BE49-F238E27FC236}">
                  <a16:creationId xmlns:a16="http://schemas.microsoft.com/office/drawing/2014/main" id="{E528C267-0A3A-4FA7-983E-A529D33E2884}"/>
                </a:ext>
              </a:extLst>
            </p:cNvPr>
            <p:cNvSpPr/>
            <p:nvPr/>
          </p:nvSpPr>
          <p:spPr>
            <a:xfrm>
              <a:off x="1760909" y="4484324"/>
              <a:ext cx="3683882" cy="61157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TextBox 4">
              <a:extLst>
                <a:ext uri="{FF2B5EF4-FFF2-40B4-BE49-F238E27FC236}">
                  <a16:creationId xmlns:a16="http://schemas.microsoft.com/office/drawing/2014/main" id="{B26D9DD8-5F96-4C22-A8A4-3735C81DAB41}"/>
                </a:ext>
              </a:extLst>
            </p:cNvPr>
            <p:cNvSpPr txBox="1"/>
            <p:nvPr/>
          </p:nvSpPr>
          <p:spPr bwMode="auto">
            <a:xfrm>
              <a:off x="2759129" y="4581119"/>
              <a:ext cx="2556122" cy="378180"/>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2200" b="1" dirty="0">
                  <a:solidFill>
                    <a:schemeClr val="bg2">
                      <a:lumMod val="95000"/>
                    </a:schemeClr>
                  </a:solidFill>
                  <a:latin typeface="Source Sans Pro" panose="020B0503030403020204" pitchFamily="34" charset="0"/>
                  <a:ea typeface="Source Sans Pro" panose="020B0503030403020204" pitchFamily="34" charset="0"/>
                </a:rPr>
                <a:t>Mørke/natteroning</a:t>
              </a:r>
            </a:p>
          </p:txBody>
        </p:sp>
        <p:sp>
          <p:nvSpPr>
            <p:cNvPr id="54" name="Shape 2801">
              <a:extLst>
                <a:ext uri="{FF2B5EF4-FFF2-40B4-BE49-F238E27FC236}">
                  <a16:creationId xmlns:a16="http://schemas.microsoft.com/office/drawing/2014/main" id="{7F702A1B-86ED-4531-96F3-CB0D7D8C9759}"/>
                </a:ext>
              </a:extLst>
            </p:cNvPr>
            <p:cNvSpPr/>
            <p:nvPr/>
          </p:nvSpPr>
          <p:spPr>
            <a:xfrm>
              <a:off x="1951192" y="4622961"/>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bg2">
                <a:lumMod val="95000"/>
              </a:schemeClr>
            </a:solidFill>
            <a:ln w="12700">
              <a:solidFill>
                <a:schemeClr val="bg2">
                  <a:lumMod val="95000"/>
                </a:schemeClr>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grpSp>
        <p:nvGrpSpPr>
          <p:cNvPr id="55340" name="Group 55339">
            <a:extLst>
              <a:ext uri="{FF2B5EF4-FFF2-40B4-BE49-F238E27FC236}">
                <a16:creationId xmlns:a16="http://schemas.microsoft.com/office/drawing/2014/main" id="{DDF798A0-5B66-4872-89B4-DF9D294D4ED2}"/>
              </a:ext>
            </a:extLst>
          </p:cNvPr>
          <p:cNvGrpSpPr/>
          <p:nvPr/>
        </p:nvGrpSpPr>
        <p:grpSpPr>
          <a:xfrm>
            <a:off x="1573003" y="2679710"/>
            <a:ext cx="3744931" cy="432000"/>
            <a:chOff x="1302557" y="3789417"/>
            <a:chExt cx="3744931" cy="432000"/>
          </a:xfrm>
        </p:grpSpPr>
        <p:sp>
          <p:nvSpPr>
            <p:cNvPr id="59" name="TextBox 4">
              <a:extLst>
                <a:ext uri="{FF2B5EF4-FFF2-40B4-BE49-F238E27FC236}">
                  <a16:creationId xmlns:a16="http://schemas.microsoft.com/office/drawing/2014/main" id="{1BECC50B-D3F7-4C9B-9CAD-154ED3B28665}"/>
                </a:ext>
              </a:extLst>
            </p:cNvPr>
            <p:cNvSpPr txBox="1"/>
            <p:nvPr/>
          </p:nvSpPr>
          <p:spPr bwMode="auto">
            <a:xfrm>
              <a:off x="2016307" y="3843879"/>
              <a:ext cx="3031181"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Broer/bolværk/spunsvægge</a:t>
              </a:r>
            </a:p>
          </p:txBody>
        </p:sp>
        <p:pic>
          <p:nvPicPr>
            <p:cNvPr id="8" name="Graphic 7" descr="Bridge scene outline">
              <a:extLst>
                <a:ext uri="{FF2B5EF4-FFF2-40B4-BE49-F238E27FC236}">
                  <a16:creationId xmlns:a16="http://schemas.microsoft.com/office/drawing/2014/main" id="{99BDB5CA-FBDE-45D8-A4BE-233680A24AF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02557" y="3789417"/>
              <a:ext cx="432000" cy="432000"/>
            </a:xfrm>
            <a:prstGeom prst="rect">
              <a:avLst/>
            </a:prstGeom>
          </p:spPr>
        </p:pic>
      </p:grpSp>
      <p:grpSp>
        <p:nvGrpSpPr>
          <p:cNvPr id="55342" name="Group 55341">
            <a:extLst>
              <a:ext uri="{FF2B5EF4-FFF2-40B4-BE49-F238E27FC236}">
                <a16:creationId xmlns:a16="http://schemas.microsoft.com/office/drawing/2014/main" id="{201BBD68-8B1D-4458-A188-90B5278D0955}"/>
              </a:ext>
            </a:extLst>
          </p:cNvPr>
          <p:cNvGrpSpPr/>
          <p:nvPr/>
        </p:nvGrpSpPr>
        <p:grpSpPr>
          <a:xfrm>
            <a:off x="6067355" y="2030550"/>
            <a:ext cx="3189881" cy="468000"/>
            <a:chOff x="6012762" y="2480924"/>
            <a:chExt cx="3189881" cy="468000"/>
          </a:xfrm>
        </p:grpSpPr>
        <p:sp>
          <p:nvSpPr>
            <p:cNvPr id="74" name="TextBox 4">
              <a:extLst>
                <a:ext uri="{FF2B5EF4-FFF2-40B4-BE49-F238E27FC236}">
                  <a16:creationId xmlns:a16="http://schemas.microsoft.com/office/drawing/2014/main" id="{7A2E5FF5-C7D5-444E-AA41-2C5FBE215BA8}"/>
                </a:ext>
              </a:extLst>
            </p:cNvPr>
            <p:cNvSpPr txBox="1"/>
            <p:nvPr/>
          </p:nvSpPr>
          <p:spPr bwMode="auto">
            <a:xfrm>
              <a:off x="6767745" y="2575469"/>
              <a:ext cx="2434898"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Andre brugere af havet</a:t>
              </a:r>
            </a:p>
          </p:txBody>
        </p:sp>
        <p:pic>
          <p:nvPicPr>
            <p:cNvPr id="10" name="Graphic 9" descr="Sailboat outline">
              <a:extLst>
                <a:ext uri="{FF2B5EF4-FFF2-40B4-BE49-F238E27FC236}">
                  <a16:creationId xmlns:a16="http://schemas.microsoft.com/office/drawing/2014/main" id="{D006FD79-E420-481A-91DC-3A6575C3087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2762" y="2480924"/>
              <a:ext cx="468000" cy="468000"/>
            </a:xfrm>
            <a:prstGeom prst="rect">
              <a:avLst/>
            </a:prstGeom>
          </p:spPr>
        </p:pic>
      </p:grpSp>
      <p:grpSp>
        <p:nvGrpSpPr>
          <p:cNvPr id="55341" name="Group 55340">
            <a:extLst>
              <a:ext uri="{FF2B5EF4-FFF2-40B4-BE49-F238E27FC236}">
                <a16:creationId xmlns:a16="http://schemas.microsoft.com/office/drawing/2014/main" id="{89611B63-EB6D-4504-9F49-BA9EE9CC0AD3}"/>
              </a:ext>
            </a:extLst>
          </p:cNvPr>
          <p:cNvGrpSpPr/>
          <p:nvPr/>
        </p:nvGrpSpPr>
        <p:grpSpPr>
          <a:xfrm>
            <a:off x="1587027" y="2164409"/>
            <a:ext cx="2871729" cy="432000"/>
            <a:chOff x="6034350" y="1878027"/>
            <a:chExt cx="2871729" cy="432000"/>
          </a:xfrm>
        </p:grpSpPr>
        <p:sp>
          <p:nvSpPr>
            <p:cNvPr id="80" name="TextBox 4">
              <a:extLst>
                <a:ext uri="{FF2B5EF4-FFF2-40B4-BE49-F238E27FC236}">
                  <a16:creationId xmlns:a16="http://schemas.microsoft.com/office/drawing/2014/main" id="{40A8DAF7-C82F-4AEC-A3F5-A8580FAE9E55}"/>
                </a:ext>
              </a:extLst>
            </p:cNvPr>
            <p:cNvSpPr txBox="1"/>
            <p:nvPr/>
          </p:nvSpPr>
          <p:spPr bwMode="auto">
            <a:xfrm>
              <a:off x="6767744" y="1890962"/>
              <a:ext cx="2138335"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Usødygtigt materiel</a:t>
              </a:r>
            </a:p>
          </p:txBody>
        </p:sp>
        <p:pic>
          <p:nvPicPr>
            <p:cNvPr id="12" name="Graphic 11" descr="Thumbs Down outline">
              <a:extLst>
                <a:ext uri="{FF2B5EF4-FFF2-40B4-BE49-F238E27FC236}">
                  <a16:creationId xmlns:a16="http://schemas.microsoft.com/office/drawing/2014/main" id="{987AD9C3-8869-4075-83D9-47A9EB27C12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34350" y="1878027"/>
              <a:ext cx="432000" cy="432000"/>
            </a:xfrm>
            <a:prstGeom prst="rect">
              <a:avLst/>
            </a:prstGeom>
          </p:spPr>
        </p:pic>
      </p:grpSp>
      <p:grpSp>
        <p:nvGrpSpPr>
          <p:cNvPr id="55343" name="Group 55342">
            <a:extLst>
              <a:ext uri="{FF2B5EF4-FFF2-40B4-BE49-F238E27FC236}">
                <a16:creationId xmlns:a16="http://schemas.microsoft.com/office/drawing/2014/main" id="{9A575530-2956-48F8-A601-08CC55AA9941}"/>
              </a:ext>
            </a:extLst>
          </p:cNvPr>
          <p:cNvGrpSpPr/>
          <p:nvPr/>
        </p:nvGrpSpPr>
        <p:grpSpPr>
          <a:xfrm>
            <a:off x="6088943" y="2686195"/>
            <a:ext cx="3146361" cy="432000"/>
            <a:chOff x="6034350" y="3204807"/>
            <a:chExt cx="3146361" cy="432000"/>
          </a:xfrm>
        </p:grpSpPr>
        <p:sp>
          <p:nvSpPr>
            <p:cNvPr id="31" name="TextBox 4">
              <a:extLst>
                <a:ext uri="{FF2B5EF4-FFF2-40B4-BE49-F238E27FC236}">
                  <a16:creationId xmlns:a16="http://schemas.microsoft.com/office/drawing/2014/main" id="{F618517F-32DF-4E6A-8D80-D1CB520015F0}"/>
                </a:ext>
              </a:extLst>
            </p:cNvPr>
            <p:cNvSpPr txBox="1"/>
            <p:nvPr/>
          </p:nvSpPr>
          <p:spPr bwMode="auto">
            <a:xfrm>
              <a:off x="6767744" y="3274817"/>
              <a:ext cx="2412967"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Sygdom</a:t>
              </a:r>
              <a:r>
                <a:rPr lang="da-DK" dirty="0">
                  <a:solidFill>
                    <a:schemeClr val="tx2"/>
                  </a:solidFill>
                  <a:latin typeface="Source Sans Pro" panose="020B0503030403020204" pitchFamily="34" charset="0"/>
                  <a:ea typeface="Source Sans Pro" panose="020B0503030403020204" pitchFamily="34" charset="0"/>
                </a:rPr>
                <a:t> (kronisk/akut)</a:t>
              </a:r>
            </a:p>
          </p:txBody>
        </p:sp>
        <p:pic>
          <p:nvPicPr>
            <p:cNvPr id="16" name="Graphic 15" descr="Fever outline">
              <a:extLst>
                <a:ext uri="{FF2B5EF4-FFF2-40B4-BE49-F238E27FC236}">
                  <a16:creationId xmlns:a16="http://schemas.microsoft.com/office/drawing/2014/main" id="{D0CBED0D-188C-4014-AE51-4BE0772278F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34350" y="3204807"/>
              <a:ext cx="432000" cy="432000"/>
            </a:xfrm>
            <a:prstGeom prst="rect">
              <a:avLst/>
            </a:prstGeom>
          </p:spPr>
        </p:pic>
      </p:grpSp>
      <p:grpSp>
        <p:nvGrpSpPr>
          <p:cNvPr id="55344" name="Group 55343">
            <a:extLst>
              <a:ext uri="{FF2B5EF4-FFF2-40B4-BE49-F238E27FC236}">
                <a16:creationId xmlns:a16="http://schemas.microsoft.com/office/drawing/2014/main" id="{8CBA5226-CAD0-4C87-9E49-9DEF8C5FC3CF}"/>
              </a:ext>
            </a:extLst>
          </p:cNvPr>
          <p:cNvGrpSpPr/>
          <p:nvPr/>
        </p:nvGrpSpPr>
        <p:grpSpPr>
          <a:xfrm>
            <a:off x="1573003" y="3844351"/>
            <a:ext cx="4190111" cy="432000"/>
            <a:chOff x="6034350" y="3813969"/>
            <a:chExt cx="4190111" cy="432000"/>
          </a:xfrm>
        </p:grpSpPr>
        <p:sp>
          <p:nvSpPr>
            <p:cNvPr id="86" name="TextBox 4">
              <a:extLst>
                <a:ext uri="{FF2B5EF4-FFF2-40B4-BE49-F238E27FC236}">
                  <a16:creationId xmlns:a16="http://schemas.microsoft.com/office/drawing/2014/main" id="{0AC5750F-952D-44BC-B2FF-6005E5BC0045}"/>
                </a:ext>
              </a:extLst>
            </p:cNvPr>
            <p:cNvSpPr txBox="1"/>
            <p:nvPr/>
          </p:nvSpPr>
          <p:spPr bwMode="auto">
            <a:xfrm>
              <a:off x="6767744" y="3871165"/>
              <a:ext cx="3456717"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Uerfarne eller dumdristige roere</a:t>
              </a:r>
            </a:p>
          </p:txBody>
        </p:sp>
        <p:pic>
          <p:nvPicPr>
            <p:cNvPr id="18" name="Graphic 17" descr="Hero Male outline">
              <a:extLst>
                <a:ext uri="{FF2B5EF4-FFF2-40B4-BE49-F238E27FC236}">
                  <a16:creationId xmlns:a16="http://schemas.microsoft.com/office/drawing/2014/main" id="{78052667-4F49-434D-AA7E-B57BE9F940B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034350" y="3813969"/>
              <a:ext cx="432000" cy="432000"/>
            </a:xfrm>
            <a:prstGeom prst="rect">
              <a:avLst/>
            </a:prstGeom>
          </p:spPr>
        </p:pic>
      </p:grpSp>
      <p:grpSp>
        <p:nvGrpSpPr>
          <p:cNvPr id="55339" name="Group 55338">
            <a:extLst>
              <a:ext uri="{FF2B5EF4-FFF2-40B4-BE49-F238E27FC236}">
                <a16:creationId xmlns:a16="http://schemas.microsoft.com/office/drawing/2014/main" id="{0DCCB7CA-47C3-447F-8120-A0FE267E5002}"/>
              </a:ext>
            </a:extLst>
          </p:cNvPr>
          <p:cNvGrpSpPr/>
          <p:nvPr/>
        </p:nvGrpSpPr>
        <p:grpSpPr>
          <a:xfrm>
            <a:off x="6064508" y="3905028"/>
            <a:ext cx="1506810" cy="452050"/>
            <a:chOff x="1224198" y="3178647"/>
            <a:chExt cx="1506810" cy="452050"/>
          </a:xfrm>
        </p:grpSpPr>
        <p:sp>
          <p:nvSpPr>
            <p:cNvPr id="62" name="TextBox 4">
              <a:extLst>
                <a:ext uri="{FF2B5EF4-FFF2-40B4-BE49-F238E27FC236}">
                  <a16:creationId xmlns:a16="http://schemas.microsoft.com/office/drawing/2014/main" id="{502302BA-8083-49FD-92DA-43687076CDD2}"/>
                </a:ext>
              </a:extLst>
            </p:cNvPr>
            <p:cNvSpPr txBox="1"/>
            <p:nvPr/>
          </p:nvSpPr>
          <p:spPr bwMode="auto">
            <a:xfrm>
              <a:off x="2016307" y="3221283"/>
              <a:ext cx="714701"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Vrag</a:t>
              </a:r>
            </a:p>
          </p:txBody>
        </p:sp>
        <p:grpSp>
          <p:nvGrpSpPr>
            <p:cNvPr id="28" name="Group 27">
              <a:extLst>
                <a:ext uri="{FF2B5EF4-FFF2-40B4-BE49-F238E27FC236}">
                  <a16:creationId xmlns:a16="http://schemas.microsoft.com/office/drawing/2014/main" id="{9214D2A8-476B-42DE-B5CE-6A9E888F788D}"/>
                </a:ext>
              </a:extLst>
            </p:cNvPr>
            <p:cNvGrpSpPr/>
            <p:nvPr/>
          </p:nvGrpSpPr>
          <p:grpSpPr>
            <a:xfrm>
              <a:off x="1224198" y="3178647"/>
              <a:ext cx="510359" cy="452050"/>
              <a:chOff x="617438" y="795725"/>
              <a:chExt cx="510359" cy="452050"/>
            </a:xfrm>
          </p:grpSpPr>
          <p:pic>
            <p:nvPicPr>
              <p:cNvPr id="20" name="Graphic 19" descr="Tug boat outline">
                <a:extLst>
                  <a:ext uri="{FF2B5EF4-FFF2-40B4-BE49-F238E27FC236}">
                    <a16:creationId xmlns:a16="http://schemas.microsoft.com/office/drawing/2014/main" id="{AAA11D6A-F9C4-4DD1-9A49-66A90ED24EF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20067543">
                <a:off x="617438" y="795725"/>
                <a:ext cx="432000" cy="432000"/>
              </a:xfrm>
              <a:prstGeom prst="rect">
                <a:avLst/>
              </a:prstGeom>
            </p:spPr>
          </p:pic>
          <p:sp>
            <p:nvSpPr>
              <p:cNvPr id="21" name="Rectangle 20">
                <a:extLst>
                  <a:ext uri="{FF2B5EF4-FFF2-40B4-BE49-F238E27FC236}">
                    <a16:creationId xmlns:a16="http://schemas.microsoft.com/office/drawing/2014/main" id="{D691F1FE-6221-407A-90C4-7955952A3ABF}"/>
                  </a:ext>
                </a:extLst>
              </p:cNvPr>
              <p:cNvSpPr/>
              <p:nvPr/>
            </p:nvSpPr>
            <p:spPr>
              <a:xfrm rot="2929760">
                <a:off x="645796" y="819699"/>
                <a:ext cx="121920" cy="140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8" name="Rectangle 87">
                <a:extLst>
                  <a:ext uri="{FF2B5EF4-FFF2-40B4-BE49-F238E27FC236}">
                    <a16:creationId xmlns:a16="http://schemas.microsoft.com/office/drawing/2014/main" id="{643C4583-6E51-4EF6-8DD4-D7D249EBC812}"/>
                  </a:ext>
                </a:extLst>
              </p:cNvPr>
              <p:cNvSpPr/>
              <p:nvPr/>
            </p:nvSpPr>
            <p:spPr>
              <a:xfrm rot="5400000">
                <a:off x="829449" y="955764"/>
                <a:ext cx="164696" cy="41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3" name="Straight Connector 22">
                <a:extLst>
                  <a:ext uri="{FF2B5EF4-FFF2-40B4-BE49-F238E27FC236}">
                    <a16:creationId xmlns:a16="http://schemas.microsoft.com/office/drawing/2014/main" id="{CF3A567F-15DD-42A1-9B48-14656DC0F63A}"/>
                  </a:ext>
                </a:extLst>
              </p:cNvPr>
              <p:cNvCxnSpPr>
                <a:cxnSpLocks/>
              </p:cNvCxnSpPr>
              <p:nvPr/>
            </p:nvCxnSpPr>
            <p:spPr>
              <a:xfrm flipV="1">
                <a:off x="695797" y="1081174"/>
                <a:ext cx="432000" cy="0"/>
              </a:xfrm>
              <a:prstGeom prst="line">
                <a:avLst/>
              </a:prstGeom>
              <a:ln w="9525">
                <a:solidFill>
                  <a:srgbClr val="53585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38DB38B-BD55-434B-B04D-746B148A509E}"/>
                  </a:ext>
                </a:extLst>
              </p:cNvPr>
              <p:cNvCxnSpPr>
                <a:cxnSpLocks/>
              </p:cNvCxnSpPr>
              <p:nvPr/>
            </p:nvCxnSpPr>
            <p:spPr>
              <a:xfrm flipV="1">
                <a:off x="860089" y="1119274"/>
                <a:ext cx="103417" cy="0"/>
              </a:xfrm>
              <a:prstGeom prst="line">
                <a:avLst/>
              </a:prstGeom>
              <a:ln w="9525">
                <a:solidFill>
                  <a:srgbClr val="53585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C234BFB-A817-4E0C-B550-9C53CA585A63}"/>
                  </a:ext>
                </a:extLst>
              </p:cNvPr>
              <p:cNvCxnSpPr>
                <a:cxnSpLocks/>
              </p:cNvCxnSpPr>
              <p:nvPr/>
            </p:nvCxnSpPr>
            <p:spPr>
              <a:xfrm flipV="1">
                <a:off x="982009" y="1147293"/>
                <a:ext cx="103417" cy="0"/>
              </a:xfrm>
              <a:prstGeom prst="line">
                <a:avLst/>
              </a:prstGeom>
              <a:ln w="9525">
                <a:solidFill>
                  <a:srgbClr val="53585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B2D4931-F4B8-4FBC-9350-5E90372F64A8}"/>
                  </a:ext>
                </a:extLst>
              </p:cNvPr>
              <p:cNvCxnSpPr>
                <a:cxnSpLocks/>
              </p:cNvCxnSpPr>
              <p:nvPr/>
            </p:nvCxnSpPr>
            <p:spPr>
              <a:xfrm flipV="1">
                <a:off x="773412" y="1148159"/>
                <a:ext cx="103417" cy="0"/>
              </a:xfrm>
              <a:prstGeom prst="line">
                <a:avLst/>
              </a:prstGeom>
              <a:ln w="9525">
                <a:solidFill>
                  <a:srgbClr val="53585F"/>
                </a:solidFill>
              </a:ln>
            </p:spPr>
            <p:style>
              <a:lnRef idx="1">
                <a:schemeClr val="accent1"/>
              </a:lnRef>
              <a:fillRef idx="0">
                <a:schemeClr val="accent1"/>
              </a:fillRef>
              <a:effectRef idx="0">
                <a:schemeClr val="accent1"/>
              </a:effectRef>
              <a:fontRef idx="minor">
                <a:schemeClr val="tx1"/>
              </a:fontRef>
            </p:style>
          </p:cxnSp>
        </p:grpSp>
      </p:grpSp>
      <p:grpSp>
        <p:nvGrpSpPr>
          <p:cNvPr id="55338" name="Group 55337">
            <a:extLst>
              <a:ext uri="{FF2B5EF4-FFF2-40B4-BE49-F238E27FC236}">
                <a16:creationId xmlns:a16="http://schemas.microsoft.com/office/drawing/2014/main" id="{D7F59270-A19C-41DF-B086-23CFFEB9275C}"/>
              </a:ext>
            </a:extLst>
          </p:cNvPr>
          <p:cNvGrpSpPr/>
          <p:nvPr/>
        </p:nvGrpSpPr>
        <p:grpSpPr>
          <a:xfrm>
            <a:off x="6088943" y="3315152"/>
            <a:ext cx="3243311" cy="432000"/>
            <a:chOff x="1269969" y="2478653"/>
            <a:chExt cx="3243311" cy="432000"/>
          </a:xfrm>
        </p:grpSpPr>
        <p:sp>
          <p:nvSpPr>
            <p:cNvPr id="66" name="TextBox 4">
              <a:extLst>
                <a:ext uri="{FF2B5EF4-FFF2-40B4-BE49-F238E27FC236}">
                  <a16:creationId xmlns:a16="http://schemas.microsoft.com/office/drawing/2014/main" id="{9B91DFC4-2084-49FA-BF1E-6471FCB596E2}"/>
                </a:ext>
              </a:extLst>
            </p:cNvPr>
            <p:cNvSpPr txBox="1"/>
            <p:nvPr/>
          </p:nvSpPr>
          <p:spPr bwMode="auto">
            <a:xfrm>
              <a:off x="2016307" y="2513236"/>
              <a:ext cx="2496973"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Bundgarnspæle og net</a:t>
              </a:r>
            </a:p>
          </p:txBody>
        </p:sp>
        <p:grpSp>
          <p:nvGrpSpPr>
            <p:cNvPr id="55336" name="Group 55335">
              <a:extLst>
                <a:ext uri="{FF2B5EF4-FFF2-40B4-BE49-F238E27FC236}">
                  <a16:creationId xmlns:a16="http://schemas.microsoft.com/office/drawing/2014/main" id="{6B7434E6-075E-4AC1-B102-E845E08D811E}"/>
                </a:ext>
              </a:extLst>
            </p:cNvPr>
            <p:cNvGrpSpPr>
              <a:grpSpLocks noChangeAspect="1"/>
            </p:cNvGrpSpPr>
            <p:nvPr/>
          </p:nvGrpSpPr>
          <p:grpSpPr>
            <a:xfrm>
              <a:off x="1269969" y="2478653"/>
              <a:ext cx="432397" cy="432000"/>
              <a:chOff x="1241029" y="2470580"/>
              <a:chExt cx="532251" cy="531762"/>
            </a:xfrm>
          </p:grpSpPr>
          <p:sp>
            <p:nvSpPr>
              <p:cNvPr id="55334" name="Rectangle 55333">
                <a:extLst>
                  <a:ext uri="{FF2B5EF4-FFF2-40B4-BE49-F238E27FC236}">
                    <a16:creationId xmlns:a16="http://schemas.microsoft.com/office/drawing/2014/main" id="{DAEF11FA-6429-4423-A20F-9E807D089B09}"/>
                  </a:ext>
                </a:extLst>
              </p:cNvPr>
              <p:cNvSpPr/>
              <p:nvPr/>
            </p:nvSpPr>
            <p:spPr>
              <a:xfrm>
                <a:off x="1241029" y="2524745"/>
                <a:ext cx="532251" cy="410891"/>
              </a:xfrm>
              <a:custGeom>
                <a:avLst/>
                <a:gdLst>
                  <a:gd name="connsiteX0" fmla="*/ 0 w 532251"/>
                  <a:gd name="connsiteY0" fmla="*/ 0 h 410891"/>
                  <a:gd name="connsiteX1" fmla="*/ 532251 w 532251"/>
                  <a:gd name="connsiteY1" fmla="*/ 0 h 410891"/>
                  <a:gd name="connsiteX2" fmla="*/ 532251 w 532251"/>
                  <a:gd name="connsiteY2" fmla="*/ 410891 h 410891"/>
                  <a:gd name="connsiteX3" fmla="*/ 0 w 532251"/>
                  <a:gd name="connsiteY3" fmla="*/ 410891 h 410891"/>
                  <a:gd name="connsiteX4" fmla="*/ 0 w 532251"/>
                  <a:gd name="connsiteY4" fmla="*/ 0 h 410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251" h="410891" fill="none" extrusionOk="0">
                    <a:moveTo>
                      <a:pt x="0" y="0"/>
                    </a:moveTo>
                    <a:cubicBezTo>
                      <a:pt x="73591" y="-13526"/>
                      <a:pt x="276542" y="-11597"/>
                      <a:pt x="532251" y="0"/>
                    </a:cubicBezTo>
                    <a:cubicBezTo>
                      <a:pt x="513555" y="145948"/>
                      <a:pt x="502248" y="273769"/>
                      <a:pt x="532251" y="410891"/>
                    </a:cubicBezTo>
                    <a:cubicBezTo>
                      <a:pt x="459795" y="448778"/>
                      <a:pt x="116280" y="414175"/>
                      <a:pt x="0" y="410891"/>
                    </a:cubicBezTo>
                    <a:cubicBezTo>
                      <a:pt x="-12443" y="317805"/>
                      <a:pt x="33434" y="151853"/>
                      <a:pt x="0" y="0"/>
                    </a:cubicBezTo>
                    <a:close/>
                  </a:path>
                  <a:path w="532251" h="410891" stroke="0" extrusionOk="0">
                    <a:moveTo>
                      <a:pt x="0" y="0"/>
                    </a:moveTo>
                    <a:cubicBezTo>
                      <a:pt x="166852" y="29883"/>
                      <a:pt x="322188" y="-42991"/>
                      <a:pt x="532251" y="0"/>
                    </a:cubicBezTo>
                    <a:cubicBezTo>
                      <a:pt x="559057" y="51424"/>
                      <a:pt x="555433" y="208624"/>
                      <a:pt x="532251" y="410891"/>
                    </a:cubicBezTo>
                    <a:cubicBezTo>
                      <a:pt x="299094" y="422754"/>
                      <a:pt x="231429" y="380380"/>
                      <a:pt x="0" y="410891"/>
                    </a:cubicBezTo>
                    <a:cubicBezTo>
                      <a:pt x="2538" y="348690"/>
                      <a:pt x="21652" y="104595"/>
                      <a:pt x="0" y="0"/>
                    </a:cubicBezTo>
                    <a:close/>
                  </a:path>
                </a:pathLst>
              </a:custGeom>
              <a:pattFill prst="openDmnd">
                <a:fgClr>
                  <a:srgbClr val="686E76"/>
                </a:fgClr>
                <a:bgClr>
                  <a:schemeClr val="bg1"/>
                </a:bgClr>
              </a:pattFill>
              <a:ln>
                <a:solidFill>
                  <a:schemeClr val="bg1">
                    <a:lumMod val="50000"/>
                  </a:schemeClr>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5333" name="Graphic 55332" descr="Fish outline">
                <a:extLst>
                  <a:ext uri="{FF2B5EF4-FFF2-40B4-BE49-F238E27FC236}">
                    <a16:creationId xmlns:a16="http://schemas.microsoft.com/office/drawing/2014/main" id="{096B3446-0E39-48E3-BB9C-3D1D59081BF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260670" y="2470580"/>
                <a:ext cx="360000" cy="360000"/>
              </a:xfrm>
              <a:prstGeom prst="rect">
                <a:avLst/>
              </a:prstGeom>
            </p:spPr>
          </p:pic>
          <p:pic>
            <p:nvPicPr>
              <p:cNvPr id="92" name="Graphic 91" descr="Fish outline">
                <a:extLst>
                  <a:ext uri="{FF2B5EF4-FFF2-40B4-BE49-F238E27FC236}">
                    <a16:creationId xmlns:a16="http://schemas.microsoft.com/office/drawing/2014/main" id="{E01922B9-952D-4337-BFFE-8EC71DC7A67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381291" y="2642342"/>
                <a:ext cx="360000" cy="360000"/>
              </a:xfrm>
              <a:prstGeom prst="rect">
                <a:avLst/>
              </a:prstGeom>
            </p:spPr>
          </p:pic>
        </p:grpSp>
      </p:grpSp>
      <p:grpSp>
        <p:nvGrpSpPr>
          <p:cNvPr id="55353" name="Group 55352">
            <a:extLst>
              <a:ext uri="{FF2B5EF4-FFF2-40B4-BE49-F238E27FC236}">
                <a16:creationId xmlns:a16="http://schemas.microsoft.com/office/drawing/2014/main" id="{9EA33C50-C315-460D-9A7B-3E640B8E1CAB}"/>
              </a:ext>
            </a:extLst>
          </p:cNvPr>
          <p:cNvGrpSpPr/>
          <p:nvPr/>
        </p:nvGrpSpPr>
        <p:grpSpPr>
          <a:xfrm>
            <a:off x="1484291" y="3251974"/>
            <a:ext cx="3613453" cy="378037"/>
            <a:chOff x="1220667" y="1818199"/>
            <a:chExt cx="3613453" cy="378037"/>
          </a:xfrm>
        </p:grpSpPr>
        <p:sp>
          <p:nvSpPr>
            <p:cNvPr id="83" name="TextBox 4">
              <a:extLst>
                <a:ext uri="{FF2B5EF4-FFF2-40B4-BE49-F238E27FC236}">
                  <a16:creationId xmlns:a16="http://schemas.microsoft.com/office/drawing/2014/main" id="{32024F1D-EC0B-4462-A620-20B3B47BD79C}"/>
                </a:ext>
              </a:extLst>
            </p:cNvPr>
            <p:cNvSpPr txBox="1"/>
            <p:nvPr/>
          </p:nvSpPr>
          <p:spPr bwMode="auto">
            <a:xfrm>
              <a:off x="2016307" y="1886792"/>
              <a:ext cx="2817813"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Sten og skær under vandet </a:t>
              </a:r>
            </a:p>
          </p:txBody>
        </p:sp>
        <p:grpSp>
          <p:nvGrpSpPr>
            <p:cNvPr id="55329" name="Group 55328">
              <a:extLst>
                <a:ext uri="{FF2B5EF4-FFF2-40B4-BE49-F238E27FC236}">
                  <a16:creationId xmlns:a16="http://schemas.microsoft.com/office/drawing/2014/main" id="{E16E6FD1-3E1E-468E-984D-3DCA9F6F5AC0}"/>
                </a:ext>
              </a:extLst>
            </p:cNvPr>
            <p:cNvGrpSpPr/>
            <p:nvPr/>
          </p:nvGrpSpPr>
          <p:grpSpPr>
            <a:xfrm>
              <a:off x="1293823" y="1818199"/>
              <a:ext cx="347462" cy="347828"/>
              <a:chOff x="1096701" y="914416"/>
              <a:chExt cx="347462" cy="347828"/>
            </a:xfrm>
          </p:grpSpPr>
          <p:pic>
            <p:nvPicPr>
              <p:cNvPr id="30" name="Graphic 29" descr="Excalibur outline">
                <a:extLst>
                  <a:ext uri="{FF2B5EF4-FFF2-40B4-BE49-F238E27FC236}">
                    <a16:creationId xmlns:a16="http://schemas.microsoft.com/office/drawing/2014/main" id="{7D0412C7-16C5-48EB-8CDF-77DB94A1C489}"/>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56163" y="974244"/>
                <a:ext cx="288000" cy="288000"/>
              </a:xfrm>
              <a:prstGeom prst="rect">
                <a:avLst/>
              </a:prstGeom>
            </p:spPr>
          </p:pic>
          <p:sp>
            <p:nvSpPr>
              <p:cNvPr id="55328" name="Rectangle 55327">
                <a:extLst>
                  <a:ext uri="{FF2B5EF4-FFF2-40B4-BE49-F238E27FC236}">
                    <a16:creationId xmlns:a16="http://schemas.microsoft.com/office/drawing/2014/main" id="{FF5C1521-D1CE-4D94-BD45-03BE77A4F4C7}"/>
                  </a:ext>
                </a:extLst>
              </p:cNvPr>
              <p:cNvSpPr/>
              <p:nvPr/>
            </p:nvSpPr>
            <p:spPr>
              <a:xfrm rot="20476673">
                <a:off x="1096701" y="914416"/>
                <a:ext cx="234315" cy="245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cxnSp>
          <p:nvCxnSpPr>
            <p:cNvPr id="106" name="Straight Connector 105">
              <a:extLst>
                <a:ext uri="{FF2B5EF4-FFF2-40B4-BE49-F238E27FC236}">
                  <a16:creationId xmlns:a16="http://schemas.microsoft.com/office/drawing/2014/main" id="{6DDA79DD-9C0D-483C-B9D5-C84D7F0549B8}"/>
                </a:ext>
              </a:extLst>
            </p:cNvPr>
            <p:cNvCxnSpPr>
              <a:cxnSpLocks/>
            </p:cNvCxnSpPr>
            <p:nvPr/>
          </p:nvCxnSpPr>
          <p:spPr>
            <a:xfrm>
              <a:off x="1262158" y="2154843"/>
              <a:ext cx="491000" cy="0"/>
            </a:xfrm>
            <a:prstGeom prst="line">
              <a:avLst/>
            </a:prstGeom>
            <a:ln w="19050">
              <a:solidFill>
                <a:srgbClr val="53585F"/>
              </a:solidFill>
            </a:ln>
          </p:spPr>
          <p:style>
            <a:lnRef idx="1">
              <a:schemeClr val="accent1"/>
            </a:lnRef>
            <a:fillRef idx="0">
              <a:schemeClr val="accent1"/>
            </a:fillRef>
            <a:effectRef idx="0">
              <a:schemeClr val="accent1"/>
            </a:effectRef>
            <a:fontRef idx="minor">
              <a:schemeClr val="tx1"/>
            </a:fontRef>
          </p:style>
        </p:cxnSp>
        <p:sp>
          <p:nvSpPr>
            <p:cNvPr id="109" name="Freeform: Shape 108">
              <a:extLst>
                <a:ext uri="{FF2B5EF4-FFF2-40B4-BE49-F238E27FC236}">
                  <a16:creationId xmlns:a16="http://schemas.microsoft.com/office/drawing/2014/main" id="{147C1D2B-F20E-4F9F-88A0-3909F844734C}"/>
                </a:ext>
              </a:extLst>
            </p:cNvPr>
            <p:cNvSpPr/>
            <p:nvPr/>
          </p:nvSpPr>
          <p:spPr>
            <a:xfrm>
              <a:off x="1220667" y="2046152"/>
              <a:ext cx="576000" cy="25200"/>
            </a:xfrm>
            <a:custGeom>
              <a:avLst/>
              <a:gdLst>
                <a:gd name="connsiteX0" fmla="*/ 0 w 916305"/>
                <a:gd name="connsiteY0" fmla="*/ 52320 h 90453"/>
                <a:gd name="connsiteX1" fmla="*/ 110490 w 916305"/>
                <a:gd name="connsiteY1" fmla="*/ 885 h 90453"/>
                <a:gd name="connsiteX2" fmla="*/ 234315 w 916305"/>
                <a:gd name="connsiteY2" fmla="*/ 90420 h 90453"/>
                <a:gd name="connsiteX3" fmla="*/ 384810 w 916305"/>
                <a:gd name="connsiteY3" fmla="*/ 12315 h 90453"/>
                <a:gd name="connsiteX4" fmla="*/ 520065 w 916305"/>
                <a:gd name="connsiteY4" fmla="*/ 84705 h 90453"/>
                <a:gd name="connsiteX5" fmla="*/ 655320 w 916305"/>
                <a:gd name="connsiteY5" fmla="*/ 10410 h 90453"/>
                <a:gd name="connsiteX6" fmla="*/ 777240 w 916305"/>
                <a:gd name="connsiteY6" fmla="*/ 86610 h 90453"/>
                <a:gd name="connsiteX7" fmla="*/ 916305 w 916305"/>
                <a:gd name="connsiteY7" fmla="*/ 18030 h 9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305" h="90453">
                  <a:moveTo>
                    <a:pt x="0" y="52320"/>
                  </a:moveTo>
                  <a:cubicBezTo>
                    <a:pt x="35719" y="23427"/>
                    <a:pt x="71438" y="-5465"/>
                    <a:pt x="110490" y="885"/>
                  </a:cubicBezTo>
                  <a:cubicBezTo>
                    <a:pt x="149542" y="7235"/>
                    <a:pt x="188595" y="88515"/>
                    <a:pt x="234315" y="90420"/>
                  </a:cubicBezTo>
                  <a:cubicBezTo>
                    <a:pt x="280035" y="92325"/>
                    <a:pt x="337185" y="13267"/>
                    <a:pt x="384810" y="12315"/>
                  </a:cubicBezTo>
                  <a:cubicBezTo>
                    <a:pt x="432435" y="11363"/>
                    <a:pt x="474980" y="85023"/>
                    <a:pt x="520065" y="84705"/>
                  </a:cubicBezTo>
                  <a:cubicBezTo>
                    <a:pt x="565150" y="84388"/>
                    <a:pt x="612458" y="10093"/>
                    <a:pt x="655320" y="10410"/>
                  </a:cubicBezTo>
                  <a:cubicBezTo>
                    <a:pt x="698182" y="10727"/>
                    <a:pt x="733743" y="85340"/>
                    <a:pt x="777240" y="86610"/>
                  </a:cubicBezTo>
                  <a:cubicBezTo>
                    <a:pt x="820737" y="87880"/>
                    <a:pt x="916305" y="18030"/>
                    <a:pt x="916305" y="18030"/>
                  </a:cubicBezTo>
                </a:path>
              </a:pathLst>
            </a:custGeom>
            <a:noFill/>
            <a:ln w="9525">
              <a:solidFill>
                <a:srgbClr val="535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 name="Group 3">
            <a:extLst>
              <a:ext uri="{FF2B5EF4-FFF2-40B4-BE49-F238E27FC236}">
                <a16:creationId xmlns:a16="http://schemas.microsoft.com/office/drawing/2014/main" id="{45ED5574-4B56-7299-21B3-FDF68675D893}"/>
              </a:ext>
            </a:extLst>
          </p:cNvPr>
          <p:cNvGrpSpPr/>
          <p:nvPr/>
        </p:nvGrpSpPr>
        <p:grpSpPr>
          <a:xfrm>
            <a:off x="1585224" y="1525339"/>
            <a:ext cx="3568290" cy="432000"/>
            <a:chOff x="1250849" y="1545811"/>
            <a:chExt cx="3568290" cy="432000"/>
          </a:xfrm>
        </p:grpSpPr>
        <p:sp>
          <p:nvSpPr>
            <p:cNvPr id="57" name="TextBox 4">
              <a:extLst>
                <a:ext uri="{FF2B5EF4-FFF2-40B4-BE49-F238E27FC236}">
                  <a16:creationId xmlns:a16="http://schemas.microsoft.com/office/drawing/2014/main" id="{824EDB65-6AA6-0DE1-3B7F-B77511C5484F}"/>
                </a:ext>
              </a:extLst>
            </p:cNvPr>
            <p:cNvSpPr txBox="1"/>
            <p:nvPr/>
          </p:nvSpPr>
          <p:spPr bwMode="auto">
            <a:xfrm>
              <a:off x="2001326" y="1606855"/>
              <a:ext cx="2817813"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u="sng" dirty="0">
                  <a:solidFill>
                    <a:schemeClr val="tx2"/>
                  </a:solidFill>
                  <a:latin typeface="Source Sans Pro" panose="020B0503030403020204" pitchFamily="34" charset="0"/>
                  <a:ea typeface="Source Sans Pro" panose="020B0503030403020204" pitchFamily="34" charset="0"/>
                </a:rPr>
                <a:t>Vejr</a:t>
              </a:r>
            </a:p>
          </p:txBody>
        </p:sp>
        <p:pic>
          <p:nvPicPr>
            <p:cNvPr id="3" name="Graphic 2" descr="Partial sun outline">
              <a:extLst>
                <a:ext uri="{FF2B5EF4-FFF2-40B4-BE49-F238E27FC236}">
                  <a16:creationId xmlns:a16="http://schemas.microsoft.com/office/drawing/2014/main" id="{BE3230C8-1691-89C0-E4F8-BA5DD55F5314}"/>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250849" y="1545811"/>
              <a:ext cx="432000" cy="432000"/>
            </a:xfrm>
            <a:prstGeom prst="rect">
              <a:avLst/>
            </a:prstGeom>
          </p:spPr>
        </p:pic>
      </p:grpSp>
      <p:grpSp>
        <p:nvGrpSpPr>
          <p:cNvPr id="15" name="Group 14">
            <a:extLst>
              <a:ext uri="{FF2B5EF4-FFF2-40B4-BE49-F238E27FC236}">
                <a16:creationId xmlns:a16="http://schemas.microsoft.com/office/drawing/2014/main" id="{C5A73985-1647-C0F6-1175-D6DCC1DD5ECE}"/>
              </a:ext>
            </a:extLst>
          </p:cNvPr>
          <p:cNvGrpSpPr/>
          <p:nvPr/>
        </p:nvGrpSpPr>
        <p:grpSpPr>
          <a:xfrm>
            <a:off x="7124790" y="4497634"/>
            <a:ext cx="3683882" cy="660420"/>
            <a:chOff x="7216230" y="4497634"/>
            <a:chExt cx="3683882" cy="660420"/>
          </a:xfrm>
        </p:grpSpPr>
        <p:sp>
          <p:nvSpPr>
            <p:cNvPr id="61" name="Rectangle 60">
              <a:extLst>
                <a:ext uri="{FF2B5EF4-FFF2-40B4-BE49-F238E27FC236}">
                  <a16:creationId xmlns:a16="http://schemas.microsoft.com/office/drawing/2014/main" id="{94C4508C-E0C8-FC0F-3906-32E175D67539}"/>
                </a:ext>
              </a:extLst>
            </p:cNvPr>
            <p:cNvSpPr/>
            <p:nvPr/>
          </p:nvSpPr>
          <p:spPr>
            <a:xfrm>
              <a:off x="7216230" y="4497634"/>
              <a:ext cx="3683882" cy="61157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TextBox 4">
              <a:extLst>
                <a:ext uri="{FF2B5EF4-FFF2-40B4-BE49-F238E27FC236}">
                  <a16:creationId xmlns:a16="http://schemas.microsoft.com/office/drawing/2014/main" id="{4B4053FF-68B7-B59F-5368-612357BE95F7}"/>
                </a:ext>
              </a:extLst>
            </p:cNvPr>
            <p:cNvSpPr txBox="1"/>
            <p:nvPr/>
          </p:nvSpPr>
          <p:spPr bwMode="auto">
            <a:xfrm>
              <a:off x="8420190" y="4594429"/>
              <a:ext cx="2095410" cy="378180"/>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2200" b="1" dirty="0">
                  <a:solidFill>
                    <a:schemeClr val="bg2">
                      <a:lumMod val="95000"/>
                    </a:schemeClr>
                  </a:solidFill>
                  <a:latin typeface="Source Sans Pro" panose="020B0503030403020204" pitchFamily="34" charset="0"/>
                  <a:ea typeface="Source Sans Pro" panose="020B0503030403020204" pitchFamily="34" charset="0"/>
                </a:rPr>
                <a:t>Vinterroning</a:t>
              </a:r>
            </a:p>
          </p:txBody>
        </p:sp>
        <p:pic>
          <p:nvPicPr>
            <p:cNvPr id="7" name="Graphic 6" descr="Snow outline">
              <a:extLst>
                <a:ext uri="{FF2B5EF4-FFF2-40B4-BE49-F238E27FC236}">
                  <a16:creationId xmlns:a16="http://schemas.microsoft.com/office/drawing/2014/main" id="{3A1AF8EB-5438-561F-9A49-B99B8EA42C8D}"/>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371393" y="4534719"/>
              <a:ext cx="623335" cy="623335"/>
            </a:xfrm>
            <a:prstGeom prst="rect">
              <a:avLst/>
            </a:prstGeom>
          </p:spPr>
        </p:pic>
      </p:grpSp>
      <p:sp>
        <p:nvSpPr>
          <p:cNvPr id="13" name="Rectangle 12">
            <a:extLst>
              <a:ext uri="{FF2B5EF4-FFF2-40B4-BE49-F238E27FC236}">
                <a16:creationId xmlns:a16="http://schemas.microsoft.com/office/drawing/2014/main" id="{AB10032A-2E0B-9524-CCAB-609362F50A6F}"/>
              </a:ext>
            </a:extLst>
          </p:cNvPr>
          <p:cNvSpPr/>
          <p:nvPr/>
        </p:nvSpPr>
        <p:spPr>
          <a:xfrm>
            <a:off x="1325881" y="4409050"/>
            <a:ext cx="9585960" cy="775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rgbClr val="FF0000"/>
                </a:solidFill>
              </a:rPr>
              <a:t>Lokal</a:t>
            </a:r>
          </a:p>
          <a:p>
            <a:pPr algn="ctr"/>
            <a:r>
              <a:rPr lang="da-DK" sz="1400" dirty="0">
                <a:solidFill>
                  <a:srgbClr val="FF0000"/>
                </a:solidFill>
              </a:rPr>
              <a:t>tilpasning på efter-</a:t>
            </a:r>
            <a:br>
              <a:rPr lang="da-DK" sz="1400" dirty="0">
                <a:solidFill>
                  <a:srgbClr val="FF0000"/>
                </a:solidFill>
              </a:rPr>
            </a:br>
            <a:r>
              <a:rPr lang="da-DK" sz="1400" dirty="0">
                <a:solidFill>
                  <a:srgbClr val="FF0000"/>
                </a:solidFill>
              </a:rPr>
              <a:t>følgende slides</a:t>
            </a:r>
          </a:p>
        </p:txBody>
      </p:sp>
    </p:spTree>
    <p:extLst>
      <p:ext uri="{BB962C8B-B14F-4D97-AF65-F5344CB8AC3E}">
        <p14:creationId xmlns:p14="http://schemas.microsoft.com/office/powerpoint/2010/main" val="26156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341"/>
                                        </p:tgtEl>
                                        <p:attrNameLst>
                                          <p:attrName>style.visibility</p:attrName>
                                        </p:attrNameLst>
                                      </p:cBhvr>
                                      <p:to>
                                        <p:strVal val="visible"/>
                                      </p:to>
                                    </p:set>
                                    <p:animEffect transition="in" filter="fade">
                                      <p:cBhvr>
                                        <p:cTn id="14" dur="500"/>
                                        <p:tgtEl>
                                          <p:spTgt spid="55341"/>
                                        </p:tgtEl>
                                      </p:cBhvr>
                                    </p:animEffect>
                                    <p:anim calcmode="lin" valueType="num">
                                      <p:cBhvr>
                                        <p:cTn id="15" dur="500" fill="hold"/>
                                        <p:tgtEl>
                                          <p:spTgt spid="55341"/>
                                        </p:tgtEl>
                                        <p:attrNameLst>
                                          <p:attrName>ppt_x</p:attrName>
                                        </p:attrNameLst>
                                      </p:cBhvr>
                                      <p:tavLst>
                                        <p:tav tm="0">
                                          <p:val>
                                            <p:strVal val="#ppt_x"/>
                                          </p:val>
                                        </p:tav>
                                        <p:tav tm="100000">
                                          <p:val>
                                            <p:strVal val="#ppt_x"/>
                                          </p:val>
                                        </p:tav>
                                      </p:tavLst>
                                    </p:anim>
                                    <p:anim calcmode="lin" valueType="num">
                                      <p:cBhvr>
                                        <p:cTn id="16" dur="500" fill="hold"/>
                                        <p:tgtEl>
                                          <p:spTgt spid="553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5340"/>
                                        </p:tgtEl>
                                        <p:attrNameLst>
                                          <p:attrName>style.visibility</p:attrName>
                                        </p:attrNameLst>
                                      </p:cBhvr>
                                      <p:to>
                                        <p:strVal val="visible"/>
                                      </p:to>
                                    </p:set>
                                    <p:animEffect transition="in" filter="fade">
                                      <p:cBhvr>
                                        <p:cTn id="21" dur="500"/>
                                        <p:tgtEl>
                                          <p:spTgt spid="55340"/>
                                        </p:tgtEl>
                                      </p:cBhvr>
                                    </p:animEffect>
                                    <p:anim calcmode="lin" valueType="num">
                                      <p:cBhvr>
                                        <p:cTn id="22" dur="500" fill="hold"/>
                                        <p:tgtEl>
                                          <p:spTgt spid="55340"/>
                                        </p:tgtEl>
                                        <p:attrNameLst>
                                          <p:attrName>ppt_x</p:attrName>
                                        </p:attrNameLst>
                                      </p:cBhvr>
                                      <p:tavLst>
                                        <p:tav tm="0">
                                          <p:val>
                                            <p:strVal val="#ppt_x"/>
                                          </p:val>
                                        </p:tav>
                                        <p:tav tm="100000">
                                          <p:val>
                                            <p:strVal val="#ppt_x"/>
                                          </p:val>
                                        </p:tav>
                                      </p:tavLst>
                                    </p:anim>
                                    <p:anim calcmode="lin" valueType="num">
                                      <p:cBhvr>
                                        <p:cTn id="23" dur="500" fill="hold"/>
                                        <p:tgtEl>
                                          <p:spTgt spid="553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5353"/>
                                        </p:tgtEl>
                                        <p:attrNameLst>
                                          <p:attrName>style.visibility</p:attrName>
                                        </p:attrNameLst>
                                      </p:cBhvr>
                                      <p:to>
                                        <p:strVal val="visible"/>
                                      </p:to>
                                    </p:set>
                                    <p:animEffect transition="in" filter="fade">
                                      <p:cBhvr>
                                        <p:cTn id="28" dur="500"/>
                                        <p:tgtEl>
                                          <p:spTgt spid="55353"/>
                                        </p:tgtEl>
                                      </p:cBhvr>
                                    </p:animEffect>
                                    <p:anim calcmode="lin" valueType="num">
                                      <p:cBhvr>
                                        <p:cTn id="29" dur="500" fill="hold"/>
                                        <p:tgtEl>
                                          <p:spTgt spid="55353"/>
                                        </p:tgtEl>
                                        <p:attrNameLst>
                                          <p:attrName>ppt_x</p:attrName>
                                        </p:attrNameLst>
                                      </p:cBhvr>
                                      <p:tavLst>
                                        <p:tav tm="0">
                                          <p:val>
                                            <p:strVal val="#ppt_x"/>
                                          </p:val>
                                        </p:tav>
                                        <p:tav tm="100000">
                                          <p:val>
                                            <p:strVal val="#ppt_x"/>
                                          </p:val>
                                        </p:tav>
                                      </p:tavLst>
                                    </p:anim>
                                    <p:anim calcmode="lin" valueType="num">
                                      <p:cBhvr>
                                        <p:cTn id="30" dur="500" fill="hold"/>
                                        <p:tgtEl>
                                          <p:spTgt spid="553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5344"/>
                                        </p:tgtEl>
                                        <p:attrNameLst>
                                          <p:attrName>style.visibility</p:attrName>
                                        </p:attrNameLst>
                                      </p:cBhvr>
                                      <p:to>
                                        <p:strVal val="visible"/>
                                      </p:to>
                                    </p:set>
                                    <p:animEffect transition="in" filter="fade">
                                      <p:cBhvr>
                                        <p:cTn id="35" dur="500"/>
                                        <p:tgtEl>
                                          <p:spTgt spid="55344"/>
                                        </p:tgtEl>
                                      </p:cBhvr>
                                    </p:animEffect>
                                    <p:anim calcmode="lin" valueType="num">
                                      <p:cBhvr>
                                        <p:cTn id="36" dur="500" fill="hold"/>
                                        <p:tgtEl>
                                          <p:spTgt spid="55344"/>
                                        </p:tgtEl>
                                        <p:attrNameLst>
                                          <p:attrName>ppt_x</p:attrName>
                                        </p:attrNameLst>
                                      </p:cBhvr>
                                      <p:tavLst>
                                        <p:tav tm="0">
                                          <p:val>
                                            <p:strVal val="#ppt_x"/>
                                          </p:val>
                                        </p:tav>
                                        <p:tav tm="100000">
                                          <p:val>
                                            <p:strVal val="#ppt_x"/>
                                          </p:val>
                                        </p:tav>
                                      </p:tavLst>
                                    </p:anim>
                                    <p:anim calcmode="lin" valueType="num">
                                      <p:cBhvr>
                                        <p:cTn id="37" dur="500" fill="hold"/>
                                        <p:tgtEl>
                                          <p:spTgt spid="5534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5342"/>
                                        </p:tgtEl>
                                        <p:attrNameLst>
                                          <p:attrName>style.visibility</p:attrName>
                                        </p:attrNameLst>
                                      </p:cBhvr>
                                      <p:to>
                                        <p:strVal val="visible"/>
                                      </p:to>
                                    </p:set>
                                    <p:animEffect transition="in" filter="fade">
                                      <p:cBhvr>
                                        <p:cTn id="42" dur="500"/>
                                        <p:tgtEl>
                                          <p:spTgt spid="55342"/>
                                        </p:tgtEl>
                                      </p:cBhvr>
                                    </p:animEffect>
                                    <p:anim calcmode="lin" valueType="num">
                                      <p:cBhvr>
                                        <p:cTn id="43" dur="500" fill="hold"/>
                                        <p:tgtEl>
                                          <p:spTgt spid="55342"/>
                                        </p:tgtEl>
                                        <p:attrNameLst>
                                          <p:attrName>ppt_x</p:attrName>
                                        </p:attrNameLst>
                                      </p:cBhvr>
                                      <p:tavLst>
                                        <p:tav tm="0">
                                          <p:val>
                                            <p:strVal val="#ppt_x"/>
                                          </p:val>
                                        </p:tav>
                                        <p:tav tm="100000">
                                          <p:val>
                                            <p:strVal val="#ppt_x"/>
                                          </p:val>
                                        </p:tav>
                                      </p:tavLst>
                                    </p:anim>
                                    <p:anim calcmode="lin" valueType="num">
                                      <p:cBhvr>
                                        <p:cTn id="44" dur="500" fill="hold"/>
                                        <p:tgtEl>
                                          <p:spTgt spid="553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anim calcmode="lin" valueType="num">
                                      <p:cBhvr>
                                        <p:cTn id="48" dur="500" fill="hold"/>
                                        <p:tgtEl>
                                          <p:spTgt spid="53"/>
                                        </p:tgtEl>
                                        <p:attrNameLst>
                                          <p:attrName>ppt_x</p:attrName>
                                        </p:attrNameLst>
                                      </p:cBhvr>
                                      <p:tavLst>
                                        <p:tav tm="0">
                                          <p:val>
                                            <p:strVal val="#ppt_x"/>
                                          </p:val>
                                        </p:tav>
                                        <p:tav tm="100000">
                                          <p:val>
                                            <p:strVal val="#ppt_x"/>
                                          </p:val>
                                        </p:tav>
                                      </p:tavLst>
                                    </p:anim>
                                    <p:anim calcmode="lin" valueType="num">
                                      <p:cBhvr>
                                        <p:cTn id="49" dur="5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5343"/>
                                        </p:tgtEl>
                                        <p:attrNameLst>
                                          <p:attrName>style.visibility</p:attrName>
                                        </p:attrNameLst>
                                      </p:cBhvr>
                                      <p:to>
                                        <p:strVal val="visible"/>
                                      </p:to>
                                    </p:set>
                                    <p:animEffect transition="in" filter="fade">
                                      <p:cBhvr>
                                        <p:cTn id="59" dur="500"/>
                                        <p:tgtEl>
                                          <p:spTgt spid="55343"/>
                                        </p:tgtEl>
                                      </p:cBhvr>
                                    </p:animEffect>
                                    <p:anim calcmode="lin" valueType="num">
                                      <p:cBhvr>
                                        <p:cTn id="60" dur="500" fill="hold"/>
                                        <p:tgtEl>
                                          <p:spTgt spid="55343"/>
                                        </p:tgtEl>
                                        <p:attrNameLst>
                                          <p:attrName>ppt_x</p:attrName>
                                        </p:attrNameLst>
                                      </p:cBhvr>
                                      <p:tavLst>
                                        <p:tav tm="0">
                                          <p:val>
                                            <p:strVal val="#ppt_x"/>
                                          </p:val>
                                        </p:tav>
                                        <p:tav tm="100000">
                                          <p:val>
                                            <p:strVal val="#ppt_x"/>
                                          </p:val>
                                        </p:tav>
                                      </p:tavLst>
                                    </p:anim>
                                    <p:anim calcmode="lin" valueType="num">
                                      <p:cBhvr>
                                        <p:cTn id="61" dur="500" fill="hold"/>
                                        <p:tgtEl>
                                          <p:spTgt spid="5534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5338"/>
                                        </p:tgtEl>
                                        <p:attrNameLst>
                                          <p:attrName>style.visibility</p:attrName>
                                        </p:attrNameLst>
                                      </p:cBhvr>
                                      <p:to>
                                        <p:strVal val="visible"/>
                                      </p:to>
                                    </p:set>
                                    <p:animEffect transition="in" filter="fade">
                                      <p:cBhvr>
                                        <p:cTn id="66" dur="500"/>
                                        <p:tgtEl>
                                          <p:spTgt spid="55338"/>
                                        </p:tgtEl>
                                      </p:cBhvr>
                                    </p:animEffect>
                                    <p:anim calcmode="lin" valueType="num">
                                      <p:cBhvr>
                                        <p:cTn id="67" dur="500" fill="hold"/>
                                        <p:tgtEl>
                                          <p:spTgt spid="55338"/>
                                        </p:tgtEl>
                                        <p:attrNameLst>
                                          <p:attrName>ppt_x</p:attrName>
                                        </p:attrNameLst>
                                      </p:cBhvr>
                                      <p:tavLst>
                                        <p:tav tm="0">
                                          <p:val>
                                            <p:strVal val="#ppt_x"/>
                                          </p:val>
                                        </p:tav>
                                        <p:tav tm="100000">
                                          <p:val>
                                            <p:strVal val="#ppt_x"/>
                                          </p:val>
                                        </p:tav>
                                      </p:tavLst>
                                    </p:anim>
                                    <p:anim calcmode="lin" valueType="num">
                                      <p:cBhvr>
                                        <p:cTn id="68" dur="500" fill="hold"/>
                                        <p:tgtEl>
                                          <p:spTgt spid="553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55339"/>
                                        </p:tgtEl>
                                        <p:attrNameLst>
                                          <p:attrName>style.visibility</p:attrName>
                                        </p:attrNameLst>
                                      </p:cBhvr>
                                      <p:to>
                                        <p:strVal val="visible"/>
                                      </p:to>
                                    </p:set>
                                    <p:animEffect transition="in" filter="fade">
                                      <p:cBhvr>
                                        <p:cTn id="73" dur="500"/>
                                        <p:tgtEl>
                                          <p:spTgt spid="55339"/>
                                        </p:tgtEl>
                                      </p:cBhvr>
                                    </p:animEffect>
                                    <p:anim calcmode="lin" valueType="num">
                                      <p:cBhvr>
                                        <p:cTn id="74" dur="500" fill="hold"/>
                                        <p:tgtEl>
                                          <p:spTgt spid="55339"/>
                                        </p:tgtEl>
                                        <p:attrNameLst>
                                          <p:attrName>ppt_x</p:attrName>
                                        </p:attrNameLst>
                                      </p:cBhvr>
                                      <p:tavLst>
                                        <p:tav tm="0">
                                          <p:val>
                                            <p:strVal val="#ppt_x"/>
                                          </p:val>
                                        </p:tav>
                                        <p:tav tm="100000">
                                          <p:val>
                                            <p:strVal val="#ppt_x"/>
                                          </p:val>
                                        </p:tav>
                                      </p:tavLst>
                                    </p:anim>
                                    <p:anim calcmode="lin" valueType="num">
                                      <p:cBhvr>
                                        <p:cTn id="75" dur="500" fill="hold"/>
                                        <p:tgtEl>
                                          <p:spTgt spid="553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anim calcmode="lin" valueType="num">
                                      <p:cBhvr>
                                        <p:cTn id="81" dur="500" fill="hold"/>
                                        <p:tgtEl>
                                          <p:spTgt spid="14"/>
                                        </p:tgtEl>
                                        <p:attrNameLst>
                                          <p:attrName>ppt_x</p:attrName>
                                        </p:attrNameLst>
                                      </p:cBhvr>
                                      <p:tavLst>
                                        <p:tav tm="0">
                                          <p:val>
                                            <p:strVal val="#ppt_x"/>
                                          </p:val>
                                        </p:tav>
                                        <p:tav tm="100000">
                                          <p:val>
                                            <p:strVal val="#ppt_x"/>
                                          </p:val>
                                        </p:tav>
                                      </p:tavLst>
                                    </p:anim>
                                    <p:anim calcmode="lin" valueType="num">
                                      <p:cBhvr>
                                        <p:cTn id="8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anim calcmode="lin" valueType="num">
                                      <p:cBhvr>
                                        <p:cTn id="88" dur="500" fill="hold"/>
                                        <p:tgtEl>
                                          <p:spTgt spid="15"/>
                                        </p:tgtEl>
                                        <p:attrNameLst>
                                          <p:attrName>ppt_x</p:attrName>
                                        </p:attrNameLst>
                                      </p:cBhvr>
                                      <p:tavLst>
                                        <p:tav tm="0">
                                          <p:val>
                                            <p:strVal val="#ppt_x"/>
                                          </p:val>
                                        </p:tav>
                                        <p:tav tm="100000">
                                          <p:val>
                                            <p:strVal val="#ppt_x"/>
                                          </p:val>
                                        </p:tav>
                                      </p:tavLst>
                                    </p:anim>
                                    <p:anim calcmode="lin" valueType="num">
                                      <p:cBhvr>
                                        <p:cTn id="8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54296"/>
                                        </p:tgtEl>
                                        <p:attrNameLst>
                                          <p:attrName>style.visibility</p:attrName>
                                        </p:attrNameLst>
                                      </p:cBhvr>
                                      <p:to>
                                        <p:strVal val="visible"/>
                                      </p:to>
                                    </p:set>
                                    <p:animEffect transition="in" filter="barn(inVertical)">
                                      <p:cBhvr>
                                        <p:cTn id="94" dur="500"/>
                                        <p:tgtEl>
                                          <p:spTgt spid="5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9" y="57286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54296" name="Group 35">
            <a:extLst>
              <a:ext uri="{FF2B5EF4-FFF2-40B4-BE49-F238E27FC236}">
                <a16:creationId xmlns:a16="http://schemas.microsoft.com/office/drawing/2014/main" id="{98D47461-87E5-4579-ABF7-CAC1C9B02D11}"/>
              </a:ext>
            </a:extLst>
          </p:cNvPr>
          <p:cNvGrpSpPr>
            <a:grpSpLocks/>
          </p:cNvGrpSpPr>
          <p:nvPr/>
        </p:nvGrpSpPr>
        <p:grpSpPr bwMode="auto">
          <a:xfrm>
            <a:off x="1239044" y="5833588"/>
            <a:ext cx="9713913" cy="815975"/>
            <a:chOff x="1098714" y="655461"/>
            <a:chExt cx="9833067" cy="890051"/>
          </a:xfrm>
        </p:grpSpPr>
        <p:sp>
          <p:nvSpPr>
            <p:cNvPr id="69" name="TextBox 31">
              <a:extLst>
                <a:ext uri="{FF2B5EF4-FFF2-40B4-BE49-F238E27FC236}">
                  <a16:creationId xmlns:a16="http://schemas.microsoft.com/office/drawing/2014/main" id="{C9D2FC82-F262-4BDA-A744-EE7366DAABBC}"/>
                </a:ext>
              </a:extLst>
            </p:cNvPr>
            <p:cNvSpPr txBox="1"/>
            <p:nvPr/>
          </p:nvSpPr>
          <p:spPr>
            <a:xfrm>
              <a:off x="1098714" y="655461"/>
              <a:ext cx="9833067" cy="765436"/>
            </a:xfrm>
            <a:prstGeom prst="rect">
              <a:avLst/>
            </a:prstGeom>
            <a:noFill/>
          </p:spPr>
          <p:txBody>
            <a:bodyPr>
              <a:spAutoFit/>
            </a:bodyPr>
            <a:lstStyle/>
            <a:p>
              <a:pPr algn="ctr" eaLnBrk="1" fontAlgn="auto" hangingPunct="1">
                <a:lnSpc>
                  <a:spcPct val="90000"/>
                </a:lnSpc>
                <a:spcBef>
                  <a:spcPts val="0"/>
                </a:spcBef>
                <a:spcAft>
                  <a:spcPts val="0"/>
                </a:spcAft>
                <a:defRPr/>
              </a:pPr>
              <a:r>
                <a:rPr lang="da-DK" sz="2200" spc="30" dirty="0">
                  <a:solidFill>
                    <a:schemeClr val="tx2"/>
                  </a:solidFill>
                  <a:latin typeface="Source Sans Pro" panose="020B0503030403020204" pitchFamily="34" charset="0"/>
                  <a:ea typeface="Source Sans Pro" panose="020B0503030403020204" pitchFamily="34" charset="0"/>
                </a:rPr>
                <a:t>Mørke reducerer orienteringsevnen og begrænser omgivelsernes mulighed for at opdage, hvis I kommer i problemer.</a:t>
              </a:r>
            </a:p>
          </p:txBody>
        </p:sp>
        <p:sp>
          <p:nvSpPr>
            <p:cNvPr id="55313" name="TextBox 32">
              <a:extLst>
                <a:ext uri="{FF2B5EF4-FFF2-40B4-BE49-F238E27FC236}">
                  <a16:creationId xmlns:a16="http://schemas.microsoft.com/office/drawing/2014/main" id="{74908C5C-D8D1-416A-B36C-F36E23F2CF42}"/>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Natteroning</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Indsæt/tilpas til klubbens bestemmelser for roning i mørke</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64" name="TextBox 39">
            <a:extLst>
              <a:ext uri="{FF2B5EF4-FFF2-40B4-BE49-F238E27FC236}">
                <a16:creationId xmlns:a16="http://schemas.microsoft.com/office/drawing/2014/main" id="{7ECAFFB6-5544-B946-1F56-B86895116CD5}"/>
              </a:ext>
            </a:extLst>
          </p:cNvPr>
          <p:cNvSpPr txBox="1">
            <a:spLocks noChangeArrowheads="1"/>
          </p:cNvSpPr>
          <p:nvPr/>
        </p:nvSpPr>
        <p:spPr bwMode="auto">
          <a:xfrm>
            <a:off x="1239045" y="1839341"/>
            <a:ext cx="9713913"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R="0" lvl="0" defTabSz="914400" rtl="0" eaLnBrk="1" fontAlgn="base" latinLnBrk="0" hangingPunct="1">
              <a:lnSpc>
                <a:spcPct val="100000"/>
              </a:lnSpc>
              <a:spcBef>
                <a:spcPts val="24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Roning er tilladt/ikke tilladt mellem solnedgang og solopgang</a:t>
            </a:r>
          </a:p>
          <a:p>
            <a:pPr marR="0" lvl="0" defTabSz="914400" rtl="0" eaLnBrk="1" fontAlgn="base" latinLnBrk="0" hangingPunct="1">
              <a:lnSpc>
                <a:spcPct val="100000"/>
              </a:lnSpc>
              <a:spcBef>
                <a:spcPts val="2400"/>
              </a:spcBef>
              <a:spcAft>
                <a:spcPct val="0"/>
              </a:spcAft>
              <a:buClrTx/>
              <a:buSzPct val="60000"/>
              <a:buNone/>
              <a:tabLst/>
              <a:defRPr/>
            </a:pPr>
            <a:r>
              <a:rPr lang="da-DK" sz="2000" dirty="0">
                <a:solidFill>
                  <a:srgbClr val="FF0000"/>
                </a:solidFill>
                <a:latin typeface="Source Sans Pro" panose="020B0503030403020204" pitchFamily="34" charset="0"/>
                <a:ea typeface="Source Sans Pro" panose="020B0503030403020204" pitchFamily="34" charset="0"/>
              </a:rPr>
              <a:t>Natteroning kræver natteroningstilladelse</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defTabSz="914400" rtl="0" eaLnBrk="1" fontAlgn="base" latinLnBrk="0" hangingPunct="1">
              <a:lnSpc>
                <a:spcPct val="100000"/>
              </a:lnSpc>
              <a:spcBef>
                <a:spcPts val="2400"/>
              </a:spcBef>
              <a:spcAft>
                <a:spcPct val="0"/>
              </a:spcAft>
              <a:buClrTx/>
              <a:buSzPct val="60000"/>
              <a:buNone/>
              <a:tabLst/>
              <a:defRPr/>
            </a:pPr>
            <a:r>
              <a:rPr lang="da-DK" sz="2000" dirty="0">
                <a:solidFill>
                  <a:srgbClr val="FF0000"/>
                </a:solidFill>
                <a:latin typeface="Source Sans Pro" panose="020B0503030403020204" pitchFamily="34" charset="0"/>
                <a:ea typeface="Source Sans Pro" panose="020B0503030403020204" pitchFamily="34" charset="0"/>
              </a:rPr>
              <a:t>Natteroning er kun tilladt i sommersæsonen</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defTabSz="914400" rtl="0" eaLnBrk="1" fontAlgn="base" latinLnBrk="0" hangingPunct="1">
              <a:lnSpc>
                <a:spcPct val="100000"/>
              </a:lnSpc>
              <a:spcBef>
                <a:spcPts val="24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Mv.</a:t>
            </a:r>
          </a:p>
        </p:txBody>
      </p:sp>
    </p:spTree>
    <p:extLst>
      <p:ext uri="{BB962C8B-B14F-4D97-AF65-F5344CB8AC3E}">
        <p14:creationId xmlns:p14="http://schemas.microsoft.com/office/powerpoint/2010/main" val="7184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anim calcmode="lin" valueType="num">
                                      <p:cBhvr>
                                        <p:cTn id="8" dur="500" fill="hold"/>
                                        <p:tgtEl>
                                          <p:spTgt spid="64"/>
                                        </p:tgtEl>
                                        <p:attrNameLst>
                                          <p:attrName>ppt_x</p:attrName>
                                        </p:attrNameLst>
                                      </p:cBhvr>
                                      <p:tavLst>
                                        <p:tav tm="0">
                                          <p:val>
                                            <p:strVal val="#ppt_x"/>
                                          </p:val>
                                        </p:tav>
                                        <p:tav tm="100000">
                                          <p:val>
                                            <p:strVal val="#ppt_x"/>
                                          </p:val>
                                        </p:tav>
                                      </p:tavLst>
                                    </p:anim>
                                    <p:anim calcmode="lin" valueType="num">
                                      <p:cBhvr>
                                        <p:cTn id="9"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4296"/>
                                        </p:tgtEl>
                                        <p:attrNameLst>
                                          <p:attrName>style.visibility</p:attrName>
                                        </p:attrNameLst>
                                      </p:cBhvr>
                                      <p:to>
                                        <p:strVal val="visible"/>
                                      </p:to>
                                    </p:set>
                                    <p:animEffect transition="in" filter="barn(inVertical)">
                                      <p:cBhvr>
                                        <p:cTn id="14" dur="500"/>
                                        <p:tgtEl>
                                          <p:spTgt spid="5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9" y="57286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54296" name="Group 35">
            <a:extLst>
              <a:ext uri="{FF2B5EF4-FFF2-40B4-BE49-F238E27FC236}">
                <a16:creationId xmlns:a16="http://schemas.microsoft.com/office/drawing/2014/main" id="{98D47461-87E5-4579-ABF7-CAC1C9B02D11}"/>
              </a:ext>
            </a:extLst>
          </p:cNvPr>
          <p:cNvGrpSpPr>
            <a:grpSpLocks/>
          </p:cNvGrpSpPr>
          <p:nvPr/>
        </p:nvGrpSpPr>
        <p:grpSpPr bwMode="auto">
          <a:xfrm>
            <a:off x="870456" y="5909470"/>
            <a:ext cx="10451087" cy="1006429"/>
            <a:chOff x="1098714" y="655461"/>
            <a:chExt cx="9833067" cy="1097795"/>
          </a:xfrm>
        </p:grpSpPr>
        <p:sp>
          <p:nvSpPr>
            <p:cNvPr id="69" name="TextBox 31">
              <a:extLst>
                <a:ext uri="{FF2B5EF4-FFF2-40B4-BE49-F238E27FC236}">
                  <a16:creationId xmlns:a16="http://schemas.microsoft.com/office/drawing/2014/main" id="{C9D2FC82-F262-4BDA-A744-EE7366DAABBC}"/>
                </a:ext>
              </a:extLst>
            </p:cNvPr>
            <p:cNvSpPr txBox="1"/>
            <p:nvPr/>
          </p:nvSpPr>
          <p:spPr>
            <a:xfrm>
              <a:off x="1098714" y="655461"/>
              <a:ext cx="9833067" cy="1097795"/>
            </a:xfrm>
            <a:prstGeom prst="rect">
              <a:avLst/>
            </a:prstGeom>
            <a:noFill/>
          </p:spPr>
          <p:txBody>
            <a:bodyPr>
              <a:spAutoFit/>
            </a:bodyPr>
            <a:lstStyle/>
            <a:p>
              <a:pPr algn="ctr" eaLnBrk="1" fontAlgn="auto" hangingPunct="1">
                <a:lnSpc>
                  <a:spcPct val="90000"/>
                </a:lnSpc>
                <a:spcBef>
                  <a:spcPts val="0"/>
                </a:spcBef>
                <a:spcAft>
                  <a:spcPts val="0"/>
                </a:spcAft>
                <a:defRPr/>
              </a:pPr>
              <a:r>
                <a:rPr lang="da-DK" sz="2200" spc="30" dirty="0">
                  <a:solidFill>
                    <a:schemeClr val="tx2"/>
                  </a:solidFill>
                  <a:latin typeface="Source Sans Pro" panose="020B0503030403020204" pitchFamily="34" charset="0"/>
                  <a:ea typeface="Source Sans Pro" panose="020B0503030403020204" pitchFamily="34" charset="0"/>
                </a:rPr>
                <a:t>Ved roning om vinteren forstærkes en række risici til ugunst for sikkerheden, herunder afkøling i luft/vand, synlighed på vandet, kontakt med andre på vandet mv.</a:t>
              </a:r>
            </a:p>
          </p:txBody>
        </p:sp>
        <p:sp>
          <p:nvSpPr>
            <p:cNvPr id="55313" name="TextBox 32">
              <a:extLst>
                <a:ext uri="{FF2B5EF4-FFF2-40B4-BE49-F238E27FC236}">
                  <a16:creationId xmlns:a16="http://schemas.microsoft.com/office/drawing/2014/main" id="{74908C5C-D8D1-416A-B36C-F36E23F2CF42}"/>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Vinterroning</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Indsæt/tilpas til klubbens bestemmelser for roning om vinteren</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64" name="TextBox 39">
            <a:extLst>
              <a:ext uri="{FF2B5EF4-FFF2-40B4-BE49-F238E27FC236}">
                <a16:creationId xmlns:a16="http://schemas.microsoft.com/office/drawing/2014/main" id="{7ECAFFB6-5544-B946-1F56-B86895116CD5}"/>
              </a:ext>
            </a:extLst>
          </p:cNvPr>
          <p:cNvSpPr txBox="1">
            <a:spLocks noChangeArrowheads="1"/>
          </p:cNvSpPr>
          <p:nvPr/>
        </p:nvSpPr>
        <p:spPr bwMode="auto">
          <a:xfrm>
            <a:off x="1239045" y="1839341"/>
            <a:ext cx="9713913"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R="0" lvl="0" defTabSz="914400" rtl="0" eaLnBrk="1" fontAlgn="base" latinLnBrk="0" hangingPunct="1">
              <a:lnSpc>
                <a:spcPct val="100000"/>
              </a:lnSpc>
              <a:spcBef>
                <a:spcPts val="24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Roning er tilladt/ikke tilladt mellem standerstrygning og standerhejsning</a:t>
            </a:r>
          </a:p>
          <a:p>
            <a:pPr marR="0" lvl="0" defTabSz="914400" rtl="0" eaLnBrk="1" fontAlgn="base" latinLnBrk="0" hangingPunct="1">
              <a:lnSpc>
                <a:spcPct val="100000"/>
              </a:lnSpc>
              <a:spcBef>
                <a:spcPts val="2400"/>
              </a:spcBef>
              <a:spcAft>
                <a:spcPct val="0"/>
              </a:spcAft>
              <a:buClrTx/>
              <a:buSzPct val="60000"/>
              <a:buNone/>
              <a:tabLst/>
              <a:defRPr/>
            </a:pPr>
            <a:r>
              <a:rPr lang="da-DK" sz="2000" dirty="0">
                <a:solidFill>
                  <a:srgbClr val="FF0000"/>
                </a:solidFill>
                <a:latin typeface="Source Sans Pro" panose="020B0503030403020204" pitchFamily="34" charset="0"/>
                <a:ea typeface="Source Sans Pro" panose="020B0503030403020204" pitchFamily="34" charset="0"/>
              </a:rPr>
              <a:t>Vinterroning kræver vinterroningstilladelse</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defTabSz="914400" rtl="0" eaLnBrk="1" fontAlgn="base" latinLnBrk="0" hangingPunct="1">
              <a:lnSpc>
                <a:spcPct val="100000"/>
              </a:lnSpc>
              <a:spcBef>
                <a:spcPts val="2400"/>
              </a:spcBef>
              <a:spcAft>
                <a:spcPct val="0"/>
              </a:spcAft>
              <a:buClrTx/>
              <a:buSzPct val="60000"/>
              <a:buNone/>
              <a:tabLst/>
              <a:defRPr/>
            </a:pPr>
            <a:r>
              <a:rPr lang="da-DK" sz="2000" dirty="0">
                <a:solidFill>
                  <a:srgbClr val="FF0000"/>
                </a:solidFill>
                <a:latin typeface="Source Sans Pro" panose="020B0503030403020204" pitchFamily="34" charset="0"/>
                <a:ea typeface="Source Sans Pro" panose="020B0503030403020204" pitchFamily="34" charset="0"/>
              </a:rPr>
              <a:t>Meget kystnært</a:t>
            </a:r>
          </a:p>
          <a:p>
            <a:pPr marR="0" lvl="0" defTabSz="914400" rtl="0" eaLnBrk="1" fontAlgn="base" latinLnBrk="0" hangingPunct="1">
              <a:lnSpc>
                <a:spcPct val="100000"/>
              </a:lnSpc>
              <a:spcBef>
                <a:spcPts val="24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Kun under gunstige</a:t>
            </a:r>
            <a:r>
              <a:rPr kumimoji="0" lang="da-DK" sz="2000" b="0" i="0" u="none" strike="noStrike" kern="1200" cap="none" spc="0" normalizeH="0" dirty="0">
                <a:ln>
                  <a:noFill/>
                </a:ln>
                <a:solidFill>
                  <a:srgbClr val="FF0000"/>
                </a:solidFill>
                <a:effectLst/>
                <a:uLnTx/>
                <a:uFillTx/>
                <a:latin typeface="Source Sans Pro" panose="020B0503030403020204" pitchFamily="34" charset="0"/>
                <a:ea typeface="Source Sans Pro" panose="020B0503030403020204" pitchFamily="34" charset="0"/>
              </a:rPr>
              <a:t> vejrbetingelser</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a:p>
            <a:pPr marR="0" lvl="0" defTabSz="914400" rtl="0" eaLnBrk="1" fontAlgn="base" latinLnBrk="0" hangingPunct="1">
              <a:lnSpc>
                <a:spcPct val="100000"/>
              </a:lnSpc>
              <a:spcBef>
                <a:spcPts val="2400"/>
              </a:spcBef>
              <a:spcAft>
                <a:spcPct val="0"/>
              </a:spcAft>
              <a:buClrTx/>
              <a:buSzPct val="60000"/>
              <a:buNone/>
              <a:tabLst/>
              <a:defRPr/>
            </a:pPr>
            <a:r>
              <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rPr>
              <a:t>Aldrig</a:t>
            </a:r>
            <a:r>
              <a:rPr kumimoji="0" lang="da-DK" sz="2000" b="0" i="0" u="none" strike="noStrike" kern="1200" cap="none" spc="0" normalizeH="0" dirty="0">
                <a:ln>
                  <a:noFill/>
                </a:ln>
                <a:solidFill>
                  <a:srgbClr val="FF0000"/>
                </a:solidFill>
                <a:effectLst/>
                <a:uLnTx/>
                <a:uFillTx/>
                <a:latin typeface="Source Sans Pro" panose="020B0503030403020204" pitchFamily="34" charset="0"/>
                <a:ea typeface="Source Sans Pro" panose="020B0503030403020204" pitchFamily="34" charset="0"/>
              </a:rPr>
              <a:t> når der er is på vandet</a:t>
            </a:r>
          </a:p>
          <a:p>
            <a:pPr marR="0" lvl="0" defTabSz="914400" rtl="0" eaLnBrk="1" fontAlgn="base" latinLnBrk="0" hangingPunct="1">
              <a:lnSpc>
                <a:spcPct val="100000"/>
              </a:lnSpc>
              <a:spcBef>
                <a:spcPts val="2400"/>
              </a:spcBef>
              <a:spcAft>
                <a:spcPct val="0"/>
              </a:spcAft>
              <a:buClrTx/>
              <a:buSzPct val="60000"/>
              <a:buNone/>
              <a:tabLst/>
              <a:defRPr/>
            </a:pPr>
            <a:r>
              <a:rPr lang="da-DK" sz="2000" baseline="0" dirty="0">
                <a:solidFill>
                  <a:srgbClr val="FF0000"/>
                </a:solidFill>
                <a:latin typeface="Source Sans Pro" panose="020B0503030403020204" pitchFamily="34" charset="0"/>
                <a:ea typeface="Source Sans Pro" panose="020B0503030403020204" pitchFamily="34" charset="0"/>
              </a:rPr>
              <a:t>Mv.</a:t>
            </a:r>
            <a:endParaRPr kumimoji="0" lang="da-DK" sz="2000" b="0" i="0" u="none" strike="noStrike" kern="1200" cap="none" spc="0" normalizeH="0" baseline="0" dirty="0">
              <a:ln>
                <a:noFill/>
              </a:ln>
              <a:solidFill>
                <a:srgbClr val="FF0000"/>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479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anim calcmode="lin" valueType="num">
                                      <p:cBhvr>
                                        <p:cTn id="8" dur="500" fill="hold"/>
                                        <p:tgtEl>
                                          <p:spTgt spid="64"/>
                                        </p:tgtEl>
                                        <p:attrNameLst>
                                          <p:attrName>ppt_x</p:attrName>
                                        </p:attrNameLst>
                                      </p:cBhvr>
                                      <p:tavLst>
                                        <p:tav tm="0">
                                          <p:val>
                                            <p:strVal val="#ppt_x"/>
                                          </p:val>
                                        </p:tav>
                                        <p:tav tm="100000">
                                          <p:val>
                                            <p:strVal val="#ppt_x"/>
                                          </p:val>
                                        </p:tav>
                                      </p:tavLst>
                                    </p:anim>
                                    <p:anim calcmode="lin" valueType="num">
                                      <p:cBhvr>
                                        <p:cTn id="9"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4296"/>
                                        </p:tgtEl>
                                        <p:attrNameLst>
                                          <p:attrName>style.visibility</p:attrName>
                                        </p:attrNameLst>
                                      </p:cBhvr>
                                      <p:to>
                                        <p:strVal val="visible"/>
                                      </p:to>
                                    </p:set>
                                    <p:animEffect transition="in" filter="barn(inVertical)">
                                      <p:cBhvr>
                                        <p:cTn id="14" dur="500"/>
                                        <p:tgtEl>
                                          <p:spTgt spid="5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33">
            <a:extLst>
              <a:ext uri="{FF2B5EF4-FFF2-40B4-BE49-F238E27FC236}">
                <a16:creationId xmlns:a16="http://schemas.microsoft.com/office/drawing/2014/main" id="{96EECCE2-0BEA-4642-B3C4-B31A90270695}"/>
              </a:ext>
            </a:extLst>
          </p:cNvPr>
          <p:cNvCxnSpPr>
            <a:cxnSpLocks/>
          </p:cNvCxnSpPr>
          <p:nvPr/>
        </p:nvCxnSpPr>
        <p:spPr bwMode="auto">
          <a:xfrm>
            <a:off x="1158875" y="53038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26" name="Gruppe 25">
            <a:extLst>
              <a:ext uri="{FF2B5EF4-FFF2-40B4-BE49-F238E27FC236}">
                <a16:creationId xmlns:a16="http://schemas.microsoft.com/office/drawing/2014/main" id="{4D4026B0-3725-4320-B470-90B5C71C7C6E}"/>
              </a:ext>
            </a:extLst>
          </p:cNvPr>
          <p:cNvGrpSpPr/>
          <p:nvPr/>
        </p:nvGrpSpPr>
        <p:grpSpPr>
          <a:xfrm>
            <a:off x="833438" y="1969473"/>
            <a:ext cx="4505854" cy="648000"/>
            <a:chOff x="4371446" y="2035760"/>
            <a:chExt cx="4505854" cy="648000"/>
          </a:xfrm>
        </p:grpSpPr>
        <p:sp>
          <p:nvSpPr>
            <p:cNvPr id="27" name="TextBox 4">
              <a:extLst>
                <a:ext uri="{FF2B5EF4-FFF2-40B4-BE49-F238E27FC236}">
                  <a16:creationId xmlns:a16="http://schemas.microsoft.com/office/drawing/2014/main" id="{6FF7DE4A-B5A3-45F3-9AE7-D237E987CE68}"/>
                </a:ext>
              </a:extLst>
            </p:cNvPr>
            <p:cNvSpPr txBox="1"/>
            <p:nvPr/>
          </p:nvSpPr>
          <p:spPr bwMode="auto">
            <a:xfrm>
              <a:off x="5272088" y="2205038"/>
              <a:ext cx="3605212"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Stands ulykken, skab overblik  </a:t>
              </a:r>
            </a:p>
          </p:txBody>
        </p:sp>
        <p:grpSp>
          <p:nvGrpSpPr>
            <p:cNvPr id="28" name="Gruppe 27">
              <a:extLst>
                <a:ext uri="{FF2B5EF4-FFF2-40B4-BE49-F238E27FC236}">
                  <a16:creationId xmlns:a16="http://schemas.microsoft.com/office/drawing/2014/main" id="{95C3CC52-165C-408E-AFDD-7C4B30E46C3D}"/>
                </a:ext>
              </a:extLst>
            </p:cNvPr>
            <p:cNvGrpSpPr/>
            <p:nvPr/>
          </p:nvGrpSpPr>
          <p:grpSpPr>
            <a:xfrm>
              <a:off x="4371446" y="2035760"/>
              <a:ext cx="648000" cy="648000"/>
              <a:chOff x="2314046" y="4038937"/>
              <a:chExt cx="648000" cy="648000"/>
            </a:xfrm>
          </p:grpSpPr>
          <p:sp>
            <p:nvSpPr>
              <p:cNvPr id="29" name="Ellipse 28">
                <a:extLst>
                  <a:ext uri="{FF2B5EF4-FFF2-40B4-BE49-F238E27FC236}">
                    <a16:creationId xmlns:a16="http://schemas.microsoft.com/office/drawing/2014/main" id="{FD3024F5-7A0A-4EAB-9AC2-76AE48D82F93}"/>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ekstfelt 29">
                <a:extLst>
                  <a:ext uri="{FF2B5EF4-FFF2-40B4-BE49-F238E27FC236}">
                    <a16:creationId xmlns:a16="http://schemas.microsoft.com/office/drawing/2014/main" id="{DA1C2939-9F53-46DB-9A68-315CC9DA231B}"/>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da-DK" sz="3200" dirty="0">
                    <a:solidFill>
                      <a:schemeClr val="bg1"/>
                    </a:solidFill>
                    <a:latin typeface="Source Sans Pro" panose="020B0503030403020204" pitchFamily="34" charset="0"/>
                    <a:ea typeface="Source Sans Pro" panose="020B0503030403020204" pitchFamily="34" charset="0"/>
                  </a:rPr>
                  <a:t>1</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32" name="Gruppe 31">
            <a:extLst>
              <a:ext uri="{FF2B5EF4-FFF2-40B4-BE49-F238E27FC236}">
                <a16:creationId xmlns:a16="http://schemas.microsoft.com/office/drawing/2014/main" id="{230C6943-E6DF-423B-A9A0-EBAB86F42EE4}"/>
              </a:ext>
            </a:extLst>
          </p:cNvPr>
          <p:cNvGrpSpPr/>
          <p:nvPr/>
        </p:nvGrpSpPr>
        <p:grpSpPr>
          <a:xfrm>
            <a:off x="7096010" y="1969473"/>
            <a:ext cx="4505854" cy="648000"/>
            <a:chOff x="4371446" y="2035760"/>
            <a:chExt cx="4505854" cy="648000"/>
          </a:xfrm>
        </p:grpSpPr>
        <p:sp>
          <p:nvSpPr>
            <p:cNvPr id="33" name="TextBox 4">
              <a:extLst>
                <a:ext uri="{FF2B5EF4-FFF2-40B4-BE49-F238E27FC236}">
                  <a16:creationId xmlns:a16="http://schemas.microsoft.com/office/drawing/2014/main" id="{1C9A06C8-9645-469D-844A-718EFA13A186}"/>
                </a:ext>
              </a:extLst>
            </p:cNvPr>
            <p:cNvSpPr txBox="1"/>
            <p:nvPr/>
          </p:nvSpPr>
          <p:spPr bwMode="auto">
            <a:xfrm>
              <a:off x="5272088" y="2205038"/>
              <a:ext cx="3605212"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Giv livreddende førstehjælp</a:t>
              </a:r>
            </a:p>
          </p:txBody>
        </p:sp>
        <p:grpSp>
          <p:nvGrpSpPr>
            <p:cNvPr id="34" name="Gruppe 33">
              <a:extLst>
                <a:ext uri="{FF2B5EF4-FFF2-40B4-BE49-F238E27FC236}">
                  <a16:creationId xmlns:a16="http://schemas.microsoft.com/office/drawing/2014/main" id="{9BD93DBD-1EDE-4ADC-9659-B8368D7BDB1A}"/>
                </a:ext>
              </a:extLst>
            </p:cNvPr>
            <p:cNvGrpSpPr/>
            <p:nvPr/>
          </p:nvGrpSpPr>
          <p:grpSpPr>
            <a:xfrm>
              <a:off x="4371446" y="2035760"/>
              <a:ext cx="648000" cy="648000"/>
              <a:chOff x="2314046" y="4038937"/>
              <a:chExt cx="648000" cy="648000"/>
            </a:xfrm>
          </p:grpSpPr>
          <p:sp>
            <p:nvSpPr>
              <p:cNvPr id="35" name="Ellipse 34">
                <a:extLst>
                  <a:ext uri="{FF2B5EF4-FFF2-40B4-BE49-F238E27FC236}">
                    <a16:creationId xmlns:a16="http://schemas.microsoft.com/office/drawing/2014/main" id="{109BC770-07CD-49F2-93E6-D4B878051FF9}"/>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Tekstfelt 35">
                <a:extLst>
                  <a:ext uri="{FF2B5EF4-FFF2-40B4-BE49-F238E27FC236}">
                    <a16:creationId xmlns:a16="http://schemas.microsoft.com/office/drawing/2014/main" id="{B049AA83-A5BB-4908-B93B-567E0A55E63D}"/>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da-DK" sz="3200" dirty="0">
                    <a:solidFill>
                      <a:schemeClr val="bg1"/>
                    </a:solidFill>
                    <a:latin typeface="Source Sans Pro" panose="020B0503030403020204" pitchFamily="34" charset="0"/>
                    <a:ea typeface="Source Sans Pro" panose="020B0503030403020204" pitchFamily="34" charset="0"/>
                  </a:rPr>
                  <a:t>2</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37" name="Gruppe 36">
            <a:extLst>
              <a:ext uri="{FF2B5EF4-FFF2-40B4-BE49-F238E27FC236}">
                <a16:creationId xmlns:a16="http://schemas.microsoft.com/office/drawing/2014/main" id="{2E0F3104-5F07-4A03-88BC-C0E6815464C3}"/>
              </a:ext>
            </a:extLst>
          </p:cNvPr>
          <p:cNvGrpSpPr/>
          <p:nvPr/>
        </p:nvGrpSpPr>
        <p:grpSpPr>
          <a:xfrm>
            <a:off x="7096010" y="3323536"/>
            <a:ext cx="4505854" cy="648000"/>
            <a:chOff x="4371446" y="2035760"/>
            <a:chExt cx="4505854" cy="648000"/>
          </a:xfrm>
        </p:grpSpPr>
        <p:sp>
          <p:nvSpPr>
            <p:cNvPr id="38" name="TextBox 4">
              <a:extLst>
                <a:ext uri="{FF2B5EF4-FFF2-40B4-BE49-F238E27FC236}">
                  <a16:creationId xmlns:a16="http://schemas.microsoft.com/office/drawing/2014/main" id="{234C2C16-7BA7-4A0B-A7F8-D8C8179CF0B3}"/>
                </a:ext>
              </a:extLst>
            </p:cNvPr>
            <p:cNvSpPr txBox="1"/>
            <p:nvPr/>
          </p:nvSpPr>
          <p:spPr bwMode="auto">
            <a:xfrm>
              <a:off x="5272088" y="2205038"/>
              <a:ext cx="3605212"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Giv almindelig førstehjælp</a:t>
              </a:r>
            </a:p>
          </p:txBody>
        </p:sp>
        <p:grpSp>
          <p:nvGrpSpPr>
            <p:cNvPr id="39" name="Gruppe 38">
              <a:extLst>
                <a:ext uri="{FF2B5EF4-FFF2-40B4-BE49-F238E27FC236}">
                  <a16:creationId xmlns:a16="http://schemas.microsoft.com/office/drawing/2014/main" id="{279F9289-DD40-4C69-A052-DCDB82E824A6}"/>
                </a:ext>
              </a:extLst>
            </p:cNvPr>
            <p:cNvGrpSpPr/>
            <p:nvPr/>
          </p:nvGrpSpPr>
          <p:grpSpPr>
            <a:xfrm>
              <a:off x="4371446" y="2035760"/>
              <a:ext cx="648000" cy="648000"/>
              <a:chOff x="2314046" y="4038937"/>
              <a:chExt cx="648000" cy="648000"/>
            </a:xfrm>
          </p:grpSpPr>
          <p:sp>
            <p:nvSpPr>
              <p:cNvPr id="41" name="Ellipse 40">
                <a:extLst>
                  <a:ext uri="{FF2B5EF4-FFF2-40B4-BE49-F238E27FC236}">
                    <a16:creationId xmlns:a16="http://schemas.microsoft.com/office/drawing/2014/main" id="{426B37DE-D0C3-4268-8A8D-79CEC0AB6893}"/>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Tekstfelt 43">
                <a:extLst>
                  <a:ext uri="{FF2B5EF4-FFF2-40B4-BE49-F238E27FC236}">
                    <a16:creationId xmlns:a16="http://schemas.microsoft.com/office/drawing/2014/main" id="{4C215D94-CA01-4450-9277-E74338D4574C}"/>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da-DK" sz="3200" dirty="0">
                    <a:solidFill>
                      <a:schemeClr val="bg1"/>
                    </a:solidFill>
                    <a:latin typeface="Source Sans Pro" panose="020B0503030403020204" pitchFamily="34" charset="0"/>
                    <a:ea typeface="Source Sans Pro" panose="020B0503030403020204" pitchFamily="34" charset="0"/>
                  </a:rPr>
                  <a:t>4</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46" name="Gruppe 45">
            <a:extLst>
              <a:ext uri="{FF2B5EF4-FFF2-40B4-BE49-F238E27FC236}">
                <a16:creationId xmlns:a16="http://schemas.microsoft.com/office/drawing/2014/main" id="{9894FA2C-D78E-420E-B94D-1D1AA512D256}"/>
              </a:ext>
            </a:extLst>
          </p:cNvPr>
          <p:cNvGrpSpPr/>
          <p:nvPr/>
        </p:nvGrpSpPr>
        <p:grpSpPr>
          <a:xfrm>
            <a:off x="833438" y="3323536"/>
            <a:ext cx="6055254" cy="1475918"/>
            <a:chOff x="4371446" y="2035760"/>
            <a:chExt cx="6055254" cy="1475918"/>
          </a:xfrm>
        </p:grpSpPr>
        <p:sp>
          <p:nvSpPr>
            <p:cNvPr id="47" name="TextBox 4">
              <a:extLst>
                <a:ext uri="{FF2B5EF4-FFF2-40B4-BE49-F238E27FC236}">
                  <a16:creationId xmlns:a16="http://schemas.microsoft.com/office/drawing/2014/main" id="{7FDB4D5C-3E26-4FAC-9AB0-A8D9A39FD112}"/>
                </a:ext>
              </a:extLst>
            </p:cNvPr>
            <p:cNvSpPr txBox="1"/>
            <p:nvPr/>
          </p:nvSpPr>
          <p:spPr bwMode="auto">
            <a:xfrm>
              <a:off x="5272088" y="2205038"/>
              <a:ext cx="5154612" cy="1306640"/>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Tilkald hjælp – alarmer 1-1-2 (et-et-to)</a:t>
              </a:r>
            </a:p>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hvor </a:t>
              </a:r>
              <a:r>
                <a:rPr lang="da-DK" dirty="0">
                  <a:solidFill>
                    <a:schemeClr val="tx2"/>
                  </a:solidFill>
                  <a:latin typeface="Source Sans Pro" panose="020B0503030403020204" pitchFamily="34" charset="0"/>
                  <a:ea typeface="Source Sans Pro" panose="020B0503030403020204" pitchFamily="34" charset="0"/>
                </a:rPr>
                <a:t>er det sket – så nøjagtigt som muligt</a:t>
              </a:r>
            </a:p>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hvad </a:t>
              </a:r>
              <a:r>
                <a:rPr lang="da-DK" dirty="0">
                  <a:solidFill>
                    <a:schemeClr val="tx2"/>
                  </a:solidFill>
                  <a:latin typeface="Source Sans Pro" panose="020B0503030403020204" pitchFamily="34" charset="0"/>
                  <a:ea typeface="Source Sans Pro" panose="020B0503030403020204" pitchFamily="34" charset="0"/>
                </a:rPr>
                <a:t>er der sket – husk at sige, at det er en </a:t>
              </a:r>
              <a:r>
                <a:rPr lang="da-DK" u="sng" dirty="0">
                  <a:solidFill>
                    <a:schemeClr val="tx2"/>
                  </a:solidFill>
                  <a:latin typeface="Source Sans Pro" panose="020B0503030403020204" pitchFamily="34" charset="0"/>
                  <a:ea typeface="Source Sans Pro" panose="020B0503030403020204" pitchFamily="34" charset="0"/>
                </a:rPr>
                <a:t>søulykke</a:t>
              </a:r>
            </a:p>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hvem</a:t>
              </a:r>
              <a:r>
                <a:rPr lang="da-DK" dirty="0">
                  <a:solidFill>
                    <a:schemeClr val="tx2"/>
                  </a:solidFill>
                  <a:latin typeface="Source Sans Pro" panose="020B0503030403020204" pitchFamily="34" charset="0"/>
                  <a:ea typeface="Source Sans Pro" panose="020B0503030403020204" pitchFamily="34" charset="0"/>
                </a:rPr>
                <a:t> – og hvorfra der ringes</a:t>
              </a:r>
            </a:p>
          </p:txBody>
        </p:sp>
        <p:grpSp>
          <p:nvGrpSpPr>
            <p:cNvPr id="48" name="Gruppe 47">
              <a:extLst>
                <a:ext uri="{FF2B5EF4-FFF2-40B4-BE49-F238E27FC236}">
                  <a16:creationId xmlns:a16="http://schemas.microsoft.com/office/drawing/2014/main" id="{2F708BE4-4B22-414D-86C4-6C53B0B82968}"/>
                </a:ext>
              </a:extLst>
            </p:cNvPr>
            <p:cNvGrpSpPr/>
            <p:nvPr/>
          </p:nvGrpSpPr>
          <p:grpSpPr>
            <a:xfrm>
              <a:off x="4371446" y="2035760"/>
              <a:ext cx="648000" cy="648000"/>
              <a:chOff x="2314046" y="4038937"/>
              <a:chExt cx="648000" cy="648000"/>
            </a:xfrm>
          </p:grpSpPr>
          <p:sp>
            <p:nvSpPr>
              <p:cNvPr id="49" name="Ellipse 48">
                <a:extLst>
                  <a:ext uri="{FF2B5EF4-FFF2-40B4-BE49-F238E27FC236}">
                    <a16:creationId xmlns:a16="http://schemas.microsoft.com/office/drawing/2014/main" id="{E999ED7C-F1F7-4BE9-99EB-8B235979DD95}"/>
                  </a:ext>
                </a:extLst>
              </p:cNvPr>
              <p:cNvSpPr/>
              <p:nvPr/>
            </p:nvSpPr>
            <p:spPr>
              <a:xfrm>
                <a:off x="2314046" y="4038937"/>
                <a:ext cx="648000" cy="648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Tekstfelt 49">
                <a:extLst>
                  <a:ext uri="{FF2B5EF4-FFF2-40B4-BE49-F238E27FC236}">
                    <a16:creationId xmlns:a16="http://schemas.microsoft.com/office/drawing/2014/main" id="{CE5EA4A1-7E1E-4763-BB43-806B1951575C}"/>
                  </a:ext>
                </a:extLst>
              </p:cNvPr>
              <p:cNvSpPr txBox="1"/>
              <p:nvPr/>
            </p:nvSpPr>
            <p:spPr>
              <a:xfrm>
                <a:off x="2483755" y="4112615"/>
                <a:ext cx="315913" cy="492443"/>
              </a:xfrm>
              <a:prstGeom prst="rect">
                <a:avLst/>
              </a:prstGeom>
              <a:noFill/>
            </p:spPr>
            <p:txBody>
              <a:bodyPr wrap="square" lIns="0" tIns="0" rIns="0" bIns="0" rtlCol="0">
                <a:spAutoFit/>
              </a:bodyPr>
              <a:lstStyle/>
              <a:p>
                <a:pPr algn="ctr"/>
                <a:r>
                  <a:rPr lang="da-DK" sz="3200" dirty="0">
                    <a:solidFill>
                      <a:schemeClr val="bg1"/>
                    </a:solidFill>
                    <a:latin typeface="Source Sans Pro" panose="020B0503030403020204" pitchFamily="34" charset="0"/>
                    <a:ea typeface="Source Sans Pro" panose="020B0503030403020204" pitchFamily="34" charset="0"/>
                  </a:rPr>
                  <a:t>3</a:t>
                </a:r>
                <a:endParaRPr lang="da-DK" sz="1100" dirty="0">
                  <a:solidFill>
                    <a:schemeClr val="bg1"/>
                  </a:solidFill>
                  <a:latin typeface="Source Sans Pro" panose="020B0503030403020204" pitchFamily="34" charset="0"/>
                  <a:ea typeface="Source Sans Pro" panose="020B0503030403020204" pitchFamily="34" charset="0"/>
                </a:endParaRPr>
              </a:p>
            </p:txBody>
          </p:sp>
        </p:grpSp>
      </p:grpSp>
      <p:grpSp>
        <p:nvGrpSpPr>
          <p:cNvPr id="31" name="Group 35">
            <a:extLst>
              <a:ext uri="{FF2B5EF4-FFF2-40B4-BE49-F238E27FC236}">
                <a16:creationId xmlns:a16="http://schemas.microsoft.com/office/drawing/2014/main" id="{EB1FC9DB-2D48-41CE-8728-189AD4AFC257}"/>
              </a:ext>
            </a:extLst>
          </p:cNvPr>
          <p:cNvGrpSpPr>
            <a:grpSpLocks/>
          </p:cNvGrpSpPr>
          <p:nvPr/>
        </p:nvGrpSpPr>
        <p:grpSpPr bwMode="auto">
          <a:xfrm>
            <a:off x="554182" y="284400"/>
            <a:ext cx="11083636" cy="1019175"/>
            <a:chOff x="-152307" y="655461"/>
            <a:chExt cx="12191818" cy="1019655"/>
          </a:xfrm>
        </p:grpSpPr>
        <p:sp>
          <p:nvSpPr>
            <p:cNvPr id="40" name="TextBox 31">
              <a:extLst>
                <a:ext uri="{FF2B5EF4-FFF2-40B4-BE49-F238E27FC236}">
                  <a16:creationId xmlns:a16="http://schemas.microsoft.com/office/drawing/2014/main" id="{7AA9B2E8-EB65-4D18-A75E-2CD1541790E4}"/>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Akut sygdom eller tilskadekomst</a:t>
              </a:r>
            </a:p>
          </p:txBody>
        </p:sp>
        <p:cxnSp>
          <p:nvCxnSpPr>
            <p:cNvPr id="51" name="Straight Connector 33">
              <a:extLst>
                <a:ext uri="{FF2B5EF4-FFF2-40B4-BE49-F238E27FC236}">
                  <a16:creationId xmlns:a16="http://schemas.microsoft.com/office/drawing/2014/main" id="{A6E0DFD6-4409-4D22-8D75-58469F467989}"/>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52" name="TextBox 32">
              <a:extLst>
                <a:ext uri="{FF2B5EF4-FFF2-40B4-BE49-F238E27FC236}">
                  <a16:creationId xmlns:a16="http://schemas.microsoft.com/office/drawing/2014/main" id="{A214F939-545D-4616-9F75-406BC469DA9B}"/>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Systematisk førstehjælp</a:t>
              </a:r>
            </a:p>
          </p:txBody>
        </p:sp>
      </p:grpSp>
      <p:sp>
        <p:nvSpPr>
          <p:cNvPr id="45" name="TextBox 31">
            <a:extLst>
              <a:ext uri="{FF2B5EF4-FFF2-40B4-BE49-F238E27FC236}">
                <a16:creationId xmlns:a16="http://schemas.microsoft.com/office/drawing/2014/main" id="{1DC4CF8B-4053-4178-84CA-A931815BB87D}"/>
              </a:ext>
            </a:extLst>
          </p:cNvPr>
          <p:cNvSpPr txBox="1"/>
          <p:nvPr/>
        </p:nvSpPr>
        <p:spPr bwMode="auto">
          <a:xfrm>
            <a:off x="1003148" y="5487988"/>
            <a:ext cx="10138464" cy="723275"/>
          </a:xfrm>
          <a:prstGeom prst="rect">
            <a:avLst/>
          </a:prstGeom>
          <a:noFill/>
        </p:spPr>
        <p:txBody>
          <a:bodyPr wrap="square">
            <a:spAutoFit/>
          </a:bodyPr>
          <a:lstStyle/>
          <a:p>
            <a:pPr algn="ctr" eaLnBrk="1" fontAlgn="auto" hangingPunct="1">
              <a:spcBef>
                <a:spcPts val="600"/>
              </a:spcBef>
              <a:spcAft>
                <a:spcPts val="0"/>
              </a:spcAft>
              <a:defRPr/>
            </a:pPr>
            <a:r>
              <a:rPr lang="da-DK" spc="30" dirty="0">
                <a:solidFill>
                  <a:schemeClr val="tx2"/>
                </a:solidFill>
                <a:latin typeface="Source Sans Pro" panose="020B0503030403020204" pitchFamily="34" charset="0"/>
                <a:ea typeface="Source Sans Pro" panose="020B0503030403020204" pitchFamily="34" charset="0"/>
              </a:rPr>
              <a:t>Som styrmand kender du kysten og er opmærksom på om/hvordan du kan få hjælp i en nødsituation</a:t>
            </a:r>
          </a:p>
          <a:p>
            <a:pPr algn="ctr" eaLnBrk="1" fontAlgn="auto" hangingPunct="1">
              <a:spcBef>
                <a:spcPts val="600"/>
              </a:spcBef>
              <a:spcAft>
                <a:spcPts val="0"/>
              </a:spcAft>
              <a:defRPr/>
            </a:pPr>
            <a:r>
              <a:rPr lang="da-DK" spc="30" dirty="0">
                <a:solidFill>
                  <a:schemeClr val="tx2"/>
                </a:solidFill>
                <a:latin typeface="Source Sans Pro" panose="020B0503030403020204" pitchFamily="34" charset="0"/>
                <a:ea typeface="Source Sans Pro" panose="020B0503030403020204" pitchFamily="34" charset="0"/>
              </a:rPr>
              <a:t>Ro </a:t>
            </a:r>
            <a:r>
              <a:rPr lang="da-DK" u="sng" spc="30" dirty="0">
                <a:solidFill>
                  <a:schemeClr val="tx2"/>
                </a:solidFill>
                <a:latin typeface="Source Sans Pro" panose="020B0503030403020204" pitchFamily="34" charset="0"/>
                <a:ea typeface="Source Sans Pro" panose="020B0503030403020204" pitchFamily="34" charset="0"/>
              </a:rPr>
              <a:t>kystnært</a:t>
            </a:r>
            <a:r>
              <a:rPr lang="da-DK" spc="30" dirty="0">
                <a:solidFill>
                  <a:schemeClr val="tx2"/>
                </a:solidFill>
                <a:latin typeface="Source Sans Pro" panose="020B0503030403020204" pitchFamily="34" charset="0"/>
                <a:ea typeface="Source Sans Pro" panose="020B0503030403020204" pitchFamily="34" charset="0"/>
              </a:rPr>
              <a:t> for at reducere responstiden ved sygdom eller tilskadekomst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anim calcmode="lin" valueType="num">
                                      <p:cBhvr>
                                        <p:cTn id="15" dur="500" fill="hold"/>
                                        <p:tgtEl>
                                          <p:spTgt spid="32"/>
                                        </p:tgtEl>
                                        <p:attrNameLst>
                                          <p:attrName>ppt_x</p:attrName>
                                        </p:attrNameLst>
                                      </p:cBhvr>
                                      <p:tavLst>
                                        <p:tav tm="0">
                                          <p:val>
                                            <p:strVal val="#ppt_x"/>
                                          </p:val>
                                        </p:tav>
                                        <p:tav tm="100000">
                                          <p:val>
                                            <p:strVal val="#ppt_x"/>
                                          </p:val>
                                        </p:tav>
                                      </p:tavLst>
                                    </p:anim>
                                    <p:anim calcmode="lin" valueType="num">
                                      <p:cBhvr>
                                        <p:cTn id="16"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anim calcmode="lin" valueType="num">
                                      <p:cBhvr>
                                        <p:cTn id="22" dur="500" fill="hold"/>
                                        <p:tgtEl>
                                          <p:spTgt spid="46"/>
                                        </p:tgtEl>
                                        <p:attrNameLst>
                                          <p:attrName>ppt_x</p:attrName>
                                        </p:attrNameLst>
                                      </p:cBhvr>
                                      <p:tavLst>
                                        <p:tav tm="0">
                                          <p:val>
                                            <p:strVal val="#ppt_x"/>
                                          </p:val>
                                        </p:tav>
                                        <p:tav tm="100000">
                                          <p:val>
                                            <p:strVal val="#ppt_x"/>
                                          </p:val>
                                        </p:tav>
                                      </p:tavLst>
                                    </p:anim>
                                    <p:anim calcmode="lin" valueType="num">
                                      <p:cBhvr>
                                        <p:cTn id="23"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35">
            <a:extLst>
              <a:ext uri="{FF2B5EF4-FFF2-40B4-BE49-F238E27FC236}">
                <a16:creationId xmlns:a16="http://schemas.microsoft.com/office/drawing/2014/main" id="{74A84365-6F6D-4852-89D3-C81ACCDCB3D9}"/>
              </a:ext>
            </a:extLst>
          </p:cNvPr>
          <p:cNvGrpSpPr>
            <a:grpSpLocks/>
          </p:cNvGrpSpPr>
          <p:nvPr/>
        </p:nvGrpSpPr>
        <p:grpSpPr bwMode="auto">
          <a:xfrm>
            <a:off x="1239044" y="5487988"/>
            <a:ext cx="9713913" cy="815975"/>
            <a:chOff x="1098714" y="655461"/>
            <a:chExt cx="9833067" cy="890051"/>
          </a:xfrm>
        </p:grpSpPr>
        <p:sp>
          <p:nvSpPr>
            <p:cNvPr id="51" name="TextBox 31">
              <a:extLst>
                <a:ext uri="{FF2B5EF4-FFF2-40B4-BE49-F238E27FC236}">
                  <a16:creationId xmlns:a16="http://schemas.microsoft.com/office/drawing/2014/main" id="{013FCCB2-08D2-44B8-9586-150CDA8D27F5}"/>
                </a:ext>
              </a:extLst>
            </p:cNvPr>
            <p:cNvSpPr txBox="1"/>
            <p:nvPr/>
          </p:nvSpPr>
          <p:spPr>
            <a:xfrm>
              <a:off x="1098714" y="655461"/>
              <a:ext cx="9833067" cy="463290"/>
            </a:xfrm>
            <a:prstGeom prst="rect">
              <a:avLst/>
            </a:prstGeom>
            <a:noFill/>
          </p:spPr>
          <p:txBody>
            <a:bodyPr>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Hvis tilstanden er alvorlig - gå i land og søg lægehjælp  </a:t>
              </a:r>
            </a:p>
          </p:txBody>
        </p:sp>
        <p:sp>
          <p:nvSpPr>
            <p:cNvPr id="65576" name="TextBox 32">
              <a:extLst>
                <a:ext uri="{FF2B5EF4-FFF2-40B4-BE49-F238E27FC236}">
                  <a16:creationId xmlns:a16="http://schemas.microsoft.com/office/drawing/2014/main" id="{588BA187-E1E9-44B4-B736-89E1FBA5F39F}"/>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cxnSp>
        <p:nvCxnSpPr>
          <p:cNvPr id="53" name="Straight Connector 33">
            <a:extLst>
              <a:ext uri="{FF2B5EF4-FFF2-40B4-BE49-F238E27FC236}">
                <a16:creationId xmlns:a16="http://schemas.microsoft.com/office/drawing/2014/main" id="{96EECCE2-0BEA-4642-B3C4-B31A90270695}"/>
              </a:ext>
            </a:extLst>
          </p:cNvPr>
          <p:cNvCxnSpPr>
            <a:cxnSpLocks/>
          </p:cNvCxnSpPr>
          <p:nvPr/>
        </p:nvCxnSpPr>
        <p:spPr bwMode="auto">
          <a:xfrm>
            <a:off x="1242219" y="53038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5" name="Gruppe 4">
            <a:extLst>
              <a:ext uri="{FF2B5EF4-FFF2-40B4-BE49-F238E27FC236}">
                <a16:creationId xmlns:a16="http://schemas.microsoft.com/office/drawing/2014/main" id="{53FA9987-3CCB-46ED-BC17-F557BCC21891}"/>
              </a:ext>
            </a:extLst>
          </p:cNvPr>
          <p:cNvGrpSpPr>
            <a:grpSpLocks/>
          </p:cNvGrpSpPr>
          <p:nvPr/>
        </p:nvGrpSpPr>
        <p:grpSpPr bwMode="auto">
          <a:xfrm>
            <a:off x="1439103" y="2068597"/>
            <a:ext cx="3460443" cy="727583"/>
            <a:chOff x="2659063" y="2463817"/>
            <a:chExt cx="3460443" cy="727583"/>
          </a:xfrm>
        </p:grpSpPr>
        <p:grpSp>
          <p:nvGrpSpPr>
            <p:cNvPr id="65571" name="Group 1">
              <a:extLst>
                <a:ext uri="{FF2B5EF4-FFF2-40B4-BE49-F238E27FC236}">
                  <a16:creationId xmlns:a16="http://schemas.microsoft.com/office/drawing/2014/main" id="{84BB5639-ED7F-4D4A-A1EA-99703F2D042B}"/>
                </a:ext>
              </a:extLst>
            </p:cNvPr>
            <p:cNvGrpSpPr>
              <a:grpSpLocks/>
            </p:cNvGrpSpPr>
            <p:nvPr/>
          </p:nvGrpSpPr>
          <p:grpSpPr bwMode="auto">
            <a:xfrm>
              <a:off x="3221039" y="2463817"/>
              <a:ext cx="2898467" cy="727583"/>
              <a:chOff x="1926054" y="2483285"/>
              <a:chExt cx="2896464" cy="726762"/>
            </a:xfrm>
          </p:grpSpPr>
          <p:sp>
            <p:nvSpPr>
              <p:cNvPr id="65573" name="Rectangle 3">
                <a:extLst>
                  <a:ext uri="{FF2B5EF4-FFF2-40B4-BE49-F238E27FC236}">
                    <a16:creationId xmlns:a16="http://schemas.microsoft.com/office/drawing/2014/main" id="{1D8CBE74-6467-4A03-8644-7789CDC819DF}"/>
                  </a:ext>
                </a:extLst>
              </p:cNvPr>
              <p:cNvSpPr>
                <a:spLocks noChangeArrowheads="1"/>
              </p:cNvSpPr>
              <p:nvPr/>
            </p:nvSpPr>
            <p:spPr bwMode="auto">
              <a:xfrm>
                <a:off x="1931759" y="2779643"/>
                <a:ext cx="2890759" cy="43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cs typeface="Source Sans Pro" panose="020B0503030403020204" pitchFamily="34" charset="0"/>
                  </a:rPr>
                  <a:t>Stram forbinding og placér den forstuvede legemsdel højt   </a:t>
                </a:r>
              </a:p>
            </p:txBody>
          </p:sp>
          <p:sp>
            <p:nvSpPr>
              <p:cNvPr id="65574" name="TextBox 4">
                <a:extLst>
                  <a:ext uri="{FF2B5EF4-FFF2-40B4-BE49-F238E27FC236}">
                    <a16:creationId xmlns:a16="http://schemas.microsoft.com/office/drawing/2014/main" id="{5AAB149F-3C11-4042-9A85-42CE684D659C}"/>
                  </a:ext>
                </a:extLst>
              </p:cNvPr>
              <p:cNvSpPr txBox="1">
                <a:spLocks noChangeArrowheads="1"/>
              </p:cNvSpPr>
              <p:nvPr/>
            </p:nvSpPr>
            <p:spPr bwMode="auto">
              <a:xfrm>
                <a:off x="1926054" y="2483285"/>
                <a:ext cx="2086119" cy="27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Forstuvning  </a:t>
                </a:r>
              </a:p>
            </p:txBody>
          </p:sp>
        </p:grpSp>
        <p:sp>
          <p:nvSpPr>
            <p:cNvPr id="32" name="Shape 2609">
              <a:extLst>
                <a:ext uri="{FF2B5EF4-FFF2-40B4-BE49-F238E27FC236}">
                  <a16:creationId xmlns:a16="http://schemas.microsoft.com/office/drawing/2014/main" id="{EC1DEF44-DC5D-4A3C-9657-7AD437595F52}"/>
                </a:ext>
              </a:extLst>
            </p:cNvPr>
            <p:cNvSpPr/>
            <p:nvPr/>
          </p:nvSpPr>
          <p:spPr>
            <a:xfrm>
              <a:off x="2659063" y="2466975"/>
              <a:ext cx="323850" cy="323850"/>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6" name="Gruppe 5">
            <a:extLst>
              <a:ext uri="{FF2B5EF4-FFF2-40B4-BE49-F238E27FC236}">
                <a16:creationId xmlns:a16="http://schemas.microsoft.com/office/drawing/2014/main" id="{6A7AAECA-EF03-4F8D-835A-81FE52419046}"/>
              </a:ext>
            </a:extLst>
          </p:cNvPr>
          <p:cNvGrpSpPr>
            <a:grpSpLocks/>
          </p:cNvGrpSpPr>
          <p:nvPr/>
        </p:nvGrpSpPr>
        <p:grpSpPr bwMode="auto">
          <a:xfrm>
            <a:off x="1439103" y="3139088"/>
            <a:ext cx="3460443" cy="512149"/>
            <a:chOff x="2659063" y="3344859"/>
            <a:chExt cx="3460443" cy="512149"/>
          </a:xfrm>
        </p:grpSpPr>
        <p:grpSp>
          <p:nvGrpSpPr>
            <p:cNvPr id="65567" name="Group 7">
              <a:extLst>
                <a:ext uri="{FF2B5EF4-FFF2-40B4-BE49-F238E27FC236}">
                  <a16:creationId xmlns:a16="http://schemas.microsoft.com/office/drawing/2014/main" id="{6DF00E34-F6DF-4246-918C-1717FE5A08DA}"/>
                </a:ext>
              </a:extLst>
            </p:cNvPr>
            <p:cNvGrpSpPr>
              <a:grpSpLocks/>
            </p:cNvGrpSpPr>
            <p:nvPr/>
          </p:nvGrpSpPr>
          <p:grpSpPr bwMode="auto">
            <a:xfrm>
              <a:off x="3226748" y="3344859"/>
              <a:ext cx="2892758" cy="512149"/>
              <a:chOff x="1920194" y="4505529"/>
              <a:chExt cx="2805655" cy="512339"/>
            </a:xfrm>
          </p:grpSpPr>
          <p:sp>
            <p:nvSpPr>
              <p:cNvPr id="65569" name="Rectangle 38">
                <a:extLst>
                  <a:ext uri="{FF2B5EF4-FFF2-40B4-BE49-F238E27FC236}">
                    <a16:creationId xmlns:a16="http://schemas.microsoft.com/office/drawing/2014/main" id="{E90E03BE-74EE-435D-A8A3-64231929E848}"/>
                  </a:ext>
                </a:extLst>
              </p:cNvPr>
              <p:cNvSpPr>
                <a:spLocks noChangeArrowheads="1"/>
              </p:cNvSpPr>
              <p:nvPr/>
            </p:nvSpPr>
            <p:spPr bwMode="auto">
              <a:xfrm>
                <a:off x="1920194" y="4802344"/>
                <a:ext cx="2805655"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cs typeface="Source Sans Pro" panose="020B0503030403020204" pitchFamily="34" charset="0"/>
                  </a:rPr>
                  <a:t>Rens og evt. midlertidigt plaster på</a:t>
                </a:r>
              </a:p>
            </p:txBody>
          </p:sp>
          <p:sp>
            <p:nvSpPr>
              <p:cNvPr id="65570" name="TextBox 39">
                <a:extLst>
                  <a:ext uri="{FF2B5EF4-FFF2-40B4-BE49-F238E27FC236}">
                    <a16:creationId xmlns:a16="http://schemas.microsoft.com/office/drawing/2014/main" id="{4EFDF4A1-B7CD-4D34-BA63-05739C4AA96C}"/>
                  </a:ext>
                </a:extLst>
              </p:cNvPr>
              <p:cNvSpPr txBox="1">
                <a:spLocks noChangeArrowheads="1"/>
              </p:cNvSpPr>
              <p:nvPr/>
            </p:nvSpPr>
            <p:spPr bwMode="auto">
              <a:xfrm>
                <a:off x="1925432" y="4505529"/>
                <a:ext cx="2443504" cy="27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Vabler   </a:t>
                </a:r>
              </a:p>
            </p:txBody>
          </p:sp>
        </p:grpSp>
        <p:sp>
          <p:nvSpPr>
            <p:cNvPr id="33" name="Shape 2609">
              <a:extLst>
                <a:ext uri="{FF2B5EF4-FFF2-40B4-BE49-F238E27FC236}">
                  <a16:creationId xmlns:a16="http://schemas.microsoft.com/office/drawing/2014/main" id="{7B1CB4C7-FB79-48FE-A8A4-FD75F332F792}"/>
                </a:ext>
              </a:extLst>
            </p:cNvPr>
            <p:cNvSpPr/>
            <p:nvPr/>
          </p:nvSpPr>
          <p:spPr>
            <a:xfrm>
              <a:off x="2659063" y="3397250"/>
              <a:ext cx="323850" cy="323850"/>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12" name="Gruppe 11">
            <a:extLst>
              <a:ext uri="{FF2B5EF4-FFF2-40B4-BE49-F238E27FC236}">
                <a16:creationId xmlns:a16="http://schemas.microsoft.com/office/drawing/2014/main" id="{0BD51039-4A46-489C-B95B-E7D1EAC7F3C3}"/>
              </a:ext>
            </a:extLst>
          </p:cNvPr>
          <p:cNvGrpSpPr>
            <a:grpSpLocks/>
          </p:cNvGrpSpPr>
          <p:nvPr/>
        </p:nvGrpSpPr>
        <p:grpSpPr bwMode="auto">
          <a:xfrm>
            <a:off x="1439343" y="4089241"/>
            <a:ext cx="2881312" cy="476445"/>
            <a:chOff x="2659063" y="4246561"/>
            <a:chExt cx="2881312" cy="476445"/>
          </a:xfrm>
        </p:grpSpPr>
        <p:sp>
          <p:nvSpPr>
            <p:cNvPr id="65561" name="Rectangle 38">
              <a:extLst>
                <a:ext uri="{FF2B5EF4-FFF2-40B4-BE49-F238E27FC236}">
                  <a16:creationId xmlns:a16="http://schemas.microsoft.com/office/drawing/2014/main" id="{4DBE365F-C14A-432D-93B4-61F998BE7883}"/>
                </a:ext>
              </a:extLst>
            </p:cNvPr>
            <p:cNvSpPr>
              <a:spLocks noChangeArrowheads="1"/>
            </p:cNvSpPr>
            <p:nvPr/>
          </p:nvSpPr>
          <p:spPr bwMode="auto">
            <a:xfrm>
              <a:off x="3213100" y="4433888"/>
              <a:ext cx="2327275" cy="28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400" dirty="0">
                  <a:latin typeface="Source Sans Pro" panose="020B0503030403020204" pitchFamily="34" charset="0"/>
                  <a:cs typeface="Source Sans Pro" panose="020B0503030403020204" pitchFamily="34" charset="0"/>
                </a:rPr>
                <a:t>Rens og forbind</a:t>
              </a:r>
            </a:p>
          </p:txBody>
        </p:sp>
        <p:grpSp>
          <p:nvGrpSpPr>
            <p:cNvPr id="65562" name="Gruppe 6">
              <a:extLst>
                <a:ext uri="{FF2B5EF4-FFF2-40B4-BE49-F238E27FC236}">
                  <a16:creationId xmlns:a16="http://schemas.microsoft.com/office/drawing/2014/main" id="{F6E82FF2-2B5A-4049-817A-15D3D8D0F250}"/>
                </a:ext>
              </a:extLst>
            </p:cNvPr>
            <p:cNvGrpSpPr>
              <a:grpSpLocks/>
            </p:cNvGrpSpPr>
            <p:nvPr/>
          </p:nvGrpSpPr>
          <p:grpSpPr bwMode="auto">
            <a:xfrm>
              <a:off x="2659063" y="4246561"/>
              <a:ext cx="2643187" cy="325439"/>
              <a:chOff x="2659063" y="4246561"/>
              <a:chExt cx="2643187" cy="325439"/>
            </a:xfrm>
          </p:grpSpPr>
          <p:sp>
            <p:nvSpPr>
              <p:cNvPr id="65566" name="TextBox 4">
                <a:extLst>
                  <a:ext uri="{FF2B5EF4-FFF2-40B4-BE49-F238E27FC236}">
                    <a16:creationId xmlns:a16="http://schemas.microsoft.com/office/drawing/2014/main" id="{B0D88709-4FE5-4D4C-A8FA-1BB69EAF3139}"/>
                  </a:ext>
                </a:extLst>
              </p:cNvPr>
              <p:cNvSpPr txBox="1">
                <a:spLocks noChangeArrowheads="1"/>
              </p:cNvSpPr>
              <p:nvPr/>
            </p:nvSpPr>
            <p:spPr bwMode="auto">
              <a:xfrm>
                <a:off x="3213100" y="4246561"/>
                <a:ext cx="2089150" cy="2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Snitsår </a:t>
                </a:r>
              </a:p>
            </p:txBody>
          </p:sp>
          <p:sp>
            <p:nvSpPr>
              <p:cNvPr id="38" name="Shape 2609">
                <a:extLst>
                  <a:ext uri="{FF2B5EF4-FFF2-40B4-BE49-F238E27FC236}">
                    <a16:creationId xmlns:a16="http://schemas.microsoft.com/office/drawing/2014/main" id="{00076D07-1E5C-459A-885F-1A70DFEE49F8}"/>
                  </a:ext>
                </a:extLst>
              </p:cNvPr>
              <p:cNvSpPr/>
              <p:nvPr/>
            </p:nvSpPr>
            <p:spPr>
              <a:xfrm>
                <a:off x="2659063" y="4248150"/>
                <a:ext cx="323850" cy="323850"/>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grpSp>
        <p:nvGrpSpPr>
          <p:cNvPr id="11" name="Gruppe 10">
            <a:extLst>
              <a:ext uri="{FF2B5EF4-FFF2-40B4-BE49-F238E27FC236}">
                <a16:creationId xmlns:a16="http://schemas.microsoft.com/office/drawing/2014/main" id="{1839A09A-C8B5-4F9C-8452-EB3056CE34F5}"/>
              </a:ext>
            </a:extLst>
          </p:cNvPr>
          <p:cNvGrpSpPr>
            <a:grpSpLocks/>
          </p:cNvGrpSpPr>
          <p:nvPr/>
        </p:nvGrpSpPr>
        <p:grpSpPr bwMode="auto">
          <a:xfrm>
            <a:off x="6131753" y="4089243"/>
            <a:ext cx="4697743" cy="477244"/>
            <a:chOff x="7065963" y="4013200"/>
            <a:chExt cx="4697743" cy="477244"/>
          </a:xfrm>
        </p:grpSpPr>
        <p:grpSp>
          <p:nvGrpSpPr>
            <p:cNvPr id="65557" name="Group 7">
              <a:extLst>
                <a:ext uri="{FF2B5EF4-FFF2-40B4-BE49-F238E27FC236}">
                  <a16:creationId xmlns:a16="http://schemas.microsoft.com/office/drawing/2014/main" id="{B14B1C1E-881C-4E83-BF1E-A48363C6FA8F}"/>
                </a:ext>
              </a:extLst>
            </p:cNvPr>
            <p:cNvGrpSpPr>
              <a:grpSpLocks/>
            </p:cNvGrpSpPr>
            <p:nvPr/>
          </p:nvGrpSpPr>
          <p:grpSpPr bwMode="auto">
            <a:xfrm>
              <a:off x="7548563" y="4056072"/>
              <a:ext cx="4215143" cy="434372"/>
              <a:chOff x="1925516" y="4505529"/>
              <a:chExt cx="4088649" cy="434411"/>
            </a:xfrm>
          </p:grpSpPr>
          <p:sp>
            <p:nvSpPr>
              <p:cNvPr id="65559" name="Rectangle 38">
                <a:extLst>
                  <a:ext uri="{FF2B5EF4-FFF2-40B4-BE49-F238E27FC236}">
                    <a16:creationId xmlns:a16="http://schemas.microsoft.com/office/drawing/2014/main" id="{C6D25FBF-EC95-46C1-A052-61A7EDEE1224}"/>
                  </a:ext>
                </a:extLst>
              </p:cNvPr>
              <p:cNvSpPr>
                <a:spLocks noChangeArrowheads="1"/>
              </p:cNvSpPr>
              <p:nvPr/>
            </p:nvSpPr>
            <p:spPr bwMode="auto">
              <a:xfrm>
                <a:off x="1929514" y="4724476"/>
                <a:ext cx="4084651" cy="21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None/>
                </a:pPr>
                <a:r>
                  <a:rPr lang="da-DK" altLang="da-DK" sz="1400" dirty="0">
                    <a:latin typeface="Source Sans Pro" panose="020B0503030403020204" pitchFamily="34" charset="0"/>
                  </a:rPr>
                  <a:t>Temperér langsomt personen/det udsatte kropsområde</a:t>
                </a:r>
              </a:p>
            </p:txBody>
          </p:sp>
          <p:sp>
            <p:nvSpPr>
              <p:cNvPr id="65560" name="TextBox 39">
                <a:extLst>
                  <a:ext uri="{FF2B5EF4-FFF2-40B4-BE49-F238E27FC236}">
                    <a16:creationId xmlns:a16="http://schemas.microsoft.com/office/drawing/2014/main" id="{AFBEF192-0D0D-497E-B621-4A3585AFEEE6}"/>
                  </a:ext>
                </a:extLst>
              </p:cNvPr>
              <p:cNvSpPr txBox="1">
                <a:spLocks noChangeArrowheads="1"/>
              </p:cNvSpPr>
              <p:nvPr/>
            </p:nvSpPr>
            <p:spPr bwMode="auto">
              <a:xfrm>
                <a:off x="1925516" y="4505529"/>
                <a:ext cx="2685516" cy="2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Afkøling   </a:t>
                </a:r>
              </a:p>
            </p:txBody>
          </p:sp>
        </p:grpSp>
        <p:sp>
          <p:nvSpPr>
            <p:cNvPr id="39" name="Shape 2609">
              <a:extLst>
                <a:ext uri="{FF2B5EF4-FFF2-40B4-BE49-F238E27FC236}">
                  <a16:creationId xmlns:a16="http://schemas.microsoft.com/office/drawing/2014/main" id="{6A920F4A-A154-4D6C-B7FC-B8246A291CBA}"/>
                </a:ext>
              </a:extLst>
            </p:cNvPr>
            <p:cNvSpPr/>
            <p:nvPr/>
          </p:nvSpPr>
          <p:spPr>
            <a:xfrm>
              <a:off x="7065963" y="4013200"/>
              <a:ext cx="323850" cy="323850"/>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10" name="Gruppe 9">
            <a:extLst>
              <a:ext uri="{FF2B5EF4-FFF2-40B4-BE49-F238E27FC236}">
                <a16:creationId xmlns:a16="http://schemas.microsoft.com/office/drawing/2014/main" id="{369C18BA-4BD2-4124-A9E5-22E7F7986968}"/>
              </a:ext>
            </a:extLst>
          </p:cNvPr>
          <p:cNvGrpSpPr>
            <a:grpSpLocks/>
          </p:cNvGrpSpPr>
          <p:nvPr/>
        </p:nvGrpSpPr>
        <p:grpSpPr bwMode="auto">
          <a:xfrm>
            <a:off x="6132547" y="3189333"/>
            <a:ext cx="3834596" cy="512149"/>
            <a:chOff x="7072313" y="3255959"/>
            <a:chExt cx="3834596" cy="512149"/>
          </a:xfrm>
        </p:grpSpPr>
        <p:grpSp>
          <p:nvGrpSpPr>
            <p:cNvPr id="65553" name="Group 7">
              <a:extLst>
                <a:ext uri="{FF2B5EF4-FFF2-40B4-BE49-F238E27FC236}">
                  <a16:creationId xmlns:a16="http://schemas.microsoft.com/office/drawing/2014/main" id="{69C0E5D9-1913-4A15-8D37-768B809465A1}"/>
                </a:ext>
              </a:extLst>
            </p:cNvPr>
            <p:cNvGrpSpPr>
              <a:grpSpLocks/>
            </p:cNvGrpSpPr>
            <p:nvPr/>
          </p:nvGrpSpPr>
          <p:grpSpPr bwMode="auto">
            <a:xfrm>
              <a:off x="7558089" y="3255959"/>
              <a:ext cx="3348820" cy="512149"/>
              <a:chOff x="1925435" y="4505529"/>
              <a:chExt cx="3248421" cy="512339"/>
            </a:xfrm>
          </p:grpSpPr>
          <p:sp>
            <p:nvSpPr>
              <p:cNvPr id="65555" name="Rectangle 38">
                <a:extLst>
                  <a:ext uri="{FF2B5EF4-FFF2-40B4-BE49-F238E27FC236}">
                    <a16:creationId xmlns:a16="http://schemas.microsoft.com/office/drawing/2014/main" id="{DFDE61DD-EE50-4A54-8817-39726D98CDB6}"/>
                  </a:ext>
                </a:extLst>
              </p:cNvPr>
              <p:cNvSpPr>
                <a:spLocks noChangeArrowheads="1"/>
              </p:cNvSpPr>
              <p:nvPr/>
            </p:nvSpPr>
            <p:spPr bwMode="auto">
              <a:xfrm>
                <a:off x="1940052" y="4802344"/>
                <a:ext cx="3233804"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cs typeface="Source Sans Pro" panose="020B0503030403020204" pitchFamily="34" charset="0"/>
                  </a:rPr>
                  <a:t>Afkøl området (ikke is direkte på huden)  </a:t>
                </a:r>
              </a:p>
            </p:txBody>
          </p:sp>
          <p:sp>
            <p:nvSpPr>
              <p:cNvPr id="65556" name="TextBox 39">
                <a:extLst>
                  <a:ext uri="{FF2B5EF4-FFF2-40B4-BE49-F238E27FC236}">
                    <a16:creationId xmlns:a16="http://schemas.microsoft.com/office/drawing/2014/main" id="{6B6FE723-113D-4828-98B9-6405F3795DB0}"/>
                  </a:ext>
                </a:extLst>
              </p:cNvPr>
              <p:cNvSpPr txBox="1">
                <a:spLocks noChangeArrowheads="1"/>
              </p:cNvSpPr>
              <p:nvPr/>
            </p:nvSpPr>
            <p:spPr bwMode="auto">
              <a:xfrm>
                <a:off x="1925435" y="4505529"/>
                <a:ext cx="2685597" cy="27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Forbrænding   </a:t>
                </a:r>
              </a:p>
            </p:txBody>
          </p:sp>
        </p:grpSp>
        <p:sp>
          <p:nvSpPr>
            <p:cNvPr id="41" name="Shape 2609">
              <a:extLst>
                <a:ext uri="{FF2B5EF4-FFF2-40B4-BE49-F238E27FC236}">
                  <a16:creationId xmlns:a16="http://schemas.microsoft.com/office/drawing/2014/main" id="{F3B11545-2890-4ECA-B957-5CAB1B13DBB6}"/>
                </a:ext>
              </a:extLst>
            </p:cNvPr>
            <p:cNvSpPr/>
            <p:nvPr/>
          </p:nvSpPr>
          <p:spPr>
            <a:xfrm>
              <a:off x="7072313" y="3255963"/>
              <a:ext cx="323850" cy="323850"/>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9" name="Gruppe 8">
            <a:extLst>
              <a:ext uri="{FF2B5EF4-FFF2-40B4-BE49-F238E27FC236}">
                <a16:creationId xmlns:a16="http://schemas.microsoft.com/office/drawing/2014/main" id="{DAF9D8CC-19FD-442F-B1A0-B3378B2A95DC}"/>
              </a:ext>
            </a:extLst>
          </p:cNvPr>
          <p:cNvGrpSpPr>
            <a:grpSpLocks/>
          </p:cNvGrpSpPr>
          <p:nvPr/>
        </p:nvGrpSpPr>
        <p:grpSpPr bwMode="auto">
          <a:xfrm>
            <a:off x="6131753" y="2071751"/>
            <a:ext cx="4554441" cy="490460"/>
            <a:chOff x="7072313" y="2416171"/>
            <a:chExt cx="4554441" cy="490460"/>
          </a:xfrm>
        </p:grpSpPr>
        <p:grpSp>
          <p:nvGrpSpPr>
            <p:cNvPr id="65549" name="Group 2">
              <a:extLst>
                <a:ext uri="{FF2B5EF4-FFF2-40B4-BE49-F238E27FC236}">
                  <a16:creationId xmlns:a16="http://schemas.microsoft.com/office/drawing/2014/main" id="{EB2F1C61-CEF8-4A11-B355-F280267F5336}"/>
                </a:ext>
              </a:extLst>
            </p:cNvPr>
            <p:cNvGrpSpPr>
              <a:grpSpLocks/>
            </p:cNvGrpSpPr>
            <p:nvPr/>
          </p:nvGrpSpPr>
          <p:grpSpPr bwMode="auto">
            <a:xfrm>
              <a:off x="7539038" y="2416171"/>
              <a:ext cx="4087716" cy="490460"/>
              <a:chOff x="5270051" y="2483285"/>
              <a:chExt cx="4084856" cy="489499"/>
            </a:xfrm>
          </p:grpSpPr>
          <p:sp>
            <p:nvSpPr>
              <p:cNvPr id="65551" name="Rectangle 8">
                <a:extLst>
                  <a:ext uri="{FF2B5EF4-FFF2-40B4-BE49-F238E27FC236}">
                    <a16:creationId xmlns:a16="http://schemas.microsoft.com/office/drawing/2014/main" id="{285F7E3D-7315-46EB-A863-60D4412115AF}"/>
                  </a:ext>
                </a:extLst>
              </p:cNvPr>
              <p:cNvSpPr>
                <a:spLocks noChangeArrowheads="1"/>
              </p:cNvSpPr>
              <p:nvPr/>
            </p:nvSpPr>
            <p:spPr bwMode="auto">
              <a:xfrm>
                <a:off x="5283688" y="2757762"/>
                <a:ext cx="4071219" cy="21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latin typeface="Source Sans Pro" panose="020B0503030403020204" pitchFamily="34" charset="0"/>
                    <a:cs typeface="Source Sans Pro" panose="020B0503030403020204" pitchFamily="34" charset="0"/>
                  </a:rPr>
                  <a:t>Afkøl med våde omslag på hoved og/eller håndled</a:t>
                </a:r>
              </a:p>
            </p:txBody>
          </p:sp>
          <p:sp>
            <p:nvSpPr>
              <p:cNvPr id="65552" name="TextBox 9">
                <a:extLst>
                  <a:ext uri="{FF2B5EF4-FFF2-40B4-BE49-F238E27FC236}">
                    <a16:creationId xmlns:a16="http://schemas.microsoft.com/office/drawing/2014/main" id="{F3E61145-A6A4-4BD2-96F5-9E491D0A2AEB}"/>
                  </a:ext>
                </a:extLst>
              </p:cNvPr>
              <p:cNvSpPr txBox="1">
                <a:spLocks noChangeArrowheads="1"/>
              </p:cNvSpPr>
              <p:nvPr/>
            </p:nvSpPr>
            <p:spPr bwMode="auto">
              <a:xfrm>
                <a:off x="5270051" y="2483285"/>
                <a:ext cx="2087689" cy="2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chemeClr val="tx2"/>
                    </a:solidFill>
                    <a:latin typeface="Source Sans Pro" panose="020B0503030403020204" pitchFamily="34" charset="0"/>
                    <a:cs typeface="Source Sans Pro" panose="020B0503030403020204" pitchFamily="34" charset="0"/>
                  </a:rPr>
                  <a:t>Solstik/hedeslag  </a:t>
                </a:r>
              </a:p>
            </p:txBody>
          </p:sp>
        </p:grpSp>
        <p:sp>
          <p:nvSpPr>
            <p:cNvPr id="42" name="Shape 2609">
              <a:extLst>
                <a:ext uri="{FF2B5EF4-FFF2-40B4-BE49-F238E27FC236}">
                  <a16:creationId xmlns:a16="http://schemas.microsoft.com/office/drawing/2014/main" id="{350B7130-FC7D-425E-8B4C-1E4E173DB3F2}"/>
                </a:ext>
              </a:extLst>
            </p:cNvPr>
            <p:cNvSpPr/>
            <p:nvPr/>
          </p:nvSpPr>
          <p:spPr>
            <a:xfrm>
              <a:off x="7072313" y="2416175"/>
              <a:ext cx="323850" cy="325438"/>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49" name="Group 35">
            <a:extLst>
              <a:ext uri="{FF2B5EF4-FFF2-40B4-BE49-F238E27FC236}">
                <a16:creationId xmlns:a16="http://schemas.microsoft.com/office/drawing/2014/main" id="{BB89D2A4-B769-4356-9C5B-65D1F377C731}"/>
              </a:ext>
            </a:extLst>
          </p:cNvPr>
          <p:cNvGrpSpPr>
            <a:grpSpLocks/>
          </p:cNvGrpSpPr>
          <p:nvPr/>
        </p:nvGrpSpPr>
        <p:grpSpPr bwMode="auto">
          <a:xfrm>
            <a:off x="554182" y="284400"/>
            <a:ext cx="11083636" cy="1019175"/>
            <a:chOff x="-152307" y="655461"/>
            <a:chExt cx="12191818" cy="1019655"/>
          </a:xfrm>
        </p:grpSpPr>
        <p:sp>
          <p:nvSpPr>
            <p:cNvPr id="52" name="TextBox 31">
              <a:extLst>
                <a:ext uri="{FF2B5EF4-FFF2-40B4-BE49-F238E27FC236}">
                  <a16:creationId xmlns:a16="http://schemas.microsoft.com/office/drawing/2014/main" id="{66D5754A-1F4D-4BF2-8959-64CF8BABB13F}"/>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Basal førstehjælp på vandet</a:t>
              </a:r>
            </a:p>
          </p:txBody>
        </p:sp>
        <p:cxnSp>
          <p:nvCxnSpPr>
            <p:cNvPr id="54" name="Straight Connector 33">
              <a:extLst>
                <a:ext uri="{FF2B5EF4-FFF2-40B4-BE49-F238E27FC236}">
                  <a16:creationId xmlns:a16="http://schemas.microsoft.com/office/drawing/2014/main" id="{47DED519-A595-4BDB-BA31-C1A7D9F3778B}"/>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55" name="TextBox 32">
              <a:extLst>
                <a:ext uri="{FF2B5EF4-FFF2-40B4-BE49-F238E27FC236}">
                  <a16:creationId xmlns:a16="http://schemas.microsoft.com/office/drawing/2014/main" id="{72862713-DF65-44C3-865D-561140A99A39}"/>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Håndtering af mindre skader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barn(inVertical)">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762896" y="5325095"/>
            <a:ext cx="6916864"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68" name="Group 35">
            <a:extLst>
              <a:ext uri="{FF2B5EF4-FFF2-40B4-BE49-F238E27FC236}">
                <a16:creationId xmlns:a16="http://schemas.microsoft.com/office/drawing/2014/main" id="{753AA7A3-84AA-4095-9F59-D559DC190DE8}"/>
              </a:ext>
            </a:extLst>
          </p:cNvPr>
          <p:cNvGrpSpPr>
            <a:grpSpLocks/>
          </p:cNvGrpSpPr>
          <p:nvPr/>
        </p:nvGrpSpPr>
        <p:grpSpPr bwMode="auto">
          <a:xfrm>
            <a:off x="759722" y="5509245"/>
            <a:ext cx="6920038" cy="907941"/>
            <a:chOff x="1179866" y="655461"/>
            <a:chExt cx="9833067" cy="990366"/>
          </a:xfrm>
        </p:grpSpPr>
        <p:sp>
          <p:nvSpPr>
            <p:cNvPr id="69" name="TextBox 31">
              <a:extLst>
                <a:ext uri="{FF2B5EF4-FFF2-40B4-BE49-F238E27FC236}">
                  <a16:creationId xmlns:a16="http://schemas.microsoft.com/office/drawing/2014/main" id="{C9D2FC82-F262-4BDA-A744-EE7366DAABBC}"/>
                </a:ext>
              </a:extLst>
            </p:cNvPr>
            <p:cNvSpPr txBox="1"/>
            <p:nvPr/>
          </p:nvSpPr>
          <p:spPr>
            <a:xfrm>
              <a:off x="1179866" y="655461"/>
              <a:ext cx="9833067" cy="990366"/>
            </a:xfrm>
            <a:prstGeom prst="rect">
              <a:avLst/>
            </a:prstGeom>
            <a:noFill/>
          </p:spPr>
          <p:txBody>
            <a:bodyPr>
              <a:spAutoFit/>
            </a:bodyPr>
            <a:lstStyle/>
            <a:p>
              <a:pPr algn="ctr" eaLnBrk="1" fontAlgn="auto" hangingPunct="1">
                <a:spcBef>
                  <a:spcPts val="600"/>
                </a:spcBef>
                <a:spcAft>
                  <a:spcPts val="0"/>
                </a:spcAft>
                <a:defRPr/>
              </a:pPr>
              <a:r>
                <a:rPr lang="da-DK" sz="2800" spc="30" dirty="0">
                  <a:solidFill>
                    <a:schemeClr val="tx2"/>
                  </a:solidFill>
                  <a:latin typeface="Source Sans Pro" panose="020B0503030403020204" pitchFamily="34" charset="0"/>
                  <a:ea typeface="Source Sans Pro" panose="020B0503030403020204" pitchFamily="34" charset="0"/>
                </a:rPr>
                <a:t>Orientér dig </a:t>
              </a:r>
              <a:r>
                <a:rPr lang="da-DK" sz="2800" u="sng" spc="30" dirty="0">
                  <a:solidFill>
                    <a:schemeClr val="tx2"/>
                  </a:solidFill>
                  <a:latin typeface="Source Sans Pro" panose="020B0503030403020204" pitchFamily="34" charset="0"/>
                  <a:ea typeface="Source Sans Pro" panose="020B0503030403020204" pitchFamily="34" charset="0"/>
                </a:rPr>
                <a:t>altid</a:t>
              </a:r>
              <a:r>
                <a:rPr lang="da-DK" sz="2800" spc="30" dirty="0">
                  <a:solidFill>
                    <a:schemeClr val="tx2"/>
                  </a:solidFill>
                  <a:latin typeface="Source Sans Pro" panose="020B0503030403020204" pitchFamily="34" charset="0"/>
                  <a:ea typeface="Source Sans Pro" panose="020B0503030403020204" pitchFamily="34" charset="0"/>
                </a:rPr>
                <a:t> i vejrudsigten </a:t>
              </a:r>
              <a:r>
                <a:rPr lang="da-DK" sz="2800" u="sng" spc="30" dirty="0">
                  <a:solidFill>
                    <a:schemeClr val="tx2"/>
                  </a:solidFill>
                  <a:latin typeface="Source Sans Pro" panose="020B0503030403020204" pitchFamily="34" charset="0"/>
                  <a:ea typeface="Source Sans Pro" panose="020B0503030403020204" pitchFamily="34" charset="0"/>
                </a:rPr>
                <a:t>før</a:t>
              </a:r>
              <a:r>
                <a:rPr lang="da-DK" sz="2800" spc="30" dirty="0">
                  <a:solidFill>
                    <a:schemeClr val="tx2"/>
                  </a:solidFill>
                  <a:latin typeface="Source Sans Pro" panose="020B0503030403020204" pitchFamily="34" charset="0"/>
                  <a:ea typeface="Source Sans Pro" panose="020B0503030403020204" pitchFamily="34" charset="0"/>
                </a:rPr>
                <a:t> turen</a:t>
              </a:r>
            </a:p>
            <a:p>
              <a:pPr algn="ctr" eaLnBrk="1" fontAlgn="auto" hangingPunct="1">
                <a:spcBef>
                  <a:spcPts val="600"/>
                </a:spcBef>
                <a:spcAft>
                  <a:spcPts val="0"/>
                </a:spcAft>
                <a:defRPr/>
              </a:pPr>
              <a:r>
                <a:rPr lang="da-DK" sz="2000" spc="30" dirty="0">
                  <a:solidFill>
                    <a:schemeClr val="tx2"/>
                  </a:solidFill>
                  <a:latin typeface="Source Sans Pro" panose="020B0503030403020204" pitchFamily="34" charset="0"/>
                  <a:ea typeface="Source Sans Pro" panose="020B0503030403020204" pitchFamily="34" charset="0"/>
                </a:rPr>
                <a:t>Ro </a:t>
              </a:r>
              <a:r>
                <a:rPr lang="da-DK" sz="2000" u="sng" spc="30" dirty="0">
                  <a:solidFill>
                    <a:schemeClr val="tx2"/>
                  </a:solidFill>
                  <a:latin typeface="Source Sans Pro" panose="020B0503030403020204" pitchFamily="34" charset="0"/>
                  <a:ea typeface="Source Sans Pro" panose="020B0503030403020204" pitchFamily="34" charset="0"/>
                </a:rPr>
                <a:t>kun</a:t>
              </a:r>
              <a:r>
                <a:rPr lang="da-DK" sz="2000" spc="30" dirty="0">
                  <a:solidFill>
                    <a:schemeClr val="tx2"/>
                  </a:solidFill>
                  <a:latin typeface="Source Sans Pro" panose="020B0503030403020204" pitchFamily="34" charset="0"/>
                  <a:ea typeface="Source Sans Pro" panose="020B0503030403020204" pitchFamily="34" charset="0"/>
                </a:rPr>
                <a:t> under sikkerhedsmæssigt forsvarlige vejrforhold</a:t>
              </a:r>
            </a:p>
          </p:txBody>
        </p:sp>
        <p:sp>
          <p:nvSpPr>
            <p:cNvPr id="53277" name="TextBox 32">
              <a:extLst>
                <a:ext uri="{FF2B5EF4-FFF2-40B4-BE49-F238E27FC236}">
                  <a16:creationId xmlns:a16="http://schemas.microsoft.com/office/drawing/2014/main" id="{23BF6804-DCF0-4BAD-93C6-3D01AC19D4E0}"/>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sp>
        <p:nvSpPr>
          <p:cNvPr id="42" name="TextBox 4">
            <a:extLst>
              <a:ext uri="{FF2B5EF4-FFF2-40B4-BE49-F238E27FC236}">
                <a16:creationId xmlns:a16="http://schemas.microsoft.com/office/drawing/2014/main" id="{07B1F8E2-A2FB-492D-AA2A-5CE8B873E896}"/>
              </a:ext>
            </a:extLst>
          </p:cNvPr>
          <p:cNvSpPr txBox="1"/>
          <p:nvPr/>
        </p:nvSpPr>
        <p:spPr bwMode="auto">
          <a:xfrm>
            <a:off x="8419438" y="2506445"/>
            <a:ext cx="3178941" cy="2062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200" i="1" dirty="0">
                <a:solidFill>
                  <a:schemeClr val="tx2">
                    <a:lumMod val="75000"/>
                    <a:lumOff val="25000"/>
                  </a:schemeClr>
                </a:solidFill>
                <a:latin typeface="Source Sans Pro" panose="020B0503030403020204" pitchFamily="34" charset="0"/>
                <a:ea typeface="Source Sans Pro" panose="020B0503030403020204" pitchFamily="34" charset="0"/>
              </a:rPr>
              <a:t>En let byge – relativt ufarlig </a:t>
            </a:r>
          </a:p>
        </p:txBody>
      </p:sp>
      <p:grpSp>
        <p:nvGrpSpPr>
          <p:cNvPr id="7" name="Group 6">
            <a:extLst>
              <a:ext uri="{FF2B5EF4-FFF2-40B4-BE49-F238E27FC236}">
                <a16:creationId xmlns:a16="http://schemas.microsoft.com/office/drawing/2014/main" id="{96802EC2-BCDA-4E5D-8441-C173F079F586}"/>
              </a:ext>
            </a:extLst>
          </p:cNvPr>
          <p:cNvGrpSpPr>
            <a:grpSpLocks noChangeAspect="1"/>
          </p:cNvGrpSpPr>
          <p:nvPr/>
        </p:nvGrpSpPr>
        <p:grpSpPr>
          <a:xfrm>
            <a:off x="8386355" y="322664"/>
            <a:ext cx="3212025" cy="6073264"/>
            <a:chOff x="8735204" y="501829"/>
            <a:chExt cx="3019118" cy="5708518"/>
          </a:xfrm>
        </p:grpSpPr>
        <p:pic>
          <p:nvPicPr>
            <p:cNvPr id="38" name="Picture 6">
              <a:extLst>
                <a:ext uri="{FF2B5EF4-FFF2-40B4-BE49-F238E27FC236}">
                  <a16:creationId xmlns:a16="http://schemas.microsoft.com/office/drawing/2014/main" id="{A33ECC0B-57FD-4B96-8269-B3554AC03274}"/>
                </a:ext>
              </a:extLst>
            </p:cNvPr>
            <p:cNvPicPr/>
            <p:nvPr/>
          </p:nvPicPr>
          <p:blipFill>
            <a:blip r:embed="rId3">
              <a:extLst>
                <a:ext uri="{28A0092B-C50C-407E-A947-70E740481C1C}">
                  <a14:useLocalDpi xmlns:a14="http://schemas.microsoft.com/office/drawing/2010/main"/>
                </a:ext>
              </a:extLst>
            </a:blip>
            <a:stretch/>
          </p:blipFill>
          <p:spPr>
            <a:xfrm>
              <a:off x="8735204" y="501829"/>
              <a:ext cx="3019118" cy="2064895"/>
            </a:xfrm>
            <a:prstGeom prst="rect">
              <a:avLst/>
            </a:prstGeom>
            <a:ln>
              <a:noFill/>
            </a:ln>
            <a:effectLst>
              <a:outerShdw blurRad="292100" dist="139700" dir="2700000" algn="tl" rotWithShape="0">
                <a:srgbClr val="333333">
                  <a:alpha val="65000"/>
                </a:srgbClr>
              </a:outerShdw>
            </a:effectLst>
          </p:spPr>
        </p:pic>
        <p:pic>
          <p:nvPicPr>
            <p:cNvPr id="40" name="Picture 8">
              <a:extLst>
                <a:ext uri="{FF2B5EF4-FFF2-40B4-BE49-F238E27FC236}">
                  <a16:creationId xmlns:a16="http://schemas.microsoft.com/office/drawing/2014/main" id="{C3A23BAF-81A4-4B52-B781-1414FAE23F99}"/>
                </a:ext>
              </a:extLst>
            </p:cNvPr>
            <p:cNvPicPr/>
            <p:nvPr/>
          </p:nvPicPr>
          <p:blipFill>
            <a:blip r:embed="rId4">
              <a:extLst>
                <a:ext uri="{28A0092B-C50C-407E-A947-70E740481C1C}">
                  <a14:useLocalDpi xmlns:a14="http://schemas.microsoft.com/office/drawing/2010/main"/>
                </a:ext>
              </a:extLst>
            </a:blip>
            <a:stretch/>
          </p:blipFill>
          <p:spPr>
            <a:xfrm>
              <a:off x="8735204" y="2917408"/>
              <a:ext cx="3019118" cy="1391086"/>
            </a:xfrm>
            <a:prstGeom prst="rect">
              <a:avLst/>
            </a:prstGeom>
            <a:ln>
              <a:noFill/>
            </a:ln>
            <a:effectLst>
              <a:outerShdw blurRad="292100" dist="139700" dir="2700000" algn="tl" rotWithShape="0">
                <a:srgbClr val="333333">
                  <a:alpha val="65000"/>
                </a:srgbClr>
              </a:outerShdw>
            </a:effectLst>
          </p:spPr>
        </p:pic>
        <p:pic>
          <p:nvPicPr>
            <p:cNvPr id="41" name="Picture 10">
              <a:extLst>
                <a:ext uri="{FF2B5EF4-FFF2-40B4-BE49-F238E27FC236}">
                  <a16:creationId xmlns:a16="http://schemas.microsoft.com/office/drawing/2014/main" id="{0F1E7AB5-838C-472C-80CB-6DC028508DAE}"/>
                </a:ext>
              </a:extLst>
            </p:cNvPr>
            <p:cNvPicPr/>
            <p:nvPr/>
          </p:nvPicPr>
          <p:blipFill>
            <a:blip r:embed="rId5">
              <a:extLst>
                <a:ext uri="{28A0092B-C50C-407E-A947-70E740481C1C}">
                  <a14:useLocalDpi xmlns:a14="http://schemas.microsoft.com/office/drawing/2010/main"/>
                </a:ext>
              </a:extLst>
            </a:blip>
            <a:stretch/>
          </p:blipFill>
          <p:spPr>
            <a:xfrm>
              <a:off x="8735204" y="4655578"/>
              <a:ext cx="3019118" cy="1554769"/>
            </a:xfrm>
            <a:prstGeom prst="rect">
              <a:avLst/>
            </a:prstGeom>
            <a:ln>
              <a:noFill/>
            </a:ln>
            <a:effectLst>
              <a:outerShdw blurRad="292100" dist="139700" dir="2700000" algn="tl" rotWithShape="0">
                <a:srgbClr val="333333">
                  <a:alpha val="65000"/>
                </a:srgbClr>
              </a:outerShdw>
            </a:effectLst>
          </p:spPr>
        </p:pic>
      </p:grpSp>
      <p:sp>
        <p:nvSpPr>
          <p:cNvPr id="4" name="Right Brace 3">
            <a:extLst>
              <a:ext uri="{FF2B5EF4-FFF2-40B4-BE49-F238E27FC236}">
                <a16:creationId xmlns:a16="http://schemas.microsoft.com/office/drawing/2014/main" id="{4B7FABEC-2F09-4707-83BD-577AD5829135}"/>
              </a:ext>
            </a:extLst>
          </p:cNvPr>
          <p:cNvSpPr/>
          <p:nvPr/>
        </p:nvSpPr>
        <p:spPr>
          <a:xfrm>
            <a:off x="6252210" y="1555111"/>
            <a:ext cx="168909" cy="1479970"/>
          </a:xfrm>
          <a:prstGeom prst="rightBrace">
            <a:avLst>
              <a:gd name="adj1" fmla="val 67164"/>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2" name="Group 1">
            <a:extLst>
              <a:ext uri="{FF2B5EF4-FFF2-40B4-BE49-F238E27FC236}">
                <a16:creationId xmlns:a16="http://schemas.microsoft.com/office/drawing/2014/main" id="{61FBEB20-8D10-DC01-CB0A-7FEBE267E306}"/>
              </a:ext>
            </a:extLst>
          </p:cNvPr>
          <p:cNvGrpSpPr/>
          <p:nvPr/>
        </p:nvGrpSpPr>
        <p:grpSpPr>
          <a:xfrm>
            <a:off x="88712" y="284400"/>
            <a:ext cx="7906276" cy="1049655"/>
            <a:chOff x="0" y="501828"/>
            <a:chExt cx="7906276" cy="1049655"/>
          </a:xfrm>
        </p:grpSpPr>
        <p:sp>
          <p:nvSpPr>
            <p:cNvPr id="30" name="TextBox 31">
              <a:extLst>
                <a:ext uri="{FF2B5EF4-FFF2-40B4-BE49-F238E27FC236}">
                  <a16:creationId xmlns:a16="http://schemas.microsoft.com/office/drawing/2014/main" id="{30413A64-4B41-4ED7-BF27-5CD3F027174D}"/>
                </a:ext>
              </a:extLst>
            </p:cNvPr>
            <p:cNvSpPr txBox="1"/>
            <p:nvPr/>
          </p:nvSpPr>
          <p:spPr bwMode="auto">
            <a:xfrm>
              <a:off x="0" y="501828"/>
              <a:ext cx="7906276" cy="646331"/>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Vejr og vejrforudsigelse</a:t>
              </a:r>
            </a:p>
          </p:txBody>
        </p:sp>
        <p:sp>
          <p:nvSpPr>
            <p:cNvPr id="32" name="TextBox 32">
              <a:extLst>
                <a:ext uri="{FF2B5EF4-FFF2-40B4-BE49-F238E27FC236}">
                  <a16:creationId xmlns:a16="http://schemas.microsoft.com/office/drawing/2014/main" id="{83C32CD4-46E1-4225-B699-92315FA735BF}"/>
                </a:ext>
              </a:extLst>
            </p:cNvPr>
            <p:cNvSpPr txBox="1">
              <a:spLocks noChangeArrowheads="1"/>
            </p:cNvSpPr>
            <p:nvPr/>
          </p:nvSpPr>
          <p:spPr bwMode="auto">
            <a:xfrm>
              <a:off x="3089" y="1041202"/>
              <a:ext cx="7900098"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Vejret indeholder mange risikofaktorer ved roning på vandet</a:t>
              </a:r>
            </a:p>
          </p:txBody>
        </p:sp>
        <p:cxnSp>
          <p:nvCxnSpPr>
            <p:cNvPr id="39" name="Straight Connector 33">
              <a:extLst>
                <a:ext uri="{FF2B5EF4-FFF2-40B4-BE49-F238E27FC236}">
                  <a16:creationId xmlns:a16="http://schemas.microsoft.com/office/drawing/2014/main" id="{A68E1FB1-62E7-4929-A014-E696EA4BAF45}"/>
                </a:ext>
              </a:extLst>
            </p:cNvPr>
            <p:cNvCxnSpPr>
              <a:cxnSpLocks/>
            </p:cNvCxnSpPr>
            <p:nvPr/>
          </p:nvCxnSpPr>
          <p:spPr bwMode="auto">
            <a:xfrm>
              <a:off x="3697610" y="1551483"/>
              <a:ext cx="601200"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E898FAAE-928B-47E0-A269-26F46C0C51FE}"/>
              </a:ext>
            </a:extLst>
          </p:cNvPr>
          <p:cNvGrpSpPr/>
          <p:nvPr/>
        </p:nvGrpSpPr>
        <p:grpSpPr>
          <a:xfrm>
            <a:off x="828049" y="1555111"/>
            <a:ext cx="5593070" cy="3518746"/>
            <a:chOff x="828049" y="1627111"/>
            <a:chExt cx="5593070" cy="3518746"/>
          </a:xfrm>
        </p:grpSpPr>
        <p:sp>
          <p:nvSpPr>
            <p:cNvPr id="36" name="TextBox 33">
              <a:extLst>
                <a:ext uri="{FF2B5EF4-FFF2-40B4-BE49-F238E27FC236}">
                  <a16:creationId xmlns:a16="http://schemas.microsoft.com/office/drawing/2014/main" id="{DA350E1F-6AA1-415C-A05F-EA7C374E8A6E}"/>
                </a:ext>
              </a:extLst>
            </p:cNvPr>
            <p:cNvSpPr txBox="1"/>
            <p:nvPr/>
          </p:nvSpPr>
          <p:spPr bwMode="auto">
            <a:xfrm>
              <a:off x="1412072" y="2715118"/>
              <a:ext cx="2182150" cy="309444"/>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Nedbør</a:t>
              </a:r>
              <a:r>
                <a:rPr lang="da-DK" dirty="0">
                  <a:solidFill>
                    <a:schemeClr val="tx2"/>
                  </a:solidFill>
                  <a:latin typeface="Source Sans Pro" panose="020B0503030403020204" pitchFamily="34" charset="0"/>
                  <a:ea typeface="Source Sans Pro" panose="020B0503030403020204" pitchFamily="34" charset="0"/>
                </a:rPr>
                <a:t>  (regn/byger)</a:t>
              </a:r>
            </a:p>
          </p:txBody>
        </p:sp>
        <p:sp>
          <p:nvSpPr>
            <p:cNvPr id="47" name="TextBox 33">
              <a:extLst>
                <a:ext uri="{FF2B5EF4-FFF2-40B4-BE49-F238E27FC236}">
                  <a16:creationId xmlns:a16="http://schemas.microsoft.com/office/drawing/2014/main" id="{EC86974D-560F-4955-9C43-6999FBF9A796}"/>
                </a:ext>
              </a:extLst>
            </p:cNvPr>
            <p:cNvSpPr txBox="1"/>
            <p:nvPr/>
          </p:nvSpPr>
          <p:spPr bwMode="auto">
            <a:xfrm>
              <a:off x="1412070" y="3822454"/>
              <a:ext cx="3734087"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Sigtbarhed  </a:t>
              </a:r>
              <a:r>
                <a:rPr lang="da-DK" dirty="0">
                  <a:solidFill>
                    <a:schemeClr val="tx2"/>
                  </a:solidFill>
                  <a:latin typeface="Source Sans Pro" panose="020B0503030403020204" pitchFamily="34" charset="0"/>
                  <a:ea typeface="Source Sans Pro" panose="020B0503030403020204" pitchFamily="34" charset="0"/>
                </a:rPr>
                <a:t>(tåge/dis)</a:t>
              </a:r>
            </a:p>
          </p:txBody>
        </p:sp>
        <p:sp>
          <p:nvSpPr>
            <p:cNvPr id="33" name="TextBox 33">
              <a:extLst>
                <a:ext uri="{FF2B5EF4-FFF2-40B4-BE49-F238E27FC236}">
                  <a16:creationId xmlns:a16="http://schemas.microsoft.com/office/drawing/2014/main" id="{EC8A214B-E891-4836-91C2-064E4E419FD1}"/>
                </a:ext>
              </a:extLst>
            </p:cNvPr>
            <p:cNvSpPr txBox="1"/>
            <p:nvPr/>
          </p:nvSpPr>
          <p:spPr bwMode="auto">
            <a:xfrm>
              <a:off x="1419096" y="4364348"/>
              <a:ext cx="2416130" cy="309444"/>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Sol</a:t>
              </a:r>
            </a:p>
          </p:txBody>
        </p:sp>
        <p:sp>
          <p:nvSpPr>
            <p:cNvPr id="10" name="TextBox 9">
              <a:extLst>
                <a:ext uri="{FF2B5EF4-FFF2-40B4-BE49-F238E27FC236}">
                  <a16:creationId xmlns:a16="http://schemas.microsoft.com/office/drawing/2014/main" id="{BA08C67C-09E4-4F9F-BCC9-521364B43B9A}"/>
                </a:ext>
              </a:extLst>
            </p:cNvPr>
            <p:cNvSpPr txBox="1"/>
            <p:nvPr/>
          </p:nvSpPr>
          <p:spPr bwMode="auto">
            <a:xfrm>
              <a:off x="1412071" y="2199661"/>
              <a:ext cx="5009048" cy="641842"/>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Vind</a:t>
              </a:r>
              <a:r>
                <a:rPr lang="da-DK" dirty="0">
                  <a:solidFill>
                    <a:schemeClr val="tx2"/>
                  </a:solidFill>
                  <a:latin typeface="Source Sans Pro" panose="020B0503030403020204" pitchFamily="34" charset="0"/>
                  <a:ea typeface="Source Sans Pro" panose="020B0503030403020204" pitchFamily="34" charset="0"/>
                </a:rPr>
                <a:t>  (styrke/pålandsvind/fralandsvind </a:t>
              </a:r>
              <a:r>
                <a:rPr lang="da-DK" dirty="0">
                  <a:solidFill>
                    <a:schemeClr val="tx2"/>
                  </a:solidFill>
                  <a:latin typeface="Source Sans Pro" panose="020B0503030403020204" pitchFamily="34" charset="0"/>
                  <a:ea typeface="Source Sans Pro" panose="020B0503030403020204" pitchFamily="34" charset="0"/>
                  <a:sym typeface="Wingdings" panose="05000000000000000000" pitchFamily="2" charset="2"/>
                </a:rPr>
                <a:t> </a:t>
              </a:r>
              <a:r>
                <a:rPr lang="da-DK" dirty="0">
                  <a:solidFill>
                    <a:schemeClr val="tx2"/>
                  </a:solidFill>
                  <a:latin typeface="Source Sans Pro" panose="020B0503030403020204" pitchFamily="34" charset="0"/>
                  <a:ea typeface="Source Sans Pro" panose="020B0503030403020204" pitchFamily="34" charset="0"/>
                </a:rPr>
                <a:t>bølger)  </a:t>
              </a:r>
            </a:p>
          </p:txBody>
        </p:sp>
        <p:sp>
          <p:nvSpPr>
            <p:cNvPr id="34" name="TextBox 33">
              <a:extLst>
                <a:ext uri="{FF2B5EF4-FFF2-40B4-BE49-F238E27FC236}">
                  <a16:creationId xmlns:a16="http://schemas.microsoft.com/office/drawing/2014/main" id="{7408AEA2-342D-4590-89C9-3F33C9A92336}"/>
                </a:ext>
              </a:extLst>
            </p:cNvPr>
            <p:cNvSpPr txBox="1"/>
            <p:nvPr/>
          </p:nvSpPr>
          <p:spPr bwMode="auto">
            <a:xfrm>
              <a:off x="1412073" y="3262967"/>
              <a:ext cx="2182149" cy="309444"/>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Torden/lyn  </a:t>
              </a:r>
            </a:p>
          </p:txBody>
        </p:sp>
        <p:sp>
          <p:nvSpPr>
            <p:cNvPr id="31" name="TextBox 4">
              <a:extLst>
                <a:ext uri="{FF2B5EF4-FFF2-40B4-BE49-F238E27FC236}">
                  <a16:creationId xmlns:a16="http://schemas.microsoft.com/office/drawing/2014/main" id="{F618517F-32DF-4E6A-8D80-D1CB520015F0}"/>
                </a:ext>
              </a:extLst>
            </p:cNvPr>
            <p:cNvSpPr txBox="1"/>
            <p:nvPr/>
          </p:nvSpPr>
          <p:spPr bwMode="auto">
            <a:xfrm>
              <a:off x="1412073" y="1655450"/>
              <a:ext cx="4727973"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Temperatur</a:t>
              </a:r>
              <a:r>
                <a:rPr lang="da-DK" dirty="0">
                  <a:solidFill>
                    <a:schemeClr val="tx2"/>
                  </a:solidFill>
                  <a:latin typeface="Source Sans Pro" panose="020B0503030403020204" pitchFamily="34" charset="0"/>
                  <a:ea typeface="Source Sans Pro" panose="020B0503030403020204" pitchFamily="34" charset="0"/>
                </a:rPr>
                <a:t>  (luft/vand) </a:t>
              </a:r>
            </a:p>
          </p:txBody>
        </p:sp>
        <p:sp>
          <p:nvSpPr>
            <p:cNvPr id="49" name="Shape 2827">
              <a:extLst>
                <a:ext uri="{FF2B5EF4-FFF2-40B4-BE49-F238E27FC236}">
                  <a16:creationId xmlns:a16="http://schemas.microsoft.com/office/drawing/2014/main" id="{3FF5DC7F-993E-4640-9B35-8B238A2AEBBD}"/>
                </a:ext>
              </a:extLst>
            </p:cNvPr>
            <p:cNvSpPr/>
            <p:nvPr/>
          </p:nvSpPr>
          <p:spPr bwMode="auto">
            <a:xfrm>
              <a:off x="929178" y="1627111"/>
              <a:ext cx="225787" cy="3960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rgbClr val="53585F"/>
            </a:solidFill>
            <a:ln w="12700">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sp>
          <p:nvSpPr>
            <p:cNvPr id="50" name="Shape 2816">
              <a:extLst>
                <a:ext uri="{FF2B5EF4-FFF2-40B4-BE49-F238E27FC236}">
                  <a16:creationId xmlns:a16="http://schemas.microsoft.com/office/drawing/2014/main" id="{BE6A7C95-85EB-4899-AF7E-5F78EE8EC131}"/>
                </a:ext>
              </a:extLst>
            </p:cNvPr>
            <p:cNvSpPr/>
            <p:nvPr/>
          </p:nvSpPr>
          <p:spPr bwMode="auto">
            <a:xfrm>
              <a:off x="849526" y="2212899"/>
              <a:ext cx="413943" cy="360000"/>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rgbClr val="53585F"/>
            </a:solidFill>
            <a:ln w="12700">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sp>
          <p:nvSpPr>
            <p:cNvPr id="51" name="Shape 2814">
              <a:extLst>
                <a:ext uri="{FF2B5EF4-FFF2-40B4-BE49-F238E27FC236}">
                  <a16:creationId xmlns:a16="http://schemas.microsoft.com/office/drawing/2014/main" id="{DF47D030-E226-4B2E-9A2B-706DA3798231}"/>
                </a:ext>
              </a:extLst>
            </p:cNvPr>
            <p:cNvSpPr/>
            <p:nvPr/>
          </p:nvSpPr>
          <p:spPr bwMode="auto">
            <a:xfrm>
              <a:off x="849526" y="3296668"/>
              <a:ext cx="338523" cy="323850"/>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53585F"/>
            </a:solidFill>
            <a:ln w="12700">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sp>
          <p:nvSpPr>
            <p:cNvPr id="52" name="Shape 2810">
              <a:extLst>
                <a:ext uri="{FF2B5EF4-FFF2-40B4-BE49-F238E27FC236}">
                  <a16:creationId xmlns:a16="http://schemas.microsoft.com/office/drawing/2014/main" id="{1984F13D-DF6D-4A62-A816-6C706BB2F5C9}"/>
                </a:ext>
              </a:extLst>
            </p:cNvPr>
            <p:cNvSpPr/>
            <p:nvPr/>
          </p:nvSpPr>
          <p:spPr bwMode="auto">
            <a:xfrm>
              <a:off x="849526" y="2783234"/>
              <a:ext cx="338523" cy="323850"/>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rgbClr val="53585F"/>
            </a:solidFill>
            <a:ln w="12700">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sp>
          <p:nvSpPr>
            <p:cNvPr id="53" name="Shape 2808">
              <a:extLst>
                <a:ext uri="{FF2B5EF4-FFF2-40B4-BE49-F238E27FC236}">
                  <a16:creationId xmlns:a16="http://schemas.microsoft.com/office/drawing/2014/main" id="{A8F31B4E-9BED-4A84-ADE3-2784D9257051}"/>
                </a:ext>
              </a:extLst>
            </p:cNvPr>
            <p:cNvSpPr/>
            <p:nvPr/>
          </p:nvSpPr>
          <p:spPr bwMode="auto">
            <a:xfrm>
              <a:off x="849526" y="3862312"/>
              <a:ext cx="338523" cy="215900"/>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rgbClr val="53585F"/>
            </a:solidFill>
            <a:ln w="12700">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sp>
          <p:nvSpPr>
            <p:cNvPr id="37" name="Shape 2798">
              <a:extLst>
                <a:ext uri="{FF2B5EF4-FFF2-40B4-BE49-F238E27FC236}">
                  <a16:creationId xmlns:a16="http://schemas.microsoft.com/office/drawing/2014/main" id="{664FF5AC-D375-46D0-9931-1A72040B00AD}"/>
                </a:ext>
              </a:extLst>
            </p:cNvPr>
            <p:cNvSpPr/>
            <p:nvPr/>
          </p:nvSpPr>
          <p:spPr>
            <a:xfrm>
              <a:off x="849526" y="4338442"/>
              <a:ext cx="297290" cy="279400"/>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rgbClr val="53585F"/>
            </a:solidFill>
            <a:ln w="12700">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kern="0" dirty="0">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43" name="TextBox 33">
              <a:extLst>
                <a:ext uri="{FF2B5EF4-FFF2-40B4-BE49-F238E27FC236}">
                  <a16:creationId xmlns:a16="http://schemas.microsoft.com/office/drawing/2014/main" id="{0A92A6CF-F495-484C-BEBF-157D38F9E023}"/>
                </a:ext>
              </a:extLst>
            </p:cNvPr>
            <p:cNvSpPr txBox="1"/>
            <p:nvPr/>
          </p:nvSpPr>
          <p:spPr bwMode="auto">
            <a:xfrm>
              <a:off x="1425868" y="4836413"/>
              <a:ext cx="2416130" cy="309444"/>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b="1" dirty="0">
                  <a:solidFill>
                    <a:schemeClr val="tx2"/>
                  </a:solidFill>
                  <a:latin typeface="Source Sans Pro" panose="020B0503030403020204" pitchFamily="34" charset="0"/>
                  <a:ea typeface="Source Sans Pro" panose="020B0503030403020204" pitchFamily="34" charset="0"/>
                </a:rPr>
                <a:t>Strøm</a:t>
              </a:r>
            </a:p>
          </p:txBody>
        </p:sp>
        <p:grpSp>
          <p:nvGrpSpPr>
            <p:cNvPr id="25" name="Group 24">
              <a:extLst>
                <a:ext uri="{FF2B5EF4-FFF2-40B4-BE49-F238E27FC236}">
                  <a16:creationId xmlns:a16="http://schemas.microsoft.com/office/drawing/2014/main" id="{9B686420-2B00-448B-A021-8936E259D07F}"/>
                </a:ext>
              </a:extLst>
            </p:cNvPr>
            <p:cNvGrpSpPr/>
            <p:nvPr/>
          </p:nvGrpSpPr>
          <p:grpSpPr>
            <a:xfrm>
              <a:off x="828049" y="4907553"/>
              <a:ext cx="360000" cy="172303"/>
              <a:chOff x="828049" y="4944129"/>
              <a:chExt cx="360000" cy="172303"/>
            </a:xfrm>
          </p:grpSpPr>
          <p:sp>
            <p:nvSpPr>
              <p:cNvPr id="21" name="Freeform: Shape 20">
                <a:extLst>
                  <a:ext uri="{FF2B5EF4-FFF2-40B4-BE49-F238E27FC236}">
                    <a16:creationId xmlns:a16="http://schemas.microsoft.com/office/drawing/2014/main" id="{87A61BB5-8010-4DBE-8E7A-B3B4693E9D5A}"/>
                  </a:ext>
                </a:extLst>
              </p:cNvPr>
              <p:cNvSpPr/>
              <p:nvPr/>
            </p:nvSpPr>
            <p:spPr>
              <a:xfrm>
                <a:off x="828049" y="4944129"/>
                <a:ext cx="360000" cy="36000"/>
              </a:xfrm>
              <a:custGeom>
                <a:avLst/>
                <a:gdLst>
                  <a:gd name="connsiteX0" fmla="*/ 0 w 916305"/>
                  <a:gd name="connsiteY0" fmla="*/ 52320 h 90453"/>
                  <a:gd name="connsiteX1" fmla="*/ 110490 w 916305"/>
                  <a:gd name="connsiteY1" fmla="*/ 885 h 90453"/>
                  <a:gd name="connsiteX2" fmla="*/ 234315 w 916305"/>
                  <a:gd name="connsiteY2" fmla="*/ 90420 h 90453"/>
                  <a:gd name="connsiteX3" fmla="*/ 384810 w 916305"/>
                  <a:gd name="connsiteY3" fmla="*/ 12315 h 90453"/>
                  <a:gd name="connsiteX4" fmla="*/ 520065 w 916305"/>
                  <a:gd name="connsiteY4" fmla="*/ 84705 h 90453"/>
                  <a:gd name="connsiteX5" fmla="*/ 655320 w 916305"/>
                  <a:gd name="connsiteY5" fmla="*/ 10410 h 90453"/>
                  <a:gd name="connsiteX6" fmla="*/ 777240 w 916305"/>
                  <a:gd name="connsiteY6" fmla="*/ 86610 h 90453"/>
                  <a:gd name="connsiteX7" fmla="*/ 916305 w 916305"/>
                  <a:gd name="connsiteY7" fmla="*/ 18030 h 9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305" h="90453">
                    <a:moveTo>
                      <a:pt x="0" y="52320"/>
                    </a:moveTo>
                    <a:cubicBezTo>
                      <a:pt x="35719" y="23427"/>
                      <a:pt x="71438" y="-5465"/>
                      <a:pt x="110490" y="885"/>
                    </a:cubicBezTo>
                    <a:cubicBezTo>
                      <a:pt x="149542" y="7235"/>
                      <a:pt x="188595" y="88515"/>
                      <a:pt x="234315" y="90420"/>
                    </a:cubicBezTo>
                    <a:cubicBezTo>
                      <a:pt x="280035" y="92325"/>
                      <a:pt x="337185" y="13267"/>
                      <a:pt x="384810" y="12315"/>
                    </a:cubicBezTo>
                    <a:cubicBezTo>
                      <a:pt x="432435" y="11363"/>
                      <a:pt x="474980" y="85023"/>
                      <a:pt x="520065" y="84705"/>
                    </a:cubicBezTo>
                    <a:cubicBezTo>
                      <a:pt x="565150" y="84388"/>
                      <a:pt x="612458" y="10093"/>
                      <a:pt x="655320" y="10410"/>
                    </a:cubicBezTo>
                    <a:cubicBezTo>
                      <a:pt x="698182" y="10727"/>
                      <a:pt x="733743" y="85340"/>
                      <a:pt x="777240" y="86610"/>
                    </a:cubicBezTo>
                    <a:cubicBezTo>
                      <a:pt x="820737" y="87880"/>
                      <a:pt x="916305" y="18030"/>
                      <a:pt x="916305" y="18030"/>
                    </a:cubicBezTo>
                  </a:path>
                </a:pathLst>
              </a:custGeom>
              <a:noFill/>
              <a:ln>
                <a:solidFill>
                  <a:srgbClr val="535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9" name="Freeform: Shape 78">
                <a:extLst>
                  <a:ext uri="{FF2B5EF4-FFF2-40B4-BE49-F238E27FC236}">
                    <a16:creationId xmlns:a16="http://schemas.microsoft.com/office/drawing/2014/main" id="{A6D091BD-A021-4AAA-9CDF-9A5F7F91D6CC}"/>
                  </a:ext>
                </a:extLst>
              </p:cNvPr>
              <p:cNvSpPr/>
              <p:nvPr/>
            </p:nvSpPr>
            <p:spPr>
              <a:xfrm>
                <a:off x="828049" y="4986850"/>
                <a:ext cx="360000" cy="36000"/>
              </a:xfrm>
              <a:custGeom>
                <a:avLst/>
                <a:gdLst>
                  <a:gd name="connsiteX0" fmla="*/ 0 w 916305"/>
                  <a:gd name="connsiteY0" fmla="*/ 52320 h 90453"/>
                  <a:gd name="connsiteX1" fmla="*/ 110490 w 916305"/>
                  <a:gd name="connsiteY1" fmla="*/ 885 h 90453"/>
                  <a:gd name="connsiteX2" fmla="*/ 234315 w 916305"/>
                  <a:gd name="connsiteY2" fmla="*/ 90420 h 90453"/>
                  <a:gd name="connsiteX3" fmla="*/ 384810 w 916305"/>
                  <a:gd name="connsiteY3" fmla="*/ 12315 h 90453"/>
                  <a:gd name="connsiteX4" fmla="*/ 520065 w 916305"/>
                  <a:gd name="connsiteY4" fmla="*/ 84705 h 90453"/>
                  <a:gd name="connsiteX5" fmla="*/ 655320 w 916305"/>
                  <a:gd name="connsiteY5" fmla="*/ 10410 h 90453"/>
                  <a:gd name="connsiteX6" fmla="*/ 777240 w 916305"/>
                  <a:gd name="connsiteY6" fmla="*/ 86610 h 90453"/>
                  <a:gd name="connsiteX7" fmla="*/ 916305 w 916305"/>
                  <a:gd name="connsiteY7" fmla="*/ 18030 h 9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305" h="90453">
                    <a:moveTo>
                      <a:pt x="0" y="52320"/>
                    </a:moveTo>
                    <a:cubicBezTo>
                      <a:pt x="35719" y="23427"/>
                      <a:pt x="71438" y="-5465"/>
                      <a:pt x="110490" y="885"/>
                    </a:cubicBezTo>
                    <a:cubicBezTo>
                      <a:pt x="149542" y="7235"/>
                      <a:pt x="188595" y="88515"/>
                      <a:pt x="234315" y="90420"/>
                    </a:cubicBezTo>
                    <a:cubicBezTo>
                      <a:pt x="280035" y="92325"/>
                      <a:pt x="337185" y="13267"/>
                      <a:pt x="384810" y="12315"/>
                    </a:cubicBezTo>
                    <a:cubicBezTo>
                      <a:pt x="432435" y="11363"/>
                      <a:pt x="474980" y="85023"/>
                      <a:pt x="520065" y="84705"/>
                    </a:cubicBezTo>
                    <a:cubicBezTo>
                      <a:pt x="565150" y="84388"/>
                      <a:pt x="612458" y="10093"/>
                      <a:pt x="655320" y="10410"/>
                    </a:cubicBezTo>
                    <a:cubicBezTo>
                      <a:pt x="698182" y="10727"/>
                      <a:pt x="733743" y="85340"/>
                      <a:pt x="777240" y="86610"/>
                    </a:cubicBezTo>
                    <a:cubicBezTo>
                      <a:pt x="820737" y="87880"/>
                      <a:pt x="916305" y="18030"/>
                      <a:pt x="916305" y="18030"/>
                    </a:cubicBezTo>
                  </a:path>
                </a:pathLst>
              </a:custGeom>
              <a:noFill/>
              <a:ln>
                <a:solidFill>
                  <a:srgbClr val="535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Freeform: Shape 79">
                <a:extLst>
                  <a:ext uri="{FF2B5EF4-FFF2-40B4-BE49-F238E27FC236}">
                    <a16:creationId xmlns:a16="http://schemas.microsoft.com/office/drawing/2014/main" id="{9F599942-591A-4131-8228-CFD1F1CFC463}"/>
                  </a:ext>
                </a:extLst>
              </p:cNvPr>
              <p:cNvSpPr/>
              <p:nvPr/>
            </p:nvSpPr>
            <p:spPr>
              <a:xfrm>
                <a:off x="828049" y="5033209"/>
                <a:ext cx="360000" cy="36000"/>
              </a:xfrm>
              <a:custGeom>
                <a:avLst/>
                <a:gdLst>
                  <a:gd name="connsiteX0" fmla="*/ 0 w 916305"/>
                  <a:gd name="connsiteY0" fmla="*/ 52320 h 90453"/>
                  <a:gd name="connsiteX1" fmla="*/ 110490 w 916305"/>
                  <a:gd name="connsiteY1" fmla="*/ 885 h 90453"/>
                  <a:gd name="connsiteX2" fmla="*/ 234315 w 916305"/>
                  <a:gd name="connsiteY2" fmla="*/ 90420 h 90453"/>
                  <a:gd name="connsiteX3" fmla="*/ 384810 w 916305"/>
                  <a:gd name="connsiteY3" fmla="*/ 12315 h 90453"/>
                  <a:gd name="connsiteX4" fmla="*/ 520065 w 916305"/>
                  <a:gd name="connsiteY4" fmla="*/ 84705 h 90453"/>
                  <a:gd name="connsiteX5" fmla="*/ 655320 w 916305"/>
                  <a:gd name="connsiteY5" fmla="*/ 10410 h 90453"/>
                  <a:gd name="connsiteX6" fmla="*/ 777240 w 916305"/>
                  <a:gd name="connsiteY6" fmla="*/ 86610 h 90453"/>
                  <a:gd name="connsiteX7" fmla="*/ 916305 w 916305"/>
                  <a:gd name="connsiteY7" fmla="*/ 18030 h 9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305" h="90453">
                    <a:moveTo>
                      <a:pt x="0" y="52320"/>
                    </a:moveTo>
                    <a:cubicBezTo>
                      <a:pt x="35719" y="23427"/>
                      <a:pt x="71438" y="-5465"/>
                      <a:pt x="110490" y="885"/>
                    </a:cubicBezTo>
                    <a:cubicBezTo>
                      <a:pt x="149542" y="7235"/>
                      <a:pt x="188595" y="88515"/>
                      <a:pt x="234315" y="90420"/>
                    </a:cubicBezTo>
                    <a:cubicBezTo>
                      <a:pt x="280035" y="92325"/>
                      <a:pt x="337185" y="13267"/>
                      <a:pt x="384810" y="12315"/>
                    </a:cubicBezTo>
                    <a:cubicBezTo>
                      <a:pt x="432435" y="11363"/>
                      <a:pt x="474980" y="85023"/>
                      <a:pt x="520065" y="84705"/>
                    </a:cubicBezTo>
                    <a:cubicBezTo>
                      <a:pt x="565150" y="84388"/>
                      <a:pt x="612458" y="10093"/>
                      <a:pt x="655320" y="10410"/>
                    </a:cubicBezTo>
                    <a:cubicBezTo>
                      <a:pt x="698182" y="10727"/>
                      <a:pt x="733743" y="85340"/>
                      <a:pt x="777240" y="86610"/>
                    </a:cubicBezTo>
                    <a:cubicBezTo>
                      <a:pt x="820737" y="87880"/>
                      <a:pt x="916305" y="18030"/>
                      <a:pt x="916305" y="18030"/>
                    </a:cubicBezTo>
                  </a:path>
                </a:pathLst>
              </a:custGeom>
              <a:noFill/>
              <a:ln>
                <a:solidFill>
                  <a:srgbClr val="535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1" name="Freeform: Shape 80">
                <a:extLst>
                  <a:ext uri="{FF2B5EF4-FFF2-40B4-BE49-F238E27FC236}">
                    <a16:creationId xmlns:a16="http://schemas.microsoft.com/office/drawing/2014/main" id="{F0CF32BA-E02E-40A2-9634-3962BC86159C}"/>
                  </a:ext>
                </a:extLst>
              </p:cNvPr>
              <p:cNvSpPr/>
              <p:nvPr/>
            </p:nvSpPr>
            <p:spPr>
              <a:xfrm>
                <a:off x="828049" y="5080432"/>
                <a:ext cx="360000" cy="36000"/>
              </a:xfrm>
              <a:custGeom>
                <a:avLst/>
                <a:gdLst>
                  <a:gd name="connsiteX0" fmla="*/ 0 w 916305"/>
                  <a:gd name="connsiteY0" fmla="*/ 52320 h 90453"/>
                  <a:gd name="connsiteX1" fmla="*/ 110490 w 916305"/>
                  <a:gd name="connsiteY1" fmla="*/ 885 h 90453"/>
                  <a:gd name="connsiteX2" fmla="*/ 234315 w 916305"/>
                  <a:gd name="connsiteY2" fmla="*/ 90420 h 90453"/>
                  <a:gd name="connsiteX3" fmla="*/ 384810 w 916305"/>
                  <a:gd name="connsiteY3" fmla="*/ 12315 h 90453"/>
                  <a:gd name="connsiteX4" fmla="*/ 520065 w 916305"/>
                  <a:gd name="connsiteY4" fmla="*/ 84705 h 90453"/>
                  <a:gd name="connsiteX5" fmla="*/ 655320 w 916305"/>
                  <a:gd name="connsiteY5" fmla="*/ 10410 h 90453"/>
                  <a:gd name="connsiteX6" fmla="*/ 777240 w 916305"/>
                  <a:gd name="connsiteY6" fmla="*/ 86610 h 90453"/>
                  <a:gd name="connsiteX7" fmla="*/ 916305 w 916305"/>
                  <a:gd name="connsiteY7" fmla="*/ 18030 h 9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305" h="90453">
                    <a:moveTo>
                      <a:pt x="0" y="52320"/>
                    </a:moveTo>
                    <a:cubicBezTo>
                      <a:pt x="35719" y="23427"/>
                      <a:pt x="71438" y="-5465"/>
                      <a:pt x="110490" y="885"/>
                    </a:cubicBezTo>
                    <a:cubicBezTo>
                      <a:pt x="149542" y="7235"/>
                      <a:pt x="188595" y="88515"/>
                      <a:pt x="234315" y="90420"/>
                    </a:cubicBezTo>
                    <a:cubicBezTo>
                      <a:pt x="280035" y="92325"/>
                      <a:pt x="337185" y="13267"/>
                      <a:pt x="384810" y="12315"/>
                    </a:cubicBezTo>
                    <a:cubicBezTo>
                      <a:pt x="432435" y="11363"/>
                      <a:pt x="474980" y="85023"/>
                      <a:pt x="520065" y="84705"/>
                    </a:cubicBezTo>
                    <a:cubicBezTo>
                      <a:pt x="565150" y="84388"/>
                      <a:pt x="612458" y="10093"/>
                      <a:pt x="655320" y="10410"/>
                    </a:cubicBezTo>
                    <a:cubicBezTo>
                      <a:pt x="698182" y="10727"/>
                      <a:pt x="733743" y="85340"/>
                      <a:pt x="777240" y="86610"/>
                    </a:cubicBezTo>
                    <a:cubicBezTo>
                      <a:pt x="820737" y="87880"/>
                      <a:pt x="916305" y="18030"/>
                      <a:pt x="916305" y="18030"/>
                    </a:cubicBezTo>
                  </a:path>
                </a:pathLst>
              </a:custGeom>
              <a:noFill/>
              <a:ln>
                <a:solidFill>
                  <a:srgbClr val="535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3" name="TextBox 4">
            <a:extLst>
              <a:ext uri="{FF2B5EF4-FFF2-40B4-BE49-F238E27FC236}">
                <a16:creationId xmlns:a16="http://schemas.microsoft.com/office/drawing/2014/main" id="{CDA87B31-73F8-FA1D-0B31-74A26CD1EB3C}"/>
              </a:ext>
            </a:extLst>
          </p:cNvPr>
          <p:cNvSpPr txBox="1"/>
          <p:nvPr/>
        </p:nvSpPr>
        <p:spPr bwMode="auto">
          <a:xfrm>
            <a:off x="8402896" y="4372556"/>
            <a:ext cx="3178941" cy="2062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200" i="1" dirty="0">
                <a:solidFill>
                  <a:schemeClr val="tx2">
                    <a:lumMod val="75000"/>
                    <a:lumOff val="25000"/>
                  </a:schemeClr>
                </a:solidFill>
                <a:latin typeface="Source Sans Pro" panose="020B0503030403020204" pitchFamily="34" charset="0"/>
                <a:ea typeface="Source Sans Pro" panose="020B0503030403020204" pitchFamily="34" charset="0"/>
              </a:rPr>
              <a:t>En kraftig byge – gå i land </a:t>
            </a:r>
          </a:p>
        </p:txBody>
      </p:sp>
      <p:sp>
        <p:nvSpPr>
          <p:cNvPr id="5" name="TextBox 4">
            <a:extLst>
              <a:ext uri="{FF2B5EF4-FFF2-40B4-BE49-F238E27FC236}">
                <a16:creationId xmlns:a16="http://schemas.microsoft.com/office/drawing/2014/main" id="{4AD4D098-907F-67AE-D249-949684F845AC}"/>
              </a:ext>
            </a:extLst>
          </p:cNvPr>
          <p:cNvSpPr txBox="1"/>
          <p:nvPr/>
        </p:nvSpPr>
        <p:spPr bwMode="auto">
          <a:xfrm>
            <a:off x="8386355" y="6417186"/>
            <a:ext cx="3178941" cy="2062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200" i="1" dirty="0">
                <a:solidFill>
                  <a:schemeClr val="tx2">
                    <a:lumMod val="75000"/>
                    <a:lumOff val="25000"/>
                  </a:schemeClr>
                </a:solidFill>
                <a:latin typeface="Source Sans Pro" panose="020B0503030403020204" pitchFamily="34" charset="0"/>
                <a:ea typeface="Source Sans Pro" panose="020B0503030403020204" pitchFamily="34" charset="0"/>
              </a:rPr>
              <a:t>Tåge – søg land/landkending</a:t>
            </a:r>
          </a:p>
        </p:txBody>
      </p:sp>
      <p:sp>
        <p:nvSpPr>
          <p:cNvPr id="6" name="TextBox 4">
            <a:extLst>
              <a:ext uri="{FF2B5EF4-FFF2-40B4-BE49-F238E27FC236}">
                <a16:creationId xmlns:a16="http://schemas.microsoft.com/office/drawing/2014/main" id="{03C7F1AC-EEB9-1302-A818-C4B3AC5DD06F}"/>
              </a:ext>
            </a:extLst>
          </p:cNvPr>
          <p:cNvSpPr txBox="1"/>
          <p:nvPr/>
        </p:nvSpPr>
        <p:spPr bwMode="auto">
          <a:xfrm>
            <a:off x="6569722" y="2138052"/>
            <a:ext cx="952743"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u="sng" dirty="0">
                <a:solidFill>
                  <a:schemeClr val="tx2"/>
                </a:solidFill>
                <a:latin typeface="Source Sans Pro" panose="020B0503030403020204" pitchFamily="34" charset="0"/>
                <a:ea typeface="Source Sans Pro" panose="020B0503030403020204" pitchFamily="34" charset="0"/>
              </a:rPr>
              <a:t>Afkøling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barn(inVertic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 grpId="0" animBg="1"/>
      <p:bldP spid="3"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phone&#10;&#10;Description automatically generated with low confidence">
            <a:extLst>
              <a:ext uri="{FF2B5EF4-FFF2-40B4-BE49-F238E27FC236}">
                <a16:creationId xmlns:a16="http://schemas.microsoft.com/office/drawing/2014/main" id="{31D1732E-0848-9C92-C282-2CF2A5C831AA}"/>
              </a:ext>
            </a:extLst>
          </p:cNvPr>
          <p:cNvPicPr>
            <a:picLocks noGrp="1" noChangeAspect="1"/>
          </p:cNvPicPr>
          <p:nvPr>
            <p:ph type="pic" sz="quarter" idx="4294967295"/>
          </p:nvPr>
        </p:nvPicPr>
        <p:blipFill>
          <a:blip r:embed="rId3">
            <a:extLst>
              <a:ext uri="{28A0092B-C50C-407E-A947-70E740481C1C}">
                <a14:useLocalDpi xmlns:a14="http://schemas.microsoft.com/office/drawing/2010/main"/>
              </a:ext>
            </a:extLst>
          </a:blip>
          <a:srcRect/>
          <a:stretch>
            <a:fillRect/>
          </a:stretch>
        </p:blipFill>
        <p:spPr>
          <a:xfrm>
            <a:off x="6833791" y="2046282"/>
            <a:ext cx="3773487" cy="2282825"/>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pic>
      <p:grpSp>
        <p:nvGrpSpPr>
          <p:cNvPr id="27" name="Group 35">
            <a:extLst>
              <a:ext uri="{FF2B5EF4-FFF2-40B4-BE49-F238E27FC236}">
                <a16:creationId xmlns:a16="http://schemas.microsoft.com/office/drawing/2014/main" id="{3F233D78-00CF-6F53-CF06-63FDA6B70F28}"/>
              </a:ext>
            </a:extLst>
          </p:cNvPr>
          <p:cNvGrpSpPr>
            <a:grpSpLocks/>
          </p:cNvGrpSpPr>
          <p:nvPr/>
        </p:nvGrpSpPr>
        <p:grpSpPr bwMode="auto">
          <a:xfrm>
            <a:off x="1239044" y="5487988"/>
            <a:ext cx="9713913" cy="846386"/>
            <a:chOff x="1098714" y="655461"/>
            <a:chExt cx="9833067" cy="923223"/>
          </a:xfrm>
        </p:grpSpPr>
        <p:sp>
          <p:nvSpPr>
            <p:cNvPr id="28" name="TextBox 31">
              <a:extLst>
                <a:ext uri="{FF2B5EF4-FFF2-40B4-BE49-F238E27FC236}">
                  <a16:creationId xmlns:a16="http://schemas.microsoft.com/office/drawing/2014/main" id="{0E5B14B0-BDCF-E462-F154-C1CE79C72AE6}"/>
                </a:ext>
              </a:extLst>
            </p:cNvPr>
            <p:cNvSpPr txBox="1"/>
            <p:nvPr/>
          </p:nvSpPr>
          <p:spPr>
            <a:xfrm>
              <a:off x="1098714" y="655461"/>
              <a:ext cx="9833067" cy="923223"/>
            </a:xfrm>
            <a:prstGeom prst="rect">
              <a:avLst/>
            </a:prstGeom>
            <a:noFill/>
          </p:spPr>
          <p:txBody>
            <a:bodyPr>
              <a:spAutoFit/>
            </a:bodyPr>
            <a:lstStyle/>
            <a:p>
              <a:pPr marL="360" marR="0" lvl="0" algn="ctr" defTabSz="914400" rtl="0" eaLnBrk="1" fontAlgn="auto" latinLnBrk="0" hangingPunct="1">
                <a:lnSpc>
                  <a:spcPct val="100000"/>
                </a:lnSpc>
                <a:spcBef>
                  <a:spcPts val="600"/>
                </a:spcBef>
                <a:spcAft>
                  <a:spcPts val="0"/>
                </a:spcAft>
                <a:buClr>
                  <a:srgbClr val="4F81BD"/>
                </a:buClr>
                <a:buSzPct val="75000"/>
                <a:tabLst/>
                <a:defRPr/>
              </a:pPr>
              <a:r>
                <a:rPr kumimoji="0" lang="da-DK" sz="2200" b="0" i="0" u="none"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Brug </a:t>
              </a:r>
              <a:r>
                <a:rPr kumimoji="0" lang="da-DK" sz="2200" b="0" i="0" u="sng"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farvandudsigten</a:t>
              </a:r>
              <a:r>
                <a:rPr kumimoji="0" lang="da-DK" sz="2200" b="0" i="0"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og/eller prognosen for </a:t>
              </a:r>
              <a:r>
                <a:rPr kumimoji="0" lang="da-DK" sz="2200" b="0" i="0" u="sng"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et sted på vandet</a:t>
              </a:r>
              <a:r>
                <a:rPr kumimoji="0" lang="da-DK" sz="2200" b="0" i="0"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a:r>
              <a:endParaRPr kumimoji="0" lang="da-DK" sz="2200" b="0" i="0" u="sng"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360" marR="0" lvl="0" algn="ctr" defTabSz="914400" rtl="0" eaLnBrk="1" fontAlgn="auto" latinLnBrk="0" hangingPunct="1">
                <a:lnSpc>
                  <a:spcPct val="100000"/>
                </a:lnSpc>
                <a:spcBef>
                  <a:spcPts val="600"/>
                </a:spcBef>
                <a:spcAft>
                  <a:spcPts val="0"/>
                </a:spcAft>
                <a:buClr>
                  <a:srgbClr val="4F81BD"/>
                </a:buClr>
                <a:buSzPct val="75000"/>
                <a:tabLst/>
                <a:defRPr/>
              </a:pPr>
              <a:r>
                <a:rPr kumimoji="0" lang="da-DK" sz="2200" b="0" i="0" u="none" strike="noStrike" kern="1200" cap="none" spc="-1"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ikke ”landsudsigten” eller lokaludsigten for et sted på land.</a:t>
              </a:r>
              <a:endParaRPr kumimoji="0" lang="da-DK" sz="2200" b="0" i="0" u="sng" strike="noStrike" kern="1200" cap="none" spc="-1" normalizeH="0" baseline="0" noProof="0" dirty="0">
                <a:ln>
                  <a:noFill/>
                </a:ln>
                <a:solidFill>
                  <a:schemeClr val="tx2"/>
                </a:solidFill>
                <a:effectLst/>
                <a:uLnTx/>
                <a:uFill>
                  <a:solidFill>
                    <a:prstClr val="black">
                      <a:lumMod val="75000"/>
                      <a:lumOff val="25000"/>
                    </a:prstClr>
                  </a:solidFill>
                </a:uFill>
                <a:latin typeface="Source Sans Pro" panose="020B0503030403020204" pitchFamily="34" charset="0"/>
                <a:ea typeface="Source Sans Pro" panose="020B0503030403020204" pitchFamily="34" charset="0"/>
              </a:endParaRPr>
            </a:p>
          </p:txBody>
        </p:sp>
        <p:sp>
          <p:nvSpPr>
            <p:cNvPr id="29" name="TextBox 32">
              <a:extLst>
                <a:ext uri="{FF2B5EF4-FFF2-40B4-BE49-F238E27FC236}">
                  <a16:creationId xmlns:a16="http://schemas.microsoft.com/office/drawing/2014/main" id="{8A7591B6-11A5-7169-E0A1-2243F828BEF8}"/>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cxnSp>
        <p:nvCxnSpPr>
          <p:cNvPr id="30" name="Straight Connector 33">
            <a:extLst>
              <a:ext uri="{FF2B5EF4-FFF2-40B4-BE49-F238E27FC236}">
                <a16:creationId xmlns:a16="http://schemas.microsoft.com/office/drawing/2014/main" id="{F366C25F-A662-5ACA-9E5B-01AAB33DB526}"/>
              </a:ext>
            </a:extLst>
          </p:cNvPr>
          <p:cNvCxnSpPr>
            <a:cxnSpLocks/>
          </p:cNvCxnSpPr>
          <p:nvPr/>
        </p:nvCxnSpPr>
        <p:spPr bwMode="auto">
          <a:xfrm>
            <a:off x="1242219" y="530383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2036BA3-629B-4EA6-AFEC-763F8EED03F9}"/>
              </a:ext>
            </a:extLst>
          </p:cNvPr>
          <p:cNvGrpSpPr/>
          <p:nvPr/>
        </p:nvGrpSpPr>
        <p:grpSpPr>
          <a:xfrm>
            <a:off x="2538492" y="1881213"/>
            <a:ext cx="2533888" cy="3022350"/>
            <a:chOff x="2165112" y="2021421"/>
            <a:chExt cx="2533888" cy="3022350"/>
          </a:xfrm>
        </p:grpSpPr>
        <p:sp>
          <p:nvSpPr>
            <p:cNvPr id="79890" name="TextBox 39">
              <a:extLst>
                <a:ext uri="{FF2B5EF4-FFF2-40B4-BE49-F238E27FC236}">
                  <a16:creationId xmlns:a16="http://schemas.microsoft.com/office/drawing/2014/main" id="{CE376000-A8DE-4B31-A8CE-F02F7A9AC827}"/>
                </a:ext>
              </a:extLst>
            </p:cNvPr>
            <p:cNvSpPr txBox="1">
              <a:spLocks noChangeArrowheads="1"/>
            </p:cNvSpPr>
            <p:nvPr/>
          </p:nvSpPr>
          <p:spPr bwMode="auto">
            <a:xfrm>
              <a:off x="2179638" y="2871268"/>
              <a:ext cx="2519362"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www.yr.no</a:t>
              </a:r>
            </a:p>
          </p:txBody>
        </p:sp>
        <p:sp>
          <p:nvSpPr>
            <p:cNvPr id="79889" name="TextBox 4">
              <a:extLst>
                <a:ext uri="{FF2B5EF4-FFF2-40B4-BE49-F238E27FC236}">
                  <a16:creationId xmlns:a16="http://schemas.microsoft.com/office/drawing/2014/main" id="{CCA85E30-FD7A-4538-B7D6-45FE1AB62E3B}"/>
                </a:ext>
              </a:extLst>
            </p:cNvPr>
            <p:cNvSpPr txBox="1">
              <a:spLocks noChangeArrowheads="1"/>
            </p:cNvSpPr>
            <p:nvPr/>
          </p:nvSpPr>
          <p:spPr bwMode="auto">
            <a:xfrm>
              <a:off x="2181225" y="2021421"/>
              <a:ext cx="2085975"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www.dmi.dk</a:t>
              </a:r>
            </a:p>
          </p:txBody>
        </p:sp>
        <p:grpSp>
          <p:nvGrpSpPr>
            <p:cNvPr id="8" name="Group 7">
              <a:extLst>
                <a:ext uri="{FF2B5EF4-FFF2-40B4-BE49-F238E27FC236}">
                  <a16:creationId xmlns:a16="http://schemas.microsoft.com/office/drawing/2014/main" id="{B3334789-C465-C9E8-0466-383884E2C838}"/>
                </a:ext>
              </a:extLst>
            </p:cNvPr>
            <p:cNvGrpSpPr/>
            <p:nvPr/>
          </p:nvGrpSpPr>
          <p:grpSpPr>
            <a:xfrm>
              <a:off x="2165112" y="3551618"/>
              <a:ext cx="2398712" cy="1492153"/>
              <a:chOff x="2165112" y="3551618"/>
              <a:chExt cx="2398712" cy="1492153"/>
            </a:xfrm>
          </p:grpSpPr>
          <p:grpSp>
            <p:nvGrpSpPr>
              <p:cNvPr id="79892" name="Group 1">
                <a:extLst>
                  <a:ext uri="{FF2B5EF4-FFF2-40B4-BE49-F238E27FC236}">
                    <a16:creationId xmlns:a16="http://schemas.microsoft.com/office/drawing/2014/main" id="{6E547540-BF41-495F-B3D4-01757A13B110}"/>
                  </a:ext>
                </a:extLst>
              </p:cNvPr>
              <p:cNvGrpSpPr>
                <a:grpSpLocks/>
              </p:cNvGrpSpPr>
              <p:nvPr/>
            </p:nvGrpSpPr>
            <p:grpSpPr bwMode="auto">
              <a:xfrm>
                <a:off x="2173288" y="3551618"/>
                <a:ext cx="2257425" cy="1492153"/>
                <a:chOff x="1924893" y="2483285"/>
                <a:chExt cx="2257432" cy="1492194"/>
              </a:xfrm>
            </p:grpSpPr>
            <p:sp>
              <p:nvSpPr>
                <p:cNvPr id="79894" name="Rectangle 3">
                  <a:extLst>
                    <a:ext uri="{FF2B5EF4-FFF2-40B4-BE49-F238E27FC236}">
                      <a16:creationId xmlns:a16="http://schemas.microsoft.com/office/drawing/2014/main" id="{C2D01028-E7DE-4209-8281-EF0DFC518B7D}"/>
                    </a:ext>
                  </a:extLst>
                </p:cNvPr>
                <p:cNvSpPr>
                  <a:spLocks noChangeArrowheads="1"/>
                </p:cNvSpPr>
                <p:nvPr/>
              </p:nvSpPr>
              <p:spPr bwMode="auto">
                <a:xfrm>
                  <a:off x="1924893" y="3037283"/>
                  <a:ext cx="2257432" cy="57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50000"/>
                    </a:lnSpc>
                    <a:spcBef>
                      <a:spcPct val="0"/>
                    </a:spcBef>
                    <a:buFontTx/>
                    <a:buNone/>
                  </a:pPr>
                  <a:endParaRPr lang="da-DK" altLang="da-DK" dirty="0">
                    <a:solidFill>
                      <a:srgbClr val="7F7F7F"/>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79895" name="TextBox 4">
                  <a:extLst>
                    <a:ext uri="{FF2B5EF4-FFF2-40B4-BE49-F238E27FC236}">
                      <a16:creationId xmlns:a16="http://schemas.microsoft.com/office/drawing/2014/main" id="{DA86EDD4-BF4E-4E81-8E2C-669460D03B9D}"/>
                    </a:ext>
                  </a:extLst>
                </p:cNvPr>
                <p:cNvSpPr txBox="1">
                  <a:spLocks noChangeArrowheads="1"/>
                </p:cNvSpPr>
                <p:nvPr/>
              </p:nvSpPr>
              <p:spPr bwMode="auto">
                <a:xfrm>
                  <a:off x="1924893" y="2483285"/>
                  <a:ext cx="2087568" cy="4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www.fcoo.dk</a:t>
                  </a:r>
                </a:p>
              </p:txBody>
            </p:sp>
            <p:sp>
              <p:nvSpPr>
                <p:cNvPr id="34" name="TextBox 4">
                  <a:extLst>
                    <a:ext uri="{FF2B5EF4-FFF2-40B4-BE49-F238E27FC236}">
                      <a16:creationId xmlns:a16="http://schemas.microsoft.com/office/drawing/2014/main" id="{9DA21307-D6EE-F533-3B56-02BF096BC484}"/>
                    </a:ext>
                  </a:extLst>
                </p:cNvPr>
                <p:cNvSpPr txBox="1">
                  <a:spLocks noChangeArrowheads="1"/>
                </p:cNvSpPr>
                <p:nvPr/>
              </p:nvSpPr>
              <p:spPr bwMode="auto">
                <a:xfrm>
                  <a:off x="1932036" y="3494052"/>
                  <a:ext cx="2087568" cy="4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Sejl Sikkert</a:t>
                  </a:r>
                </a:p>
              </p:txBody>
            </p:sp>
          </p:grpSp>
          <p:sp>
            <p:nvSpPr>
              <p:cNvPr id="31" name="Rectangle 3">
                <a:extLst>
                  <a:ext uri="{FF2B5EF4-FFF2-40B4-BE49-F238E27FC236}">
                    <a16:creationId xmlns:a16="http://schemas.microsoft.com/office/drawing/2014/main" id="{647F2B4C-174A-2F59-BE9A-C93D26B0614F}"/>
                  </a:ext>
                </a:extLst>
              </p:cNvPr>
              <p:cNvSpPr>
                <a:spLocks noChangeArrowheads="1"/>
              </p:cNvSpPr>
              <p:nvPr/>
            </p:nvSpPr>
            <p:spPr bwMode="auto">
              <a:xfrm>
                <a:off x="2165112" y="3885118"/>
                <a:ext cx="2398712" cy="4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50000"/>
                  </a:lnSpc>
                  <a:spcBef>
                    <a:spcPct val="0"/>
                  </a:spcBef>
                  <a:buFontTx/>
                  <a:buNone/>
                </a:pPr>
                <a:r>
                  <a:rPr lang="da-DK" altLang="da-DK" sz="2400" dirty="0">
                    <a:solidFill>
                      <a:srgbClr val="7F7F7F"/>
                    </a:solidFill>
                    <a:latin typeface="Source Sans Pro" panose="020B0503030403020204" pitchFamily="34" charset="0"/>
                    <a:ea typeface="Source Sans Pro" panose="020B0503030403020204" pitchFamily="34" charset="0"/>
                    <a:cs typeface="Source Sans Pro" panose="020B0503030403020204" pitchFamily="34" charset="0"/>
                  </a:rPr>
                  <a:t>Sejladsudsigt</a:t>
                </a:r>
              </a:p>
            </p:txBody>
          </p:sp>
        </p:grpSp>
      </p:grpSp>
      <p:sp>
        <p:nvSpPr>
          <p:cNvPr id="36" name="CustomShape 2">
            <a:extLst>
              <a:ext uri="{FF2B5EF4-FFF2-40B4-BE49-F238E27FC236}">
                <a16:creationId xmlns:a16="http://schemas.microsoft.com/office/drawing/2014/main" id="{1BF109B7-7070-09BE-677A-4DB2062502E1}"/>
              </a:ext>
            </a:extLst>
          </p:cNvPr>
          <p:cNvSpPr/>
          <p:nvPr/>
        </p:nvSpPr>
        <p:spPr>
          <a:xfrm>
            <a:off x="6671071" y="4299908"/>
            <a:ext cx="3858737" cy="413061"/>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360" marR="0" lvl="0" algn="ctr" defTabSz="914400" rtl="0" eaLnBrk="1" fontAlgn="auto" latinLnBrk="0" hangingPunct="1">
              <a:lnSpc>
                <a:spcPct val="100000"/>
              </a:lnSpc>
              <a:spcBef>
                <a:spcPts val="2001"/>
              </a:spcBef>
              <a:spcAft>
                <a:spcPts val="0"/>
              </a:spcAft>
              <a:buClr>
                <a:srgbClr val="4F81BD"/>
              </a:buClr>
              <a:buSzPct val="75000"/>
              <a:tabLst/>
              <a:defRPr/>
            </a:pPr>
            <a:r>
              <a:rPr lang="da-DK" sz="2000" spc="-1" dirty="0">
                <a:solidFill>
                  <a:schemeClr val="tx2"/>
                </a:solidFill>
                <a:uFill>
                  <a:solidFill>
                    <a:srgbClr val="FFFFFF"/>
                  </a:solidFill>
                </a:uFill>
                <a:latin typeface="Source Sans Pro" panose="020B0503030403020204" pitchFamily="34" charset="0"/>
                <a:ea typeface="Source Sans Pro" panose="020B0503030403020204" pitchFamily="34" charset="0"/>
              </a:rPr>
              <a:t>www</a:t>
            </a:r>
            <a:r>
              <a:rPr kumimoji="0" lang="da-DK" sz="2000" b="0" i="0" u="none" strike="noStrike" kern="1200" cap="none" spc="-1" normalizeH="0" baseline="0" noProof="0" dirty="0">
                <a:ln>
                  <a:noFill/>
                </a:ln>
                <a:solidFill>
                  <a:schemeClr val="tx2"/>
                </a:solidFill>
                <a:effectLst/>
                <a:uLnTx/>
                <a:uFill>
                  <a:solidFill>
                    <a:srgbClr val="FFFFFF"/>
                  </a:solidFill>
                </a:uFill>
                <a:latin typeface="Source Sans Pro" panose="020B0503030403020204" pitchFamily="34" charset="0"/>
                <a:ea typeface="Source Sans Pro" panose="020B0503030403020204" pitchFamily="34" charset="0"/>
              </a:rPr>
              <a:t> eller mobil app</a:t>
            </a:r>
          </a:p>
        </p:txBody>
      </p:sp>
      <p:grpSp>
        <p:nvGrpSpPr>
          <p:cNvPr id="2" name="Group 1">
            <a:extLst>
              <a:ext uri="{FF2B5EF4-FFF2-40B4-BE49-F238E27FC236}">
                <a16:creationId xmlns:a16="http://schemas.microsoft.com/office/drawing/2014/main" id="{F24870F1-4FAA-DE40-BF7D-A7035C836875}"/>
              </a:ext>
            </a:extLst>
          </p:cNvPr>
          <p:cNvGrpSpPr/>
          <p:nvPr/>
        </p:nvGrpSpPr>
        <p:grpSpPr>
          <a:xfrm>
            <a:off x="549419" y="284400"/>
            <a:ext cx="11084069" cy="1019175"/>
            <a:chOff x="549419" y="513628"/>
            <a:chExt cx="11084069" cy="1019175"/>
          </a:xfrm>
        </p:grpSpPr>
        <p:sp>
          <p:nvSpPr>
            <p:cNvPr id="37" name="TextBox 32">
              <a:extLst>
                <a:ext uri="{FF2B5EF4-FFF2-40B4-BE49-F238E27FC236}">
                  <a16:creationId xmlns:a16="http://schemas.microsoft.com/office/drawing/2014/main" id="{E9CE76A1-CFA5-1A8F-7044-CA878B7E189F}"/>
                </a:ext>
              </a:extLst>
            </p:cNvPr>
            <p:cNvSpPr txBox="1">
              <a:spLocks noChangeArrowheads="1"/>
            </p:cNvSpPr>
            <p:nvPr/>
          </p:nvSpPr>
          <p:spPr bwMode="auto">
            <a:xfrm>
              <a:off x="558512" y="1041202"/>
              <a:ext cx="1107497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Tips til anvendelse af vejrudsigter</a:t>
              </a:r>
            </a:p>
          </p:txBody>
        </p:sp>
        <p:sp>
          <p:nvSpPr>
            <p:cNvPr id="39" name="TextBox 31">
              <a:extLst>
                <a:ext uri="{FF2B5EF4-FFF2-40B4-BE49-F238E27FC236}">
                  <a16:creationId xmlns:a16="http://schemas.microsoft.com/office/drawing/2014/main" id="{D0A8A65A-63D8-78C3-0074-727A0BB30D27}"/>
                </a:ext>
              </a:extLst>
            </p:cNvPr>
            <p:cNvSpPr txBox="1"/>
            <p:nvPr/>
          </p:nvSpPr>
          <p:spPr bwMode="auto">
            <a:xfrm>
              <a:off x="549419" y="513628"/>
              <a:ext cx="11083636" cy="646331"/>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Vejrforudsigelse</a:t>
              </a:r>
            </a:p>
          </p:txBody>
        </p:sp>
        <p:cxnSp>
          <p:nvCxnSpPr>
            <p:cNvPr id="41" name="Straight Connector 33">
              <a:extLst>
                <a:ext uri="{FF2B5EF4-FFF2-40B4-BE49-F238E27FC236}">
                  <a16:creationId xmlns:a16="http://schemas.microsoft.com/office/drawing/2014/main" id="{5916D78B-9306-1151-A2B8-9D77A5C39BCF}"/>
                </a:ext>
              </a:extLst>
            </p:cNvPr>
            <p:cNvCxnSpPr>
              <a:cxnSpLocks/>
            </p:cNvCxnSpPr>
            <p:nvPr/>
          </p:nvCxnSpPr>
          <p:spPr bwMode="auto">
            <a:xfrm>
              <a:off x="5818476" y="1532803"/>
              <a:ext cx="54552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18" name="Picture 17" descr="Icon&#10;&#10;Description automatically generated">
            <a:extLst>
              <a:ext uri="{FF2B5EF4-FFF2-40B4-BE49-F238E27FC236}">
                <a16:creationId xmlns:a16="http://schemas.microsoft.com/office/drawing/2014/main" id="{E600FA09-FC7F-0ABE-5FA4-84D497517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1694" y="3533686"/>
            <a:ext cx="702000" cy="702000"/>
          </a:xfrm>
          <a:prstGeom prst="rect">
            <a:avLst/>
          </a:prstGeom>
        </p:spPr>
      </p:pic>
      <p:pic>
        <p:nvPicPr>
          <p:cNvPr id="20" name="Picture 19" descr="Icon&#10;&#10;Description automatically generated">
            <a:extLst>
              <a:ext uri="{FF2B5EF4-FFF2-40B4-BE49-F238E27FC236}">
                <a16:creationId xmlns:a16="http://schemas.microsoft.com/office/drawing/2014/main" id="{11871698-59EE-984A-8C53-CCFBEF61E9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1199" y="1736817"/>
            <a:ext cx="732495" cy="720000"/>
          </a:xfrm>
          <a:prstGeom prst="rect">
            <a:avLst/>
          </a:prstGeom>
        </p:spPr>
      </p:pic>
      <p:pic>
        <p:nvPicPr>
          <p:cNvPr id="24" name="Picture 23" descr="Icon&#10;&#10;Description automatically generated">
            <a:extLst>
              <a:ext uri="{FF2B5EF4-FFF2-40B4-BE49-F238E27FC236}">
                <a16:creationId xmlns:a16="http://schemas.microsoft.com/office/drawing/2014/main" id="{1EEB16C3-601B-18C3-2FE0-3A766C324C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3594" y="2615790"/>
            <a:ext cx="753098" cy="756000"/>
          </a:xfrm>
          <a:prstGeom prst="rect">
            <a:avLst/>
          </a:prstGeom>
        </p:spPr>
      </p:pic>
      <p:pic>
        <p:nvPicPr>
          <p:cNvPr id="1026" name="Picture 2">
            <a:extLst>
              <a:ext uri="{FF2B5EF4-FFF2-40B4-BE49-F238E27FC236}">
                <a16:creationId xmlns:a16="http://schemas.microsoft.com/office/drawing/2014/main" id="{AC6FACC8-D58E-8628-3266-E8B286FA4B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1694" y="4309098"/>
            <a:ext cx="753098" cy="753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Forsiden på www.yr.no</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Eller app</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AAD715C6-4569-CB4C-80B9-DF6CA0CE6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6360" y="1749545"/>
            <a:ext cx="10364607" cy="4680000"/>
          </a:xfrm>
          <a:prstGeom prst="rect">
            <a:avLst/>
          </a:prstGeom>
          <a:solidFill>
            <a:schemeClr val="accent1">
              <a:lumMod val="40000"/>
              <a:lumOff val="60000"/>
            </a:schemeClr>
          </a:solidFill>
          <a:ln w="28575">
            <a:noFill/>
          </a:ln>
        </p:spPr>
      </p:pic>
      <p:sp>
        <p:nvSpPr>
          <p:cNvPr id="18" name="Rektangel 5">
            <a:extLst>
              <a:ext uri="{FF2B5EF4-FFF2-40B4-BE49-F238E27FC236}">
                <a16:creationId xmlns:a16="http://schemas.microsoft.com/office/drawing/2014/main" id="{F177B16B-E956-EB5E-AE78-E6112C7DB122}"/>
              </a:ext>
            </a:extLst>
          </p:cNvPr>
          <p:cNvSpPr/>
          <p:nvPr/>
        </p:nvSpPr>
        <p:spPr>
          <a:xfrm>
            <a:off x="10148271" y="2061012"/>
            <a:ext cx="628003" cy="48004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19" name="Pil: højre 6">
            <a:extLst>
              <a:ext uri="{FF2B5EF4-FFF2-40B4-BE49-F238E27FC236}">
                <a16:creationId xmlns:a16="http://schemas.microsoft.com/office/drawing/2014/main" id="{7F90FE98-D56F-CC24-5BCA-69B8EE1902E4}"/>
              </a:ext>
            </a:extLst>
          </p:cNvPr>
          <p:cNvSpPr/>
          <p:nvPr/>
        </p:nvSpPr>
        <p:spPr>
          <a:xfrm rot="1668489">
            <a:off x="8021342" y="1380866"/>
            <a:ext cx="2036845" cy="880217"/>
          </a:xfrm>
          <a:prstGeom prst="right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da-DK" dirty="0">
                <a:solidFill>
                  <a:srgbClr val="53585F"/>
                </a:solidFill>
                <a:latin typeface="Source Sans Pro" panose="020B0503030403020204" pitchFamily="34" charset="0"/>
                <a:ea typeface="Source Sans Pro" panose="020B0503030403020204" pitchFamily="34" charset="0"/>
              </a:rPr>
              <a:t>   Skriv et sted</a:t>
            </a:r>
          </a:p>
        </p:txBody>
      </p:sp>
      <p:pic>
        <p:nvPicPr>
          <p:cNvPr id="4" name="Picture 3" descr="Icon&#10;&#10;Description automatically generated">
            <a:extLst>
              <a:ext uri="{FF2B5EF4-FFF2-40B4-BE49-F238E27FC236}">
                <a16:creationId xmlns:a16="http://schemas.microsoft.com/office/drawing/2014/main" id="{536763A3-7171-4257-D15E-0B5B6C156F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06" y="277373"/>
            <a:ext cx="1075854" cy="1080000"/>
          </a:xfrm>
          <a:prstGeom prst="rect">
            <a:avLst/>
          </a:prstGeom>
        </p:spPr>
      </p:pic>
      <p:sp>
        <p:nvSpPr>
          <p:cNvPr id="2" name="TextBox 1">
            <a:extLst>
              <a:ext uri="{FF2B5EF4-FFF2-40B4-BE49-F238E27FC236}">
                <a16:creationId xmlns:a16="http://schemas.microsoft.com/office/drawing/2014/main" id="{40605946-4A89-6571-C7F5-D4E9541E9899}"/>
              </a:ext>
            </a:extLst>
          </p:cNvPr>
          <p:cNvSpPr txBox="1"/>
          <p:nvPr/>
        </p:nvSpPr>
        <p:spPr bwMode="auto">
          <a:xfrm>
            <a:off x="10462272" y="78857"/>
            <a:ext cx="1600016" cy="397032"/>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100" spc="30" dirty="0">
                <a:solidFill>
                  <a:srgbClr val="FF0000"/>
                </a:solidFill>
                <a:latin typeface="Source Sans Pro" panose="020B0503030403020204" pitchFamily="34" charset="0"/>
                <a:ea typeface="Source Sans Pro" panose="020B0503030403020204" pitchFamily="34" charset="0"/>
              </a:rPr>
              <a:t>Brug gerne eksempler fra eget farvand</a:t>
            </a:r>
          </a:p>
        </p:txBody>
      </p:sp>
    </p:spTree>
    <p:extLst>
      <p:ext uri="{BB962C8B-B14F-4D97-AF65-F5344CB8AC3E}">
        <p14:creationId xmlns:p14="http://schemas.microsoft.com/office/powerpoint/2010/main" val="249400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541682-A5EC-45DF-BA8C-DC078A6F8B9C}"/>
              </a:ext>
            </a:extLst>
          </p:cNvPr>
          <p:cNvGrpSpPr>
            <a:grpSpLocks/>
          </p:cNvGrpSpPr>
          <p:nvPr/>
        </p:nvGrpSpPr>
        <p:grpSpPr bwMode="auto">
          <a:xfrm>
            <a:off x="3208165" y="1817461"/>
            <a:ext cx="2655808" cy="4222748"/>
            <a:chOff x="3348649" y="2294725"/>
            <a:chExt cx="2655809" cy="4222312"/>
          </a:xfrm>
        </p:grpSpPr>
        <p:sp>
          <p:nvSpPr>
            <p:cNvPr id="5" name="Oval 4">
              <a:extLst>
                <a:ext uri="{FF2B5EF4-FFF2-40B4-BE49-F238E27FC236}">
                  <a16:creationId xmlns:a16="http://schemas.microsoft.com/office/drawing/2014/main" id="{9BF4B2AF-CFEC-46E4-8273-85630313CA21}"/>
                </a:ext>
              </a:extLst>
            </p:cNvPr>
            <p:cNvSpPr/>
            <p:nvPr/>
          </p:nvSpPr>
          <p:spPr>
            <a:xfrm>
              <a:off x="3747429" y="2294725"/>
              <a:ext cx="1911351" cy="1911153"/>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6" name="Oval 5">
              <a:extLst>
                <a:ext uri="{FF2B5EF4-FFF2-40B4-BE49-F238E27FC236}">
                  <a16:creationId xmlns:a16="http://schemas.microsoft.com/office/drawing/2014/main" id="{DC3591F2-5E10-4C0D-99CD-AEF1613D099F}"/>
                </a:ext>
              </a:extLst>
            </p:cNvPr>
            <p:cNvSpPr/>
            <p:nvPr/>
          </p:nvSpPr>
          <p:spPr>
            <a:xfrm>
              <a:off x="4447516" y="3942380"/>
              <a:ext cx="511175" cy="50953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7" name="Oval 6">
              <a:extLst>
                <a:ext uri="{FF2B5EF4-FFF2-40B4-BE49-F238E27FC236}">
                  <a16:creationId xmlns:a16="http://schemas.microsoft.com/office/drawing/2014/main" id="{EE6259C0-6AE3-452E-B909-7617CCDCC1C0}"/>
                </a:ext>
              </a:extLst>
            </p:cNvPr>
            <p:cNvSpPr/>
            <p:nvPr/>
          </p:nvSpPr>
          <p:spPr>
            <a:xfrm>
              <a:off x="4514191" y="4007460"/>
              <a:ext cx="377825" cy="379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3831" name="TextBox 7">
              <a:extLst>
                <a:ext uri="{FF2B5EF4-FFF2-40B4-BE49-F238E27FC236}">
                  <a16:creationId xmlns:a16="http://schemas.microsoft.com/office/drawing/2014/main" id="{293847D4-B033-427F-A194-56AA4F4C9DD4}"/>
                </a:ext>
              </a:extLst>
            </p:cNvPr>
            <p:cNvSpPr txBox="1">
              <a:spLocks noChangeArrowheads="1"/>
            </p:cNvSpPr>
            <p:nvPr/>
          </p:nvSpPr>
          <p:spPr bwMode="auto">
            <a:xfrm>
              <a:off x="3479141" y="4594775"/>
              <a:ext cx="2316164" cy="2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Vedtager klubbens love </a:t>
              </a:r>
            </a:p>
          </p:txBody>
        </p:sp>
        <p:sp>
          <p:nvSpPr>
            <p:cNvPr id="33832" name="Text Placeholder 2">
              <a:extLst>
                <a:ext uri="{FF2B5EF4-FFF2-40B4-BE49-F238E27FC236}">
                  <a16:creationId xmlns:a16="http://schemas.microsoft.com/office/drawing/2014/main" id="{CA984B12-F792-4B9E-AB7B-DBAB68108AB3}"/>
                </a:ext>
              </a:extLst>
            </p:cNvPr>
            <p:cNvSpPr txBox="1">
              <a:spLocks noChangeArrowheads="1"/>
            </p:cNvSpPr>
            <p:nvPr/>
          </p:nvSpPr>
          <p:spPr bwMode="auto">
            <a:xfrm>
              <a:off x="3348649" y="4917004"/>
              <a:ext cx="2655809" cy="16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30000"/>
                </a:lnSpc>
                <a:buFont typeface="Arial" panose="020B0604020202020204" pitchFamily="34" charset="0"/>
                <a:buNone/>
              </a:pPr>
              <a:r>
                <a:rPr lang="da-DK" altLang="da-DK" sz="1400" dirty="0">
                  <a:latin typeface="Source Sans Pro" panose="020B0503030403020204" pitchFamily="34" charset="0"/>
                  <a:ea typeface="Source Sans Pro" panose="020B0503030403020204" pitchFamily="34" charset="0"/>
                  <a:cs typeface="Roboto Condensed Light"/>
                </a:rPr>
                <a:t>Klubbens vedtægter kan kun ændres af en generalforsamling.</a:t>
              </a:r>
            </a:p>
            <a:p>
              <a:pPr algn="ctr" eaLnBrk="1" hangingPunct="1">
                <a:lnSpc>
                  <a:spcPct val="130000"/>
                </a:lnSpc>
                <a:buFont typeface="Arial" panose="020B0604020202020204" pitchFamily="34" charset="0"/>
                <a:buNone/>
              </a:pPr>
              <a:r>
                <a:rPr lang="da-DK" altLang="da-DK" sz="1400" dirty="0">
                  <a:latin typeface="Source Sans Pro" panose="020B0503030403020204" pitchFamily="34" charset="0"/>
                  <a:ea typeface="Source Sans Pro" panose="020B0503030403020204" pitchFamily="34" charset="0"/>
                  <a:cs typeface="Roboto Condensed Light"/>
                </a:rPr>
                <a:t>Klubbens reglement fastsættes normalt af bestyrelsen, </a:t>
              </a:r>
              <a:br>
                <a:rPr lang="da-DK" altLang="da-DK" sz="1400" dirty="0">
                  <a:latin typeface="Source Sans Pro" panose="020B0503030403020204" pitchFamily="34" charset="0"/>
                  <a:ea typeface="Source Sans Pro" panose="020B0503030403020204" pitchFamily="34" charset="0"/>
                  <a:cs typeface="Roboto Condensed Light"/>
                </a:rPr>
              </a:br>
              <a:r>
                <a:rPr lang="da-DK" altLang="da-DK" sz="1400" dirty="0">
                  <a:latin typeface="Source Sans Pro" panose="020B0503030403020204" pitchFamily="34" charset="0"/>
                  <a:ea typeface="Source Sans Pro" panose="020B0503030403020204" pitchFamily="34" charset="0"/>
                  <a:cs typeface="Roboto Condensed Light"/>
                </a:rPr>
                <a:t>herunder ”dagligt rofarvand”.</a:t>
              </a:r>
            </a:p>
          </p:txBody>
        </p:sp>
      </p:grpSp>
      <p:grpSp>
        <p:nvGrpSpPr>
          <p:cNvPr id="4" name="Group 3">
            <a:extLst>
              <a:ext uri="{FF2B5EF4-FFF2-40B4-BE49-F238E27FC236}">
                <a16:creationId xmlns:a16="http://schemas.microsoft.com/office/drawing/2014/main" id="{1D56291B-2F0D-48FE-9C4A-B974FAC320FA}"/>
              </a:ext>
            </a:extLst>
          </p:cNvPr>
          <p:cNvGrpSpPr>
            <a:grpSpLocks/>
          </p:cNvGrpSpPr>
          <p:nvPr/>
        </p:nvGrpSpPr>
        <p:grpSpPr bwMode="auto">
          <a:xfrm>
            <a:off x="6074319" y="1817461"/>
            <a:ext cx="2653913" cy="3971337"/>
            <a:chOff x="6216119" y="2294725"/>
            <a:chExt cx="2653915" cy="3970927"/>
          </a:xfrm>
        </p:grpSpPr>
        <p:sp>
          <p:nvSpPr>
            <p:cNvPr id="16" name="Oval 15">
              <a:extLst>
                <a:ext uri="{FF2B5EF4-FFF2-40B4-BE49-F238E27FC236}">
                  <a16:creationId xmlns:a16="http://schemas.microsoft.com/office/drawing/2014/main" id="{49188A0E-CF3B-4BBF-AB95-C3585380D430}"/>
                </a:ext>
              </a:extLst>
            </p:cNvPr>
            <p:cNvSpPr/>
            <p:nvPr/>
          </p:nvSpPr>
          <p:spPr>
            <a:xfrm>
              <a:off x="6533220" y="2294725"/>
              <a:ext cx="1911352" cy="1911153"/>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17" name="Oval 16">
              <a:extLst>
                <a:ext uri="{FF2B5EF4-FFF2-40B4-BE49-F238E27FC236}">
                  <a16:creationId xmlns:a16="http://schemas.microsoft.com/office/drawing/2014/main" id="{75B41188-F0CE-4BCA-8341-8F88251D6E60}"/>
                </a:ext>
              </a:extLst>
            </p:cNvPr>
            <p:cNvSpPr/>
            <p:nvPr/>
          </p:nvSpPr>
          <p:spPr>
            <a:xfrm>
              <a:off x="7233308" y="3942380"/>
              <a:ext cx="511175" cy="50953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18" name="Oval 17">
              <a:extLst>
                <a:ext uri="{FF2B5EF4-FFF2-40B4-BE49-F238E27FC236}">
                  <a16:creationId xmlns:a16="http://schemas.microsoft.com/office/drawing/2014/main" id="{244F11F5-CF3A-4A47-84D5-2FBE11FB7211}"/>
                </a:ext>
              </a:extLst>
            </p:cNvPr>
            <p:cNvSpPr/>
            <p:nvPr/>
          </p:nvSpPr>
          <p:spPr>
            <a:xfrm>
              <a:off x="7299983" y="4007460"/>
              <a:ext cx="377825" cy="3793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3825" name="TextBox 18">
              <a:extLst>
                <a:ext uri="{FF2B5EF4-FFF2-40B4-BE49-F238E27FC236}">
                  <a16:creationId xmlns:a16="http://schemas.microsoft.com/office/drawing/2014/main" id="{D71D46EC-76DF-49CC-8DE8-49E5CCFD8734}"/>
                </a:ext>
              </a:extLst>
            </p:cNvPr>
            <p:cNvSpPr txBox="1">
              <a:spLocks noChangeArrowheads="1"/>
            </p:cNvSpPr>
            <p:nvPr/>
          </p:nvSpPr>
          <p:spPr bwMode="auto">
            <a:xfrm>
              <a:off x="6533220" y="4594775"/>
              <a:ext cx="1911352" cy="2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Videreuddannelse</a:t>
              </a:r>
            </a:p>
          </p:txBody>
        </p:sp>
        <p:sp>
          <p:nvSpPr>
            <p:cNvPr id="33826" name="Text Placeholder 2">
              <a:extLst>
                <a:ext uri="{FF2B5EF4-FFF2-40B4-BE49-F238E27FC236}">
                  <a16:creationId xmlns:a16="http://schemas.microsoft.com/office/drawing/2014/main" id="{E3C854D6-8FF8-479B-99ED-FB112454C218}"/>
                </a:ext>
              </a:extLst>
            </p:cNvPr>
            <p:cNvSpPr txBox="1">
              <a:spLocks noChangeArrowheads="1"/>
            </p:cNvSpPr>
            <p:nvPr/>
          </p:nvSpPr>
          <p:spPr bwMode="auto">
            <a:xfrm>
              <a:off x="6216119" y="4917004"/>
              <a:ext cx="2653915" cy="134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30000"/>
                </a:lnSpc>
                <a:buFont typeface="Arial" panose="020B0604020202020204" pitchFamily="34" charset="0"/>
                <a:buNone/>
              </a:pPr>
              <a:r>
                <a:rPr lang="da-DK" altLang="da-DK" sz="1400" dirty="0">
                  <a:latin typeface="Source Sans Pro" panose="020B0503030403020204" pitchFamily="34" charset="0"/>
                  <a:ea typeface="Source Sans Pro" panose="020B0503030403020204" pitchFamily="34" charset="0"/>
                  <a:cs typeface="Roboto Condensed Light"/>
                </a:rPr>
                <a:t>DFfR har et stort udbud af kurser.</a:t>
              </a:r>
            </a:p>
            <a:p>
              <a:pPr algn="ctr" eaLnBrk="1" hangingPunct="1">
                <a:lnSpc>
                  <a:spcPct val="130000"/>
                </a:lnSpc>
                <a:buFont typeface="Arial" panose="020B0604020202020204" pitchFamily="34" charset="0"/>
                <a:buNone/>
              </a:pPr>
              <a:r>
                <a:rPr lang="da-DK" altLang="da-DK" sz="1400" dirty="0">
                  <a:latin typeface="Source Sans Pro" panose="020B0503030403020204" pitchFamily="34" charset="0"/>
                  <a:ea typeface="Source Sans Pro" panose="020B0503030403020204" pitchFamily="34" charset="0"/>
                  <a:cs typeface="Roboto Condensed Light"/>
                </a:rPr>
                <a:t>Se alle de forskellige kursustilbud på </a:t>
              </a:r>
              <a:br>
                <a:rPr lang="da-DK" altLang="da-DK" sz="1400" dirty="0">
                  <a:latin typeface="Source Sans Pro" panose="020B0503030403020204" pitchFamily="34" charset="0"/>
                  <a:ea typeface="Source Sans Pro" panose="020B0503030403020204" pitchFamily="34" charset="0"/>
                  <a:cs typeface="Roboto Condensed Light"/>
                </a:rPr>
              </a:br>
              <a:r>
                <a:rPr lang="da-DK" altLang="da-DK" sz="1400" dirty="0">
                  <a:latin typeface="Source Sans Pro" panose="020B0503030403020204" pitchFamily="34" charset="0"/>
                  <a:ea typeface="Source Sans Pro" panose="020B0503030403020204" pitchFamily="34" charset="0"/>
                  <a:cs typeface="Roboto Condensed Light"/>
                </a:rPr>
                <a:t>www.roning.dk </a:t>
              </a:r>
              <a:r>
                <a:rPr lang="da-DK" altLang="da-DK" sz="1400" dirty="0">
                  <a:latin typeface="Source Sans Pro" panose="020B0503030403020204" pitchFamily="34" charset="0"/>
                  <a:ea typeface="Source Sans Pro" panose="020B0503030403020204" pitchFamily="34" charset="0"/>
                  <a:cs typeface="Roboto Condensed Light"/>
                  <a:sym typeface="Wingdings" panose="05000000000000000000" pitchFamily="2" charset="2"/>
                </a:rPr>
                <a:t> </a:t>
              </a:r>
              <a:r>
                <a:rPr lang="da-DK" altLang="da-DK" sz="1400" dirty="0">
                  <a:latin typeface="Source Sans Pro" panose="020B0503030403020204" pitchFamily="34" charset="0"/>
                  <a:ea typeface="Source Sans Pro" panose="020B0503030403020204" pitchFamily="34" charset="0"/>
                  <a:cs typeface="Roboto Condensed Light"/>
                </a:rPr>
                <a:t>Kerneydelser</a:t>
              </a:r>
            </a:p>
          </p:txBody>
        </p:sp>
        <p:sp>
          <p:nvSpPr>
            <p:cNvPr id="33827" name="TextBox 20">
              <a:extLst>
                <a:ext uri="{FF2B5EF4-FFF2-40B4-BE49-F238E27FC236}">
                  <a16:creationId xmlns:a16="http://schemas.microsoft.com/office/drawing/2014/main" id="{CB93836B-E95F-4E8C-9713-5E7AC479F695}"/>
                </a:ext>
              </a:extLst>
            </p:cNvPr>
            <p:cNvSpPr txBox="1">
              <a:spLocks noChangeArrowheads="1"/>
            </p:cNvSpPr>
            <p:nvPr/>
          </p:nvSpPr>
          <p:spPr bwMode="auto">
            <a:xfrm>
              <a:off x="7359073" y="4057004"/>
              <a:ext cx="259643" cy="30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en-US" altLang="da-DK" sz="1400" dirty="0">
                  <a:solidFill>
                    <a:srgbClr val="FFFFFF"/>
                  </a:solidFill>
                  <a:latin typeface="Source Sans Pro" panose="020B0503030403020204" pitchFamily="34" charset="0"/>
                  <a:cs typeface="Source Sans Pro" panose="020B0503030403020204" pitchFamily="34" charset="0"/>
                </a:rPr>
                <a:t>3</a:t>
              </a:r>
            </a:p>
          </p:txBody>
        </p:sp>
      </p:grpSp>
      <p:grpSp>
        <p:nvGrpSpPr>
          <p:cNvPr id="15" name="Group 14">
            <a:extLst>
              <a:ext uri="{FF2B5EF4-FFF2-40B4-BE49-F238E27FC236}">
                <a16:creationId xmlns:a16="http://schemas.microsoft.com/office/drawing/2014/main" id="{E7B6E681-D489-4E1C-897C-118FC7E1261B}"/>
              </a:ext>
            </a:extLst>
          </p:cNvPr>
          <p:cNvGrpSpPr>
            <a:grpSpLocks/>
          </p:cNvGrpSpPr>
          <p:nvPr/>
        </p:nvGrpSpPr>
        <p:grpSpPr bwMode="auto">
          <a:xfrm>
            <a:off x="8619879" y="1817461"/>
            <a:ext cx="3064008" cy="4149053"/>
            <a:chOff x="8761009" y="2294725"/>
            <a:chExt cx="3063807" cy="4148077"/>
          </a:xfrm>
        </p:grpSpPr>
        <p:sp>
          <p:nvSpPr>
            <p:cNvPr id="24" name="Oval 23">
              <a:extLst>
                <a:ext uri="{FF2B5EF4-FFF2-40B4-BE49-F238E27FC236}">
                  <a16:creationId xmlns:a16="http://schemas.microsoft.com/office/drawing/2014/main" id="{7E8FA3E8-3482-418B-A807-9E4A24306697}"/>
                </a:ext>
              </a:extLst>
            </p:cNvPr>
            <p:cNvSpPr/>
            <p:nvPr/>
          </p:nvSpPr>
          <p:spPr>
            <a:xfrm>
              <a:off x="9318581" y="2294725"/>
              <a:ext cx="1911227" cy="1910901"/>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25" name="Oval 24">
              <a:extLst>
                <a:ext uri="{FF2B5EF4-FFF2-40B4-BE49-F238E27FC236}">
                  <a16:creationId xmlns:a16="http://schemas.microsoft.com/office/drawing/2014/main" id="{4789ACAF-9B03-42BD-A73C-BF2678F8A5EE}"/>
                </a:ext>
              </a:extLst>
            </p:cNvPr>
            <p:cNvSpPr/>
            <p:nvPr/>
          </p:nvSpPr>
          <p:spPr>
            <a:xfrm>
              <a:off x="10018623" y="3942163"/>
              <a:ext cx="511142" cy="50946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26" name="Oval 25">
              <a:extLst>
                <a:ext uri="{FF2B5EF4-FFF2-40B4-BE49-F238E27FC236}">
                  <a16:creationId xmlns:a16="http://schemas.microsoft.com/office/drawing/2014/main" id="{9B227AF6-2BF4-41E6-82B0-A0440A498D5E}"/>
                </a:ext>
              </a:extLst>
            </p:cNvPr>
            <p:cNvSpPr/>
            <p:nvPr/>
          </p:nvSpPr>
          <p:spPr>
            <a:xfrm>
              <a:off x="10085294" y="4007234"/>
              <a:ext cx="377801" cy="3793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3819" name="TextBox 26">
              <a:extLst>
                <a:ext uri="{FF2B5EF4-FFF2-40B4-BE49-F238E27FC236}">
                  <a16:creationId xmlns:a16="http://schemas.microsoft.com/office/drawing/2014/main" id="{5360FF08-9A2F-4BD4-9496-7D9E1E5B1C80}"/>
                </a:ext>
              </a:extLst>
            </p:cNvPr>
            <p:cNvSpPr txBox="1">
              <a:spLocks noChangeArrowheads="1"/>
            </p:cNvSpPr>
            <p:nvPr/>
          </p:nvSpPr>
          <p:spPr bwMode="auto">
            <a:xfrm>
              <a:off x="8761009" y="4594471"/>
              <a:ext cx="3063807" cy="5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Overholdelse af love og reglementer </a:t>
              </a:r>
            </a:p>
          </p:txBody>
        </p:sp>
        <p:sp>
          <p:nvSpPr>
            <p:cNvPr id="33820" name="Text Placeholder 2">
              <a:extLst>
                <a:ext uri="{FF2B5EF4-FFF2-40B4-BE49-F238E27FC236}">
                  <a16:creationId xmlns:a16="http://schemas.microsoft.com/office/drawing/2014/main" id="{13203F12-3BC3-4DAF-8EEB-701B1DAC7C69}"/>
                </a:ext>
              </a:extLst>
            </p:cNvPr>
            <p:cNvSpPr txBox="1">
              <a:spLocks noChangeArrowheads="1"/>
            </p:cNvSpPr>
            <p:nvPr/>
          </p:nvSpPr>
          <p:spPr bwMode="auto">
            <a:xfrm>
              <a:off x="8839257" y="5197301"/>
              <a:ext cx="2935158" cy="124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nSpc>
                  <a:spcPct val="90000"/>
                </a:lnSpc>
                <a:spcBef>
                  <a:spcPts val="1000"/>
                </a:spcBef>
                <a:buFont typeface="Arial" panose="020B0604020202020204" pitchFamily="34" charset="0"/>
                <a:buChar char="•"/>
                <a:defRPr sz="2800">
                  <a:solidFill>
                    <a:schemeClr val="tx1"/>
                  </a:solidFill>
                  <a:latin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indent="0" algn="ctr" eaLnBrk="1" hangingPunct="1">
                <a:lnSpc>
                  <a:spcPct val="100000"/>
                </a:lnSpc>
                <a:spcBef>
                  <a:spcPts val="500"/>
                </a:spcBef>
                <a:buNone/>
              </a:pPr>
              <a:r>
                <a:rPr lang="da-DK" altLang="da-DK" sz="1400" dirty="0">
                  <a:latin typeface="Source Sans Pro" panose="020B0503030403020204" pitchFamily="34" charset="0"/>
                  <a:ea typeface="Source Sans Pro" panose="020B0503030403020204" pitchFamily="34" charset="0"/>
                  <a:cs typeface="Roboto Condensed Light"/>
                </a:rPr>
                <a:t>Klubbens vedtægter </a:t>
              </a:r>
            </a:p>
            <a:p>
              <a:pPr marL="0" indent="0" algn="ctr" eaLnBrk="1" hangingPunct="1">
                <a:lnSpc>
                  <a:spcPct val="100000"/>
                </a:lnSpc>
                <a:spcBef>
                  <a:spcPts val="500"/>
                </a:spcBef>
                <a:buNone/>
              </a:pPr>
              <a:r>
                <a:rPr lang="da-DK" altLang="da-DK" sz="1400" dirty="0">
                  <a:latin typeface="Source Sans Pro" panose="020B0503030403020204" pitchFamily="34" charset="0"/>
                  <a:ea typeface="Source Sans Pro" panose="020B0503030403020204" pitchFamily="34" charset="0"/>
                  <a:cs typeface="Roboto Condensed Light"/>
                </a:rPr>
                <a:t>Klubbens reglement</a:t>
              </a:r>
            </a:p>
            <a:p>
              <a:pPr marL="0" indent="0" algn="ctr" eaLnBrk="1" hangingPunct="1">
                <a:lnSpc>
                  <a:spcPct val="100000"/>
                </a:lnSpc>
                <a:spcBef>
                  <a:spcPts val="500"/>
                </a:spcBef>
                <a:buNone/>
              </a:pPr>
              <a:r>
                <a:rPr lang="da-DK" altLang="da-DK" sz="1400" dirty="0">
                  <a:latin typeface="Source Sans Pro" panose="020B0503030403020204" pitchFamily="34" charset="0"/>
                  <a:ea typeface="Source Sans Pro" panose="020B0503030403020204" pitchFamily="34" charset="0"/>
                  <a:cs typeface="Roboto Condensed Light"/>
                </a:rPr>
                <a:t>DFfR’s Langtursreglement</a:t>
              </a:r>
            </a:p>
            <a:p>
              <a:pPr marL="0" indent="0" algn="ctr" eaLnBrk="1" hangingPunct="1">
                <a:lnSpc>
                  <a:spcPct val="100000"/>
                </a:lnSpc>
                <a:spcBef>
                  <a:spcPts val="500"/>
                </a:spcBef>
                <a:buNone/>
              </a:pPr>
              <a:r>
                <a:rPr lang="da-DK" altLang="da-DK" sz="1400" dirty="0">
                  <a:latin typeface="Source Sans Pro" panose="020B0503030403020204" pitchFamily="34" charset="0"/>
                  <a:ea typeface="Source Sans Pro" panose="020B0503030403020204" pitchFamily="34" charset="0"/>
                  <a:cs typeface="Roboto Condensed Light"/>
                </a:rPr>
                <a:t>Retningslinjer fra bestyrelsen</a:t>
              </a:r>
            </a:p>
          </p:txBody>
        </p:sp>
      </p:grpSp>
      <p:grpSp>
        <p:nvGrpSpPr>
          <p:cNvPr id="2" name="Group 1">
            <a:extLst>
              <a:ext uri="{FF2B5EF4-FFF2-40B4-BE49-F238E27FC236}">
                <a16:creationId xmlns:a16="http://schemas.microsoft.com/office/drawing/2014/main" id="{7A640535-66F4-4883-B2FD-DF48216E0E34}"/>
              </a:ext>
            </a:extLst>
          </p:cNvPr>
          <p:cNvGrpSpPr>
            <a:grpSpLocks/>
          </p:cNvGrpSpPr>
          <p:nvPr/>
        </p:nvGrpSpPr>
        <p:grpSpPr bwMode="auto">
          <a:xfrm>
            <a:off x="554182" y="1807936"/>
            <a:ext cx="2444750" cy="3497262"/>
            <a:chOff x="694936" y="2285994"/>
            <a:chExt cx="2444752" cy="3496108"/>
          </a:xfrm>
        </p:grpSpPr>
        <p:sp>
          <p:nvSpPr>
            <p:cNvPr id="32" name="Oval 31">
              <a:extLst>
                <a:ext uri="{FF2B5EF4-FFF2-40B4-BE49-F238E27FC236}">
                  <a16:creationId xmlns:a16="http://schemas.microsoft.com/office/drawing/2014/main" id="{E785AA7A-42F8-43FE-B8B7-1CD8D18349C0}"/>
                </a:ext>
              </a:extLst>
            </p:cNvPr>
            <p:cNvSpPr/>
            <p:nvPr/>
          </p:nvSpPr>
          <p:spPr>
            <a:xfrm>
              <a:off x="961636" y="2285994"/>
              <a:ext cx="1911352" cy="1910719"/>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3" name="Oval 32">
              <a:extLst>
                <a:ext uri="{FF2B5EF4-FFF2-40B4-BE49-F238E27FC236}">
                  <a16:creationId xmlns:a16="http://schemas.microsoft.com/office/drawing/2014/main" id="{5D28D15B-B8BC-433A-93C1-6E2FD8FBF015}"/>
                </a:ext>
              </a:extLst>
            </p:cNvPr>
            <p:cNvSpPr/>
            <p:nvPr/>
          </p:nvSpPr>
          <p:spPr>
            <a:xfrm>
              <a:off x="1661725" y="3942797"/>
              <a:ext cx="511175" cy="5094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4" name="Oval 33">
              <a:extLst>
                <a:ext uri="{FF2B5EF4-FFF2-40B4-BE49-F238E27FC236}">
                  <a16:creationId xmlns:a16="http://schemas.microsoft.com/office/drawing/2014/main" id="{DF3EA000-2EDB-4C17-AAF6-DB159C2CC1F6}"/>
                </a:ext>
              </a:extLst>
            </p:cNvPr>
            <p:cNvSpPr/>
            <p:nvPr/>
          </p:nvSpPr>
          <p:spPr>
            <a:xfrm>
              <a:off x="1728400" y="4007863"/>
              <a:ext cx="377825" cy="379288"/>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3813" name="TextBox 34">
              <a:extLst>
                <a:ext uri="{FF2B5EF4-FFF2-40B4-BE49-F238E27FC236}">
                  <a16:creationId xmlns:a16="http://schemas.microsoft.com/office/drawing/2014/main" id="{929913A1-46F6-454D-8A1D-E2599B577DD9}"/>
                </a:ext>
              </a:extLst>
            </p:cNvPr>
            <p:cNvSpPr txBox="1">
              <a:spLocks noChangeArrowheads="1"/>
            </p:cNvSpPr>
            <p:nvPr/>
          </p:nvSpPr>
          <p:spPr bwMode="auto">
            <a:xfrm>
              <a:off x="961636" y="4595044"/>
              <a:ext cx="1911352" cy="2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Vælger bestyrelsen</a:t>
              </a:r>
            </a:p>
          </p:txBody>
        </p:sp>
        <p:sp>
          <p:nvSpPr>
            <p:cNvPr id="33814" name="Text Placeholder 2">
              <a:extLst>
                <a:ext uri="{FF2B5EF4-FFF2-40B4-BE49-F238E27FC236}">
                  <a16:creationId xmlns:a16="http://schemas.microsoft.com/office/drawing/2014/main" id="{98FDB35F-DC34-4839-B0CC-CA2E48F96CAD}"/>
                </a:ext>
              </a:extLst>
            </p:cNvPr>
            <p:cNvSpPr txBox="1">
              <a:spLocks noChangeArrowheads="1"/>
            </p:cNvSpPr>
            <p:nvPr/>
          </p:nvSpPr>
          <p:spPr bwMode="auto">
            <a:xfrm>
              <a:off x="694936" y="4917200"/>
              <a:ext cx="2444752" cy="86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30000"/>
                </a:lnSpc>
                <a:buFont typeface="Arial" panose="020B0604020202020204" pitchFamily="34" charset="0"/>
                <a:buNone/>
              </a:pPr>
              <a:r>
                <a:rPr lang="da-DK" altLang="da-DK" sz="1400" dirty="0">
                  <a:latin typeface="Source Sans Pro" panose="020B0503030403020204" pitchFamily="34" charset="0"/>
                  <a:ea typeface="Source Sans Pro" panose="020B0503030403020204" pitchFamily="34" charset="0"/>
                  <a:cs typeface="Roboto Condensed Light"/>
                </a:rPr>
                <a:t>Bestyrelsen vælges af klubbens medlemmer. </a:t>
              </a:r>
            </a:p>
            <a:p>
              <a:pPr algn="ctr" eaLnBrk="1" hangingPunct="1">
                <a:lnSpc>
                  <a:spcPct val="130000"/>
                </a:lnSpc>
                <a:buFont typeface="Arial" panose="020B0604020202020204" pitchFamily="34" charset="0"/>
                <a:buNone/>
              </a:pPr>
              <a:r>
                <a:rPr lang="da-DK" altLang="da-DK" sz="1400" dirty="0">
                  <a:latin typeface="Source Sans Pro" panose="020B0503030403020204" pitchFamily="34" charset="0"/>
                  <a:ea typeface="Source Sans Pro" panose="020B0503030403020204" pitchFamily="34" charset="0"/>
                  <a:cs typeface="Roboto Condensed Light"/>
                </a:rPr>
                <a:t>Alle kan stille op til en post i bestyrelsen. </a:t>
              </a:r>
            </a:p>
          </p:txBody>
        </p:sp>
      </p:grpSp>
      <p:cxnSp>
        <p:nvCxnSpPr>
          <p:cNvPr id="39" name="Straight Connector 38">
            <a:extLst>
              <a:ext uri="{FF2B5EF4-FFF2-40B4-BE49-F238E27FC236}">
                <a16:creationId xmlns:a16="http://schemas.microsoft.com/office/drawing/2014/main" id="{95F4949F-AE8B-4971-A155-6A12D6244E43}"/>
              </a:ext>
            </a:extLst>
          </p:cNvPr>
          <p:cNvCxnSpPr/>
          <p:nvPr/>
        </p:nvCxnSpPr>
        <p:spPr>
          <a:xfrm>
            <a:off x="2886220" y="2774723"/>
            <a:ext cx="544512"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83E0F45-6F42-4691-9981-7A33C65AEC97}"/>
              </a:ext>
            </a:extLst>
          </p:cNvPr>
          <p:cNvCxnSpPr/>
          <p:nvPr/>
        </p:nvCxnSpPr>
        <p:spPr>
          <a:xfrm>
            <a:off x="5681807" y="2774723"/>
            <a:ext cx="546100"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3EB1260-4CE2-4B39-948B-056DDFE17823}"/>
              </a:ext>
            </a:extLst>
          </p:cNvPr>
          <p:cNvCxnSpPr/>
          <p:nvPr/>
        </p:nvCxnSpPr>
        <p:spPr>
          <a:xfrm>
            <a:off x="8478982" y="2774723"/>
            <a:ext cx="544513"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804" name="Shape 1903">
            <a:extLst>
              <a:ext uri="{FF2B5EF4-FFF2-40B4-BE49-F238E27FC236}">
                <a16:creationId xmlns:a16="http://schemas.microsoft.com/office/drawing/2014/main" id="{CC23A95C-A008-475A-B08B-6124F002931B}"/>
              </a:ext>
            </a:extLst>
          </p:cNvPr>
          <p:cNvSpPr>
            <a:spLocks/>
          </p:cNvSpPr>
          <p:nvPr/>
        </p:nvSpPr>
        <p:spPr bwMode="auto">
          <a:xfrm>
            <a:off x="1578557" y="2418611"/>
            <a:ext cx="396000" cy="648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639" y="0"/>
                </a:moveTo>
                <a:cubicBezTo>
                  <a:pt x="13863" y="0"/>
                  <a:pt x="16442" y="815"/>
                  <a:pt x="18376" y="2038"/>
                </a:cubicBezTo>
                <a:cubicBezTo>
                  <a:pt x="20310" y="3260"/>
                  <a:pt x="21600" y="5094"/>
                  <a:pt x="21600" y="6928"/>
                </a:cubicBezTo>
                <a:cubicBezTo>
                  <a:pt x="21600" y="8151"/>
                  <a:pt x="20955" y="9374"/>
                  <a:pt x="19988" y="10392"/>
                </a:cubicBezTo>
                <a:cubicBezTo>
                  <a:pt x="19021" y="11411"/>
                  <a:pt x="18054" y="12023"/>
                  <a:pt x="16442" y="12634"/>
                </a:cubicBezTo>
                <a:cubicBezTo>
                  <a:pt x="16442" y="13449"/>
                  <a:pt x="16442" y="13449"/>
                  <a:pt x="16442" y="13449"/>
                </a:cubicBezTo>
                <a:cubicBezTo>
                  <a:pt x="17087" y="13449"/>
                  <a:pt x="17087" y="13449"/>
                  <a:pt x="17087" y="13449"/>
                </a:cubicBezTo>
                <a:cubicBezTo>
                  <a:pt x="17731" y="13245"/>
                  <a:pt x="17731" y="13245"/>
                  <a:pt x="17731" y="13245"/>
                </a:cubicBezTo>
                <a:cubicBezTo>
                  <a:pt x="18054" y="13857"/>
                  <a:pt x="18054" y="13857"/>
                  <a:pt x="18054" y="13857"/>
                </a:cubicBezTo>
                <a:cubicBezTo>
                  <a:pt x="18376" y="14264"/>
                  <a:pt x="18376" y="14672"/>
                  <a:pt x="18376" y="14875"/>
                </a:cubicBezTo>
                <a:cubicBezTo>
                  <a:pt x="18376" y="15283"/>
                  <a:pt x="18376" y="15691"/>
                  <a:pt x="18054" y="16098"/>
                </a:cubicBezTo>
                <a:cubicBezTo>
                  <a:pt x="18054" y="16302"/>
                  <a:pt x="18054" y="16302"/>
                  <a:pt x="18054" y="16302"/>
                </a:cubicBezTo>
                <a:cubicBezTo>
                  <a:pt x="18054" y="16302"/>
                  <a:pt x="18054" y="16302"/>
                  <a:pt x="18054" y="16302"/>
                </a:cubicBezTo>
                <a:cubicBezTo>
                  <a:pt x="18376" y="16709"/>
                  <a:pt x="18376" y="17117"/>
                  <a:pt x="18376" y="17525"/>
                </a:cubicBezTo>
                <a:cubicBezTo>
                  <a:pt x="18376" y="17932"/>
                  <a:pt x="18376" y="18340"/>
                  <a:pt x="18054" y="18747"/>
                </a:cubicBezTo>
                <a:cubicBezTo>
                  <a:pt x="17731" y="18951"/>
                  <a:pt x="17731" y="18951"/>
                  <a:pt x="17731" y="18951"/>
                </a:cubicBezTo>
                <a:cubicBezTo>
                  <a:pt x="17087" y="19155"/>
                  <a:pt x="17087" y="19155"/>
                  <a:pt x="17087" y="19155"/>
                </a:cubicBezTo>
                <a:cubicBezTo>
                  <a:pt x="4836" y="19766"/>
                  <a:pt x="4836" y="19766"/>
                  <a:pt x="4836" y="19766"/>
                </a:cubicBezTo>
                <a:cubicBezTo>
                  <a:pt x="4191" y="19766"/>
                  <a:pt x="4191" y="19766"/>
                  <a:pt x="4191" y="19766"/>
                </a:cubicBezTo>
                <a:cubicBezTo>
                  <a:pt x="3869" y="19358"/>
                  <a:pt x="3869" y="19358"/>
                  <a:pt x="3869" y="19358"/>
                </a:cubicBezTo>
                <a:cubicBezTo>
                  <a:pt x="3546" y="18951"/>
                  <a:pt x="3546" y="18543"/>
                  <a:pt x="3224" y="18340"/>
                </a:cubicBezTo>
                <a:cubicBezTo>
                  <a:pt x="3224" y="17932"/>
                  <a:pt x="3546" y="17525"/>
                  <a:pt x="3869" y="16913"/>
                </a:cubicBezTo>
                <a:cubicBezTo>
                  <a:pt x="3869" y="16913"/>
                  <a:pt x="3869" y="16913"/>
                  <a:pt x="3869" y="16913"/>
                </a:cubicBezTo>
                <a:cubicBezTo>
                  <a:pt x="3869" y="16709"/>
                  <a:pt x="3869" y="16709"/>
                  <a:pt x="3869" y="16709"/>
                </a:cubicBezTo>
                <a:cubicBezTo>
                  <a:pt x="3546" y="16506"/>
                  <a:pt x="3546" y="16098"/>
                  <a:pt x="3224" y="15691"/>
                </a:cubicBezTo>
                <a:cubicBezTo>
                  <a:pt x="3224" y="15283"/>
                  <a:pt x="3546" y="14875"/>
                  <a:pt x="3869" y="14468"/>
                </a:cubicBezTo>
                <a:cubicBezTo>
                  <a:pt x="4191" y="14060"/>
                  <a:pt x="4191" y="14060"/>
                  <a:pt x="4191" y="14060"/>
                </a:cubicBezTo>
                <a:cubicBezTo>
                  <a:pt x="4836" y="14060"/>
                  <a:pt x="4836" y="14060"/>
                  <a:pt x="4836" y="14060"/>
                </a:cubicBezTo>
                <a:cubicBezTo>
                  <a:pt x="5158" y="14060"/>
                  <a:pt x="5158" y="14060"/>
                  <a:pt x="5158" y="14060"/>
                </a:cubicBezTo>
                <a:cubicBezTo>
                  <a:pt x="5158" y="12838"/>
                  <a:pt x="5158" y="12838"/>
                  <a:pt x="5158" y="12838"/>
                </a:cubicBezTo>
                <a:cubicBezTo>
                  <a:pt x="3546" y="12226"/>
                  <a:pt x="2257" y="11411"/>
                  <a:pt x="1612" y="10392"/>
                </a:cubicBezTo>
                <a:cubicBezTo>
                  <a:pt x="645" y="9374"/>
                  <a:pt x="0" y="8151"/>
                  <a:pt x="0" y="6928"/>
                </a:cubicBezTo>
                <a:cubicBezTo>
                  <a:pt x="0" y="5094"/>
                  <a:pt x="1290" y="3260"/>
                  <a:pt x="3224" y="2038"/>
                </a:cubicBezTo>
                <a:cubicBezTo>
                  <a:pt x="5158" y="815"/>
                  <a:pt x="7737" y="0"/>
                  <a:pt x="10639" y="0"/>
                </a:cubicBezTo>
                <a:close/>
                <a:moveTo>
                  <a:pt x="8382" y="8151"/>
                </a:moveTo>
                <a:cubicBezTo>
                  <a:pt x="8704" y="8355"/>
                  <a:pt x="8704" y="8355"/>
                  <a:pt x="9027" y="8355"/>
                </a:cubicBezTo>
                <a:cubicBezTo>
                  <a:pt x="9027" y="8355"/>
                  <a:pt x="9349" y="8355"/>
                  <a:pt x="9672" y="8151"/>
                </a:cubicBezTo>
                <a:cubicBezTo>
                  <a:pt x="9672" y="7947"/>
                  <a:pt x="9672" y="7947"/>
                  <a:pt x="9672" y="7947"/>
                </a:cubicBezTo>
                <a:cubicBezTo>
                  <a:pt x="9994" y="8151"/>
                  <a:pt x="9994" y="8151"/>
                  <a:pt x="9994" y="8151"/>
                </a:cubicBezTo>
                <a:cubicBezTo>
                  <a:pt x="10316" y="8355"/>
                  <a:pt x="10316" y="8355"/>
                  <a:pt x="10639" y="8355"/>
                </a:cubicBezTo>
                <a:cubicBezTo>
                  <a:pt x="10961" y="8355"/>
                  <a:pt x="11284" y="8355"/>
                  <a:pt x="11284" y="8151"/>
                </a:cubicBezTo>
                <a:cubicBezTo>
                  <a:pt x="11606" y="7947"/>
                  <a:pt x="11606" y="7947"/>
                  <a:pt x="11606" y="7947"/>
                </a:cubicBezTo>
                <a:cubicBezTo>
                  <a:pt x="11606" y="8151"/>
                  <a:pt x="11606" y="8151"/>
                  <a:pt x="11606" y="8151"/>
                </a:cubicBezTo>
                <a:cubicBezTo>
                  <a:pt x="11928" y="8355"/>
                  <a:pt x="12251" y="8355"/>
                  <a:pt x="12573" y="8355"/>
                </a:cubicBezTo>
                <a:cubicBezTo>
                  <a:pt x="12896" y="8355"/>
                  <a:pt x="13218" y="8355"/>
                  <a:pt x="13540" y="8151"/>
                </a:cubicBezTo>
                <a:cubicBezTo>
                  <a:pt x="13863" y="7743"/>
                  <a:pt x="13863" y="7743"/>
                  <a:pt x="13863" y="7743"/>
                </a:cubicBezTo>
                <a:cubicBezTo>
                  <a:pt x="14830" y="8151"/>
                  <a:pt x="14830" y="8151"/>
                  <a:pt x="14830" y="8151"/>
                </a:cubicBezTo>
                <a:cubicBezTo>
                  <a:pt x="12573" y="10596"/>
                  <a:pt x="12573" y="10596"/>
                  <a:pt x="12573" y="10596"/>
                </a:cubicBezTo>
                <a:cubicBezTo>
                  <a:pt x="12573" y="13653"/>
                  <a:pt x="12573" y="13653"/>
                  <a:pt x="12573" y="13653"/>
                </a:cubicBezTo>
                <a:cubicBezTo>
                  <a:pt x="14185" y="13449"/>
                  <a:pt x="14185" y="13449"/>
                  <a:pt x="14185" y="13449"/>
                </a:cubicBezTo>
                <a:cubicBezTo>
                  <a:pt x="14185" y="12226"/>
                  <a:pt x="14185" y="12226"/>
                  <a:pt x="14185" y="12226"/>
                </a:cubicBezTo>
                <a:cubicBezTo>
                  <a:pt x="14185" y="11819"/>
                  <a:pt x="14185" y="11819"/>
                  <a:pt x="14185" y="11819"/>
                </a:cubicBezTo>
                <a:cubicBezTo>
                  <a:pt x="14830" y="11615"/>
                  <a:pt x="14830" y="11615"/>
                  <a:pt x="14830" y="11615"/>
                </a:cubicBezTo>
                <a:cubicBezTo>
                  <a:pt x="16119" y="11208"/>
                  <a:pt x="17409" y="10596"/>
                  <a:pt x="18054" y="9577"/>
                </a:cubicBezTo>
                <a:cubicBezTo>
                  <a:pt x="19021" y="8966"/>
                  <a:pt x="19343" y="7947"/>
                  <a:pt x="19343" y="6928"/>
                </a:cubicBezTo>
                <a:cubicBezTo>
                  <a:pt x="19343" y="5502"/>
                  <a:pt x="18376" y="4075"/>
                  <a:pt x="16764" y="3057"/>
                </a:cubicBezTo>
                <a:cubicBezTo>
                  <a:pt x="15152" y="2038"/>
                  <a:pt x="13218" y="1426"/>
                  <a:pt x="10639" y="1426"/>
                </a:cubicBezTo>
                <a:cubicBezTo>
                  <a:pt x="8382" y="1426"/>
                  <a:pt x="6125" y="2038"/>
                  <a:pt x="4836" y="3057"/>
                </a:cubicBezTo>
                <a:cubicBezTo>
                  <a:pt x="3224" y="4075"/>
                  <a:pt x="2257" y="5502"/>
                  <a:pt x="2257" y="6928"/>
                </a:cubicBezTo>
                <a:cubicBezTo>
                  <a:pt x="2257" y="7947"/>
                  <a:pt x="2579" y="8966"/>
                  <a:pt x="3546" y="9781"/>
                </a:cubicBezTo>
                <a:cubicBezTo>
                  <a:pt x="4191" y="10596"/>
                  <a:pt x="5481" y="11208"/>
                  <a:pt x="6770" y="11819"/>
                </a:cubicBezTo>
                <a:cubicBezTo>
                  <a:pt x="7415" y="12023"/>
                  <a:pt x="7415" y="12023"/>
                  <a:pt x="7415" y="12023"/>
                </a:cubicBezTo>
                <a:cubicBezTo>
                  <a:pt x="7415" y="12430"/>
                  <a:pt x="7415" y="12430"/>
                  <a:pt x="7415" y="12430"/>
                </a:cubicBezTo>
                <a:cubicBezTo>
                  <a:pt x="7415" y="13653"/>
                  <a:pt x="7415" y="13653"/>
                  <a:pt x="7415" y="13653"/>
                </a:cubicBezTo>
                <a:cubicBezTo>
                  <a:pt x="9349" y="13653"/>
                  <a:pt x="9349" y="13653"/>
                  <a:pt x="9349" y="13653"/>
                </a:cubicBezTo>
                <a:cubicBezTo>
                  <a:pt x="9349" y="10596"/>
                  <a:pt x="9349" y="10596"/>
                  <a:pt x="9349" y="10596"/>
                </a:cubicBezTo>
                <a:cubicBezTo>
                  <a:pt x="7093" y="8151"/>
                  <a:pt x="7093" y="8151"/>
                  <a:pt x="7093" y="8151"/>
                </a:cubicBezTo>
                <a:cubicBezTo>
                  <a:pt x="8060" y="7743"/>
                  <a:pt x="8060" y="7743"/>
                  <a:pt x="8060" y="7743"/>
                </a:cubicBezTo>
                <a:cubicBezTo>
                  <a:pt x="8382" y="8151"/>
                  <a:pt x="8382" y="8151"/>
                  <a:pt x="8382" y="8151"/>
                </a:cubicBezTo>
                <a:close/>
                <a:moveTo>
                  <a:pt x="12896" y="8762"/>
                </a:moveTo>
                <a:cubicBezTo>
                  <a:pt x="12896" y="8762"/>
                  <a:pt x="12896" y="8762"/>
                  <a:pt x="12573" y="8762"/>
                </a:cubicBezTo>
                <a:cubicBezTo>
                  <a:pt x="12251" y="8762"/>
                  <a:pt x="11928" y="8762"/>
                  <a:pt x="11606" y="8558"/>
                </a:cubicBezTo>
                <a:cubicBezTo>
                  <a:pt x="11284" y="8558"/>
                  <a:pt x="10961" y="8762"/>
                  <a:pt x="10639" y="8762"/>
                </a:cubicBezTo>
                <a:cubicBezTo>
                  <a:pt x="10316" y="8762"/>
                  <a:pt x="9994" y="8558"/>
                  <a:pt x="9672" y="8558"/>
                </a:cubicBezTo>
                <a:cubicBezTo>
                  <a:pt x="9349" y="8558"/>
                  <a:pt x="9027" y="8762"/>
                  <a:pt x="9027" y="8762"/>
                </a:cubicBezTo>
                <a:cubicBezTo>
                  <a:pt x="8704" y="8762"/>
                  <a:pt x="8704" y="8762"/>
                  <a:pt x="8704" y="8558"/>
                </a:cubicBezTo>
                <a:cubicBezTo>
                  <a:pt x="10316" y="10189"/>
                  <a:pt x="10316" y="10189"/>
                  <a:pt x="10316" y="10189"/>
                </a:cubicBezTo>
                <a:cubicBezTo>
                  <a:pt x="10316" y="10392"/>
                  <a:pt x="10316" y="10392"/>
                  <a:pt x="10316" y="10392"/>
                </a:cubicBezTo>
                <a:cubicBezTo>
                  <a:pt x="10316" y="10392"/>
                  <a:pt x="10316" y="10392"/>
                  <a:pt x="10316" y="10392"/>
                </a:cubicBezTo>
                <a:cubicBezTo>
                  <a:pt x="10316" y="13653"/>
                  <a:pt x="10316" y="13653"/>
                  <a:pt x="10316" y="13653"/>
                </a:cubicBezTo>
                <a:cubicBezTo>
                  <a:pt x="11284" y="13653"/>
                  <a:pt x="11284" y="13653"/>
                  <a:pt x="11284" y="13653"/>
                </a:cubicBezTo>
                <a:cubicBezTo>
                  <a:pt x="11284" y="10392"/>
                  <a:pt x="11284" y="10392"/>
                  <a:pt x="11284" y="10392"/>
                </a:cubicBezTo>
                <a:cubicBezTo>
                  <a:pt x="11284" y="10392"/>
                  <a:pt x="11284" y="10392"/>
                  <a:pt x="11284" y="10392"/>
                </a:cubicBezTo>
                <a:cubicBezTo>
                  <a:pt x="11284" y="10189"/>
                  <a:pt x="11284" y="10189"/>
                  <a:pt x="11284" y="10189"/>
                </a:cubicBezTo>
                <a:cubicBezTo>
                  <a:pt x="12896" y="8762"/>
                  <a:pt x="12896" y="8762"/>
                  <a:pt x="12896" y="8762"/>
                </a:cubicBezTo>
                <a:close/>
                <a:moveTo>
                  <a:pt x="13863" y="19562"/>
                </a:moveTo>
                <a:cubicBezTo>
                  <a:pt x="7737" y="19970"/>
                  <a:pt x="7737" y="19970"/>
                  <a:pt x="7737" y="19970"/>
                </a:cubicBezTo>
                <a:cubicBezTo>
                  <a:pt x="8060" y="20989"/>
                  <a:pt x="9349" y="21600"/>
                  <a:pt x="10961" y="21600"/>
                </a:cubicBezTo>
                <a:cubicBezTo>
                  <a:pt x="12573" y="21600"/>
                  <a:pt x="13863" y="20785"/>
                  <a:pt x="13863" y="19766"/>
                </a:cubicBezTo>
                <a:cubicBezTo>
                  <a:pt x="13863" y="19766"/>
                  <a:pt x="13863" y="19766"/>
                  <a:pt x="13863" y="19562"/>
                </a:cubicBezTo>
                <a:close/>
                <a:moveTo>
                  <a:pt x="16119" y="17321"/>
                </a:moveTo>
                <a:cubicBezTo>
                  <a:pt x="5481" y="17932"/>
                  <a:pt x="5481" y="17932"/>
                  <a:pt x="5481" y="17932"/>
                </a:cubicBezTo>
                <a:cubicBezTo>
                  <a:pt x="5481" y="18136"/>
                  <a:pt x="5481" y="18136"/>
                  <a:pt x="5481" y="18136"/>
                </a:cubicBezTo>
                <a:cubicBezTo>
                  <a:pt x="5481" y="18136"/>
                  <a:pt x="5481" y="18340"/>
                  <a:pt x="5481" y="18340"/>
                </a:cubicBezTo>
                <a:cubicBezTo>
                  <a:pt x="16119" y="17728"/>
                  <a:pt x="16119" y="17728"/>
                  <a:pt x="16119" y="17728"/>
                </a:cubicBezTo>
                <a:cubicBezTo>
                  <a:pt x="16119" y="17728"/>
                  <a:pt x="16119" y="17525"/>
                  <a:pt x="16119" y="17525"/>
                </a:cubicBezTo>
                <a:cubicBezTo>
                  <a:pt x="16119" y="17525"/>
                  <a:pt x="16119" y="17525"/>
                  <a:pt x="16119" y="17321"/>
                </a:cubicBezTo>
                <a:close/>
                <a:moveTo>
                  <a:pt x="16119" y="14875"/>
                </a:moveTo>
                <a:cubicBezTo>
                  <a:pt x="5481" y="15487"/>
                  <a:pt x="5481" y="15487"/>
                  <a:pt x="5481" y="15487"/>
                </a:cubicBezTo>
                <a:cubicBezTo>
                  <a:pt x="5481" y="15487"/>
                  <a:pt x="5481" y="15487"/>
                  <a:pt x="5481" y="15691"/>
                </a:cubicBezTo>
                <a:cubicBezTo>
                  <a:pt x="5481" y="15691"/>
                  <a:pt x="5481" y="15691"/>
                  <a:pt x="5481" y="15691"/>
                </a:cubicBezTo>
                <a:cubicBezTo>
                  <a:pt x="16119" y="15079"/>
                  <a:pt x="16119" y="15079"/>
                  <a:pt x="16119" y="15079"/>
                </a:cubicBezTo>
                <a:cubicBezTo>
                  <a:pt x="16119" y="15079"/>
                  <a:pt x="16119" y="15079"/>
                  <a:pt x="16119" y="14875"/>
                </a:cubicBezTo>
                <a:cubicBezTo>
                  <a:pt x="16119" y="14875"/>
                  <a:pt x="16119" y="14875"/>
                  <a:pt x="16119" y="14875"/>
                </a:cubicBezTo>
                <a:close/>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sp>
        <p:nvSpPr>
          <p:cNvPr id="33805" name="Shape 1903">
            <a:extLst>
              <a:ext uri="{FF2B5EF4-FFF2-40B4-BE49-F238E27FC236}">
                <a16:creationId xmlns:a16="http://schemas.microsoft.com/office/drawing/2014/main" id="{F234FB85-429E-44DC-907F-227D52AA6B45}"/>
              </a:ext>
            </a:extLst>
          </p:cNvPr>
          <p:cNvSpPr>
            <a:spLocks/>
          </p:cNvSpPr>
          <p:nvPr/>
        </p:nvSpPr>
        <p:spPr bwMode="auto">
          <a:xfrm>
            <a:off x="4363826" y="2455186"/>
            <a:ext cx="396000" cy="648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639" y="0"/>
                </a:moveTo>
                <a:cubicBezTo>
                  <a:pt x="13863" y="0"/>
                  <a:pt x="16442" y="815"/>
                  <a:pt x="18376" y="2038"/>
                </a:cubicBezTo>
                <a:cubicBezTo>
                  <a:pt x="20310" y="3260"/>
                  <a:pt x="21600" y="5094"/>
                  <a:pt x="21600" y="6928"/>
                </a:cubicBezTo>
                <a:cubicBezTo>
                  <a:pt x="21600" y="8151"/>
                  <a:pt x="20955" y="9374"/>
                  <a:pt x="19988" y="10392"/>
                </a:cubicBezTo>
                <a:cubicBezTo>
                  <a:pt x="19021" y="11411"/>
                  <a:pt x="18054" y="12023"/>
                  <a:pt x="16442" y="12634"/>
                </a:cubicBezTo>
                <a:cubicBezTo>
                  <a:pt x="16442" y="13449"/>
                  <a:pt x="16442" y="13449"/>
                  <a:pt x="16442" y="13449"/>
                </a:cubicBezTo>
                <a:cubicBezTo>
                  <a:pt x="17087" y="13449"/>
                  <a:pt x="17087" y="13449"/>
                  <a:pt x="17087" y="13449"/>
                </a:cubicBezTo>
                <a:cubicBezTo>
                  <a:pt x="17731" y="13245"/>
                  <a:pt x="17731" y="13245"/>
                  <a:pt x="17731" y="13245"/>
                </a:cubicBezTo>
                <a:cubicBezTo>
                  <a:pt x="18054" y="13857"/>
                  <a:pt x="18054" y="13857"/>
                  <a:pt x="18054" y="13857"/>
                </a:cubicBezTo>
                <a:cubicBezTo>
                  <a:pt x="18376" y="14264"/>
                  <a:pt x="18376" y="14672"/>
                  <a:pt x="18376" y="14875"/>
                </a:cubicBezTo>
                <a:cubicBezTo>
                  <a:pt x="18376" y="15283"/>
                  <a:pt x="18376" y="15691"/>
                  <a:pt x="18054" y="16098"/>
                </a:cubicBezTo>
                <a:cubicBezTo>
                  <a:pt x="18054" y="16302"/>
                  <a:pt x="18054" y="16302"/>
                  <a:pt x="18054" y="16302"/>
                </a:cubicBezTo>
                <a:cubicBezTo>
                  <a:pt x="18054" y="16302"/>
                  <a:pt x="18054" y="16302"/>
                  <a:pt x="18054" y="16302"/>
                </a:cubicBezTo>
                <a:cubicBezTo>
                  <a:pt x="18376" y="16709"/>
                  <a:pt x="18376" y="17117"/>
                  <a:pt x="18376" y="17525"/>
                </a:cubicBezTo>
                <a:cubicBezTo>
                  <a:pt x="18376" y="17932"/>
                  <a:pt x="18376" y="18340"/>
                  <a:pt x="18054" y="18747"/>
                </a:cubicBezTo>
                <a:cubicBezTo>
                  <a:pt x="17731" y="18951"/>
                  <a:pt x="17731" y="18951"/>
                  <a:pt x="17731" y="18951"/>
                </a:cubicBezTo>
                <a:cubicBezTo>
                  <a:pt x="17087" y="19155"/>
                  <a:pt x="17087" y="19155"/>
                  <a:pt x="17087" y="19155"/>
                </a:cubicBezTo>
                <a:cubicBezTo>
                  <a:pt x="4836" y="19766"/>
                  <a:pt x="4836" y="19766"/>
                  <a:pt x="4836" y="19766"/>
                </a:cubicBezTo>
                <a:cubicBezTo>
                  <a:pt x="4191" y="19766"/>
                  <a:pt x="4191" y="19766"/>
                  <a:pt x="4191" y="19766"/>
                </a:cubicBezTo>
                <a:cubicBezTo>
                  <a:pt x="3869" y="19358"/>
                  <a:pt x="3869" y="19358"/>
                  <a:pt x="3869" y="19358"/>
                </a:cubicBezTo>
                <a:cubicBezTo>
                  <a:pt x="3546" y="18951"/>
                  <a:pt x="3546" y="18543"/>
                  <a:pt x="3224" y="18340"/>
                </a:cubicBezTo>
                <a:cubicBezTo>
                  <a:pt x="3224" y="17932"/>
                  <a:pt x="3546" y="17525"/>
                  <a:pt x="3869" y="16913"/>
                </a:cubicBezTo>
                <a:cubicBezTo>
                  <a:pt x="3869" y="16913"/>
                  <a:pt x="3869" y="16913"/>
                  <a:pt x="3869" y="16913"/>
                </a:cubicBezTo>
                <a:cubicBezTo>
                  <a:pt x="3869" y="16709"/>
                  <a:pt x="3869" y="16709"/>
                  <a:pt x="3869" y="16709"/>
                </a:cubicBezTo>
                <a:cubicBezTo>
                  <a:pt x="3546" y="16506"/>
                  <a:pt x="3546" y="16098"/>
                  <a:pt x="3224" y="15691"/>
                </a:cubicBezTo>
                <a:cubicBezTo>
                  <a:pt x="3224" y="15283"/>
                  <a:pt x="3546" y="14875"/>
                  <a:pt x="3869" y="14468"/>
                </a:cubicBezTo>
                <a:cubicBezTo>
                  <a:pt x="4191" y="14060"/>
                  <a:pt x="4191" y="14060"/>
                  <a:pt x="4191" y="14060"/>
                </a:cubicBezTo>
                <a:cubicBezTo>
                  <a:pt x="4836" y="14060"/>
                  <a:pt x="4836" y="14060"/>
                  <a:pt x="4836" y="14060"/>
                </a:cubicBezTo>
                <a:cubicBezTo>
                  <a:pt x="5158" y="14060"/>
                  <a:pt x="5158" y="14060"/>
                  <a:pt x="5158" y="14060"/>
                </a:cubicBezTo>
                <a:cubicBezTo>
                  <a:pt x="5158" y="12838"/>
                  <a:pt x="5158" y="12838"/>
                  <a:pt x="5158" y="12838"/>
                </a:cubicBezTo>
                <a:cubicBezTo>
                  <a:pt x="3546" y="12226"/>
                  <a:pt x="2257" y="11411"/>
                  <a:pt x="1612" y="10392"/>
                </a:cubicBezTo>
                <a:cubicBezTo>
                  <a:pt x="645" y="9374"/>
                  <a:pt x="0" y="8151"/>
                  <a:pt x="0" y="6928"/>
                </a:cubicBezTo>
                <a:cubicBezTo>
                  <a:pt x="0" y="5094"/>
                  <a:pt x="1290" y="3260"/>
                  <a:pt x="3224" y="2038"/>
                </a:cubicBezTo>
                <a:cubicBezTo>
                  <a:pt x="5158" y="815"/>
                  <a:pt x="7737" y="0"/>
                  <a:pt x="10639" y="0"/>
                </a:cubicBezTo>
                <a:close/>
                <a:moveTo>
                  <a:pt x="8382" y="8151"/>
                </a:moveTo>
                <a:cubicBezTo>
                  <a:pt x="8704" y="8355"/>
                  <a:pt x="8704" y="8355"/>
                  <a:pt x="9027" y="8355"/>
                </a:cubicBezTo>
                <a:cubicBezTo>
                  <a:pt x="9027" y="8355"/>
                  <a:pt x="9349" y="8355"/>
                  <a:pt x="9672" y="8151"/>
                </a:cubicBezTo>
                <a:cubicBezTo>
                  <a:pt x="9672" y="7947"/>
                  <a:pt x="9672" y="7947"/>
                  <a:pt x="9672" y="7947"/>
                </a:cubicBezTo>
                <a:cubicBezTo>
                  <a:pt x="9994" y="8151"/>
                  <a:pt x="9994" y="8151"/>
                  <a:pt x="9994" y="8151"/>
                </a:cubicBezTo>
                <a:cubicBezTo>
                  <a:pt x="10316" y="8355"/>
                  <a:pt x="10316" y="8355"/>
                  <a:pt x="10639" y="8355"/>
                </a:cubicBezTo>
                <a:cubicBezTo>
                  <a:pt x="10961" y="8355"/>
                  <a:pt x="11284" y="8355"/>
                  <a:pt x="11284" y="8151"/>
                </a:cubicBezTo>
                <a:cubicBezTo>
                  <a:pt x="11606" y="7947"/>
                  <a:pt x="11606" y="7947"/>
                  <a:pt x="11606" y="7947"/>
                </a:cubicBezTo>
                <a:cubicBezTo>
                  <a:pt x="11606" y="8151"/>
                  <a:pt x="11606" y="8151"/>
                  <a:pt x="11606" y="8151"/>
                </a:cubicBezTo>
                <a:cubicBezTo>
                  <a:pt x="11928" y="8355"/>
                  <a:pt x="12251" y="8355"/>
                  <a:pt x="12573" y="8355"/>
                </a:cubicBezTo>
                <a:cubicBezTo>
                  <a:pt x="12896" y="8355"/>
                  <a:pt x="13218" y="8355"/>
                  <a:pt x="13540" y="8151"/>
                </a:cubicBezTo>
                <a:cubicBezTo>
                  <a:pt x="13863" y="7743"/>
                  <a:pt x="13863" y="7743"/>
                  <a:pt x="13863" y="7743"/>
                </a:cubicBezTo>
                <a:cubicBezTo>
                  <a:pt x="14830" y="8151"/>
                  <a:pt x="14830" y="8151"/>
                  <a:pt x="14830" y="8151"/>
                </a:cubicBezTo>
                <a:cubicBezTo>
                  <a:pt x="12573" y="10596"/>
                  <a:pt x="12573" y="10596"/>
                  <a:pt x="12573" y="10596"/>
                </a:cubicBezTo>
                <a:cubicBezTo>
                  <a:pt x="12573" y="13653"/>
                  <a:pt x="12573" y="13653"/>
                  <a:pt x="12573" y="13653"/>
                </a:cubicBezTo>
                <a:cubicBezTo>
                  <a:pt x="14185" y="13449"/>
                  <a:pt x="14185" y="13449"/>
                  <a:pt x="14185" y="13449"/>
                </a:cubicBezTo>
                <a:cubicBezTo>
                  <a:pt x="14185" y="12226"/>
                  <a:pt x="14185" y="12226"/>
                  <a:pt x="14185" y="12226"/>
                </a:cubicBezTo>
                <a:cubicBezTo>
                  <a:pt x="14185" y="11819"/>
                  <a:pt x="14185" y="11819"/>
                  <a:pt x="14185" y="11819"/>
                </a:cubicBezTo>
                <a:cubicBezTo>
                  <a:pt x="14830" y="11615"/>
                  <a:pt x="14830" y="11615"/>
                  <a:pt x="14830" y="11615"/>
                </a:cubicBezTo>
                <a:cubicBezTo>
                  <a:pt x="16119" y="11208"/>
                  <a:pt x="17409" y="10596"/>
                  <a:pt x="18054" y="9577"/>
                </a:cubicBezTo>
                <a:cubicBezTo>
                  <a:pt x="19021" y="8966"/>
                  <a:pt x="19343" y="7947"/>
                  <a:pt x="19343" y="6928"/>
                </a:cubicBezTo>
                <a:cubicBezTo>
                  <a:pt x="19343" y="5502"/>
                  <a:pt x="18376" y="4075"/>
                  <a:pt x="16764" y="3057"/>
                </a:cubicBezTo>
                <a:cubicBezTo>
                  <a:pt x="15152" y="2038"/>
                  <a:pt x="13218" y="1426"/>
                  <a:pt x="10639" y="1426"/>
                </a:cubicBezTo>
                <a:cubicBezTo>
                  <a:pt x="8382" y="1426"/>
                  <a:pt x="6125" y="2038"/>
                  <a:pt x="4836" y="3057"/>
                </a:cubicBezTo>
                <a:cubicBezTo>
                  <a:pt x="3224" y="4075"/>
                  <a:pt x="2257" y="5502"/>
                  <a:pt x="2257" y="6928"/>
                </a:cubicBezTo>
                <a:cubicBezTo>
                  <a:pt x="2257" y="7947"/>
                  <a:pt x="2579" y="8966"/>
                  <a:pt x="3546" y="9781"/>
                </a:cubicBezTo>
                <a:cubicBezTo>
                  <a:pt x="4191" y="10596"/>
                  <a:pt x="5481" y="11208"/>
                  <a:pt x="6770" y="11819"/>
                </a:cubicBezTo>
                <a:cubicBezTo>
                  <a:pt x="7415" y="12023"/>
                  <a:pt x="7415" y="12023"/>
                  <a:pt x="7415" y="12023"/>
                </a:cubicBezTo>
                <a:cubicBezTo>
                  <a:pt x="7415" y="12430"/>
                  <a:pt x="7415" y="12430"/>
                  <a:pt x="7415" y="12430"/>
                </a:cubicBezTo>
                <a:cubicBezTo>
                  <a:pt x="7415" y="13653"/>
                  <a:pt x="7415" y="13653"/>
                  <a:pt x="7415" y="13653"/>
                </a:cubicBezTo>
                <a:cubicBezTo>
                  <a:pt x="9349" y="13653"/>
                  <a:pt x="9349" y="13653"/>
                  <a:pt x="9349" y="13653"/>
                </a:cubicBezTo>
                <a:cubicBezTo>
                  <a:pt x="9349" y="10596"/>
                  <a:pt x="9349" y="10596"/>
                  <a:pt x="9349" y="10596"/>
                </a:cubicBezTo>
                <a:cubicBezTo>
                  <a:pt x="7093" y="8151"/>
                  <a:pt x="7093" y="8151"/>
                  <a:pt x="7093" y="8151"/>
                </a:cubicBezTo>
                <a:cubicBezTo>
                  <a:pt x="8060" y="7743"/>
                  <a:pt x="8060" y="7743"/>
                  <a:pt x="8060" y="7743"/>
                </a:cubicBezTo>
                <a:cubicBezTo>
                  <a:pt x="8382" y="8151"/>
                  <a:pt x="8382" y="8151"/>
                  <a:pt x="8382" y="8151"/>
                </a:cubicBezTo>
                <a:close/>
                <a:moveTo>
                  <a:pt x="12896" y="8762"/>
                </a:moveTo>
                <a:cubicBezTo>
                  <a:pt x="12896" y="8762"/>
                  <a:pt x="12896" y="8762"/>
                  <a:pt x="12573" y="8762"/>
                </a:cubicBezTo>
                <a:cubicBezTo>
                  <a:pt x="12251" y="8762"/>
                  <a:pt x="11928" y="8762"/>
                  <a:pt x="11606" y="8558"/>
                </a:cubicBezTo>
                <a:cubicBezTo>
                  <a:pt x="11284" y="8558"/>
                  <a:pt x="10961" y="8762"/>
                  <a:pt x="10639" y="8762"/>
                </a:cubicBezTo>
                <a:cubicBezTo>
                  <a:pt x="10316" y="8762"/>
                  <a:pt x="9994" y="8558"/>
                  <a:pt x="9672" y="8558"/>
                </a:cubicBezTo>
                <a:cubicBezTo>
                  <a:pt x="9349" y="8558"/>
                  <a:pt x="9027" y="8762"/>
                  <a:pt x="9027" y="8762"/>
                </a:cubicBezTo>
                <a:cubicBezTo>
                  <a:pt x="8704" y="8762"/>
                  <a:pt x="8704" y="8762"/>
                  <a:pt x="8704" y="8558"/>
                </a:cubicBezTo>
                <a:cubicBezTo>
                  <a:pt x="10316" y="10189"/>
                  <a:pt x="10316" y="10189"/>
                  <a:pt x="10316" y="10189"/>
                </a:cubicBezTo>
                <a:cubicBezTo>
                  <a:pt x="10316" y="10392"/>
                  <a:pt x="10316" y="10392"/>
                  <a:pt x="10316" y="10392"/>
                </a:cubicBezTo>
                <a:cubicBezTo>
                  <a:pt x="10316" y="10392"/>
                  <a:pt x="10316" y="10392"/>
                  <a:pt x="10316" y="10392"/>
                </a:cubicBezTo>
                <a:cubicBezTo>
                  <a:pt x="10316" y="13653"/>
                  <a:pt x="10316" y="13653"/>
                  <a:pt x="10316" y="13653"/>
                </a:cubicBezTo>
                <a:cubicBezTo>
                  <a:pt x="11284" y="13653"/>
                  <a:pt x="11284" y="13653"/>
                  <a:pt x="11284" y="13653"/>
                </a:cubicBezTo>
                <a:cubicBezTo>
                  <a:pt x="11284" y="10392"/>
                  <a:pt x="11284" y="10392"/>
                  <a:pt x="11284" y="10392"/>
                </a:cubicBezTo>
                <a:cubicBezTo>
                  <a:pt x="11284" y="10392"/>
                  <a:pt x="11284" y="10392"/>
                  <a:pt x="11284" y="10392"/>
                </a:cubicBezTo>
                <a:cubicBezTo>
                  <a:pt x="11284" y="10189"/>
                  <a:pt x="11284" y="10189"/>
                  <a:pt x="11284" y="10189"/>
                </a:cubicBezTo>
                <a:cubicBezTo>
                  <a:pt x="12896" y="8762"/>
                  <a:pt x="12896" y="8762"/>
                  <a:pt x="12896" y="8762"/>
                </a:cubicBezTo>
                <a:close/>
                <a:moveTo>
                  <a:pt x="13863" y="19562"/>
                </a:moveTo>
                <a:cubicBezTo>
                  <a:pt x="7737" y="19970"/>
                  <a:pt x="7737" y="19970"/>
                  <a:pt x="7737" y="19970"/>
                </a:cubicBezTo>
                <a:cubicBezTo>
                  <a:pt x="8060" y="20989"/>
                  <a:pt x="9349" y="21600"/>
                  <a:pt x="10961" y="21600"/>
                </a:cubicBezTo>
                <a:cubicBezTo>
                  <a:pt x="12573" y="21600"/>
                  <a:pt x="13863" y="20785"/>
                  <a:pt x="13863" y="19766"/>
                </a:cubicBezTo>
                <a:cubicBezTo>
                  <a:pt x="13863" y="19766"/>
                  <a:pt x="13863" y="19766"/>
                  <a:pt x="13863" y="19562"/>
                </a:cubicBezTo>
                <a:close/>
                <a:moveTo>
                  <a:pt x="16119" y="17321"/>
                </a:moveTo>
                <a:cubicBezTo>
                  <a:pt x="5481" y="17932"/>
                  <a:pt x="5481" y="17932"/>
                  <a:pt x="5481" y="17932"/>
                </a:cubicBezTo>
                <a:cubicBezTo>
                  <a:pt x="5481" y="18136"/>
                  <a:pt x="5481" y="18136"/>
                  <a:pt x="5481" y="18136"/>
                </a:cubicBezTo>
                <a:cubicBezTo>
                  <a:pt x="5481" y="18136"/>
                  <a:pt x="5481" y="18340"/>
                  <a:pt x="5481" y="18340"/>
                </a:cubicBezTo>
                <a:cubicBezTo>
                  <a:pt x="16119" y="17728"/>
                  <a:pt x="16119" y="17728"/>
                  <a:pt x="16119" y="17728"/>
                </a:cubicBezTo>
                <a:cubicBezTo>
                  <a:pt x="16119" y="17728"/>
                  <a:pt x="16119" y="17525"/>
                  <a:pt x="16119" y="17525"/>
                </a:cubicBezTo>
                <a:cubicBezTo>
                  <a:pt x="16119" y="17525"/>
                  <a:pt x="16119" y="17525"/>
                  <a:pt x="16119" y="17321"/>
                </a:cubicBezTo>
                <a:close/>
                <a:moveTo>
                  <a:pt x="16119" y="14875"/>
                </a:moveTo>
                <a:cubicBezTo>
                  <a:pt x="5481" y="15487"/>
                  <a:pt x="5481" y="15487"/>
                  <a:pt x="5481" y="15487"/>
                </a:cubicBezTo>
                <a:cubicBezTo>
                  <a:pt x="5481" y="15487"/>
                  <a:pt x="5481" y="15487"/>
                  <a:pt x="5481" y="15691"/>
                </a:cubicBezTo>
                <a:cubicBezTo>
                  <a:pt x="5481" y="15691"/>
                  <a:pt x="5481" y="15691"/>
                  <a:pt x="5481" y="15691"/>
                </a:cubicBezTo>
                <a:cubicBezTo>
                  <a:pt x="16119" y="15079"/>
                  <a:pt x="16119" y="15079"/>
                  <a:pt x="16119" y="15079"/>
                </a:cubicBezTo>
                <a:cubicBezTo>
                  <a:pt x="16119" y="15079"/>
                  <a:pt x="16119" y="15079"/>
                  <a:pt x="16119" y="14875"/>
                </a:cubicBezTo>
                <a:cubicBezTo>
                  <a:pt x="16119" y="14875"/>
                  <a:pt x="16119" y="14875"/>
                  <a:pt x="16119" y="14875"/>
                </a:cubicBezTo>
                <a:close/>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sp>
        <p:nvSpPr>
          <p:cNvPr id="33806" name="Shape 1903">
            <a:extLst>
              <a:ext uri="{FF2B5EF4-FFF2-40B4-BE49-F238E27FC236}">
                <a16:creationId xmlns:a16="http://schemas.microsoft.com/office/drawing/2014/main" id="{4920703A-27E2-4378-BFD0-3A040A023773}"/>
              </a:ext>
            </a:extLst>
          </p:cNvPr>
          <p:cNvSpPr>
            <a:spLocks/>
          </p:cNvSpPr>
          <p:nvPr/>
        </p:nvSpPr>
        <p:spPr bwMode="auto">
          <a:xfrm>
            <a:off x="7149094" y="2458176"/>
            <a:ext cx="396000" cy="648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639" y="0"/>
                </a:moveTo>
                <a:cubicBezTo>
                  <a:pt x="13863" y="0"/>
                  <a:pt x="16442" y="815"/>
                  <a:pt x="18376" y="2038"/>
                </a:cubicBezTo>
                <a:cubicBezTo>
                  <a:pt x="20310" y="3260"/>
                  <a:pt x="21600" y="5094"/>
                  <a:pt x="21600" y="6928"/>
                </a:cubicBezTo>
                <a:cubicBezTo>
                  <a:pt x="21600" y="8151"/>
                  <a:pt x="20955" y="9374"/>
                  <a:pt x="19988" y="10392"/>
                </a:cubicBezTo>
                <a:cubicBezTo>
                  <a:pt x="19021" y="11411"/>
                  <a:pt x="18054" y="12023"/>
                  <a:pt x="16442" y="12634"/>
                </a:cubicBezTo>
                <a:cubicBezTo>
                  <a:pt x="16442" y="13449"/>
                  <a:pt x="16442" y="13449"/>
                  <a:pt x="16442" y="13449"/>
                </a:cubicBezTo>
                <a:cubicBezTo>
                  <a:pt x="17087" y="13449"/>
                  <a:pt x="17087" y="13449"/>
                  <a:pt x="17087" y="13449"/>
                </a:cubicBezTo>
                <a:cubicBezTo>
                  <a:pt x="17731" y="13245"/>
                  <a:pt x="17731" y="13245"/>
                  <a:pt x="17731" y="13245"/>
                </a:cubicBezTo>
                <a:cubicBezTo>
                  <a:pt x="18054" y="13857"/>
                  <a:pt x="18054" y="13857"/>
                  <a:pt x="18054" y="13857"/>
                </a:cubicBezTo>
                <a:cubicBezTo>
                  <a:pt x="18376" y="14264"/>
                  <a:pt x="18376" y="14672"/>
                  <a:pt x="18376" y="14875"/>
                </a:cubicBezTo>
                <a:cubicBezTo>
                  <a:pt x="18376" y="15283"/>
                  <a:pt x="18376" y="15691"/>
                  <a:pt x="18054" y="16098"/>
                </a:cubicBezTo>
                <a:cubicBezTo>
                  <a:pt x="18054" y="16302"/>
                  <a:pt x="18054" y="16302"/>
                  <a:pt x="18054" y="16302"/>
                </a:cubicBezTo>
                <a:cubicBezTo>
                  <a:pt x="18054" y="16302"/>
                  <a:pt x="18054" y="16302"/>
                  <a:pt x="18054" y="16302"/>
                </a:cubicBezTo>
                <a:cubicBezTo>
                  <a:pt x="18376" y="16709"/>
                  <a:pt x="18376" y="17117"/>
                  <a:pt x="18376" y="17525"/>
                </a:cubicBezTo>
                <a:cubicBezTo>
                  <a:pt x="18376" y="17932"/>
                  <a:pt x="18376" y="18340"/>
                  <a:pt x="18054" y="18747"/>
                </a:cubicBezTo>
                <a:cubicBezTo>
                  <a:pt x="17731" y="18951"/>
                  <a:pt x="17731" y="18951"/>
                  <a:pt x="17731" y="18951"/>
                </a:cubicBezTo>
                <a:cubicBezTo>
                  <a:pt x="17087" y="19155"/>
                  <a:pt x="17087" y="19155"/>
                  <a:pt x="17087" y="19155"/>
                </a:cubicBezTo>
                <a:cubicBezTo>
                  <a:pt x="4836" y="19766"/>
                  <a:pt x="4836" y="19766"/>
                  <a:pt x="4836" y="19766"/>
                </a:cubicBezTo>
                <a:cubicBezTo>
                  <a:pt x="4191" y="19766"/>
                  <a:pt x="4191" y="19766"/>
                  <a:pt x="4191" y="19766"/>
                </a:cubicBezTo>
                <a:cubicBezTo>
                  <a:pt x="3869" y="19358"/>
                  <a:pt x="3869" y="19358"/>
                  <a:pt x="3869" y="19358"/>
                </a:cubicBezTo>
                <a:cubicBezTo>
                  <a:pt x="3546" y="18951"/>
                  <a:pt x="3546" y="18543"/>
                  <a:pt x="3224" y="18340"/>
                </a:cubicBezTo>
                <a:cubicBezTo>
                  <a:pt x="3224" y="17932"/>
                  <a:pt x="3546" y="17525"/>
                  <a:pt x="3869" y="16913"/>
                </a:cubicBezTo>
                <a:cubicBezTo>
                  <a:pt x="3869" y="16913"/>
                  <a:pt x="3869" y="16913"/>
                  <a:pt x="3869" y="16913"/>
                </a:cubicBezTo>
                <a:cubicBezTo>
                  <a:pt x="3869" y="16709"/>
                  <a:pt x="3869" y="16709"/>
                  <a:pt x="3869" y="16709"/>
                </a:cubicBezTo>
                <a:cubicBezTo>
                  <a:pt x="3546" y="16506"/>
                  <a:pt x="3546" y="16098"/>
                  <a:pt x="3224" y="15691"/>
                </a:cubicBezTo>
                <a:cubicBezTo>
                  <a:pt x="3224" y="15283"/>
                  <a:pt x="3546" y="14875"/>
                  <a:pt x="3869" y="14468"/>
                </a:cubicBezTo>
                <a:cubicBezTo>
                  <a:pt x="4191" y="14060"/>
                  <a:pt x="4191" y="14060"/>
                  <a:pt x="4191" y="14060"/>
                </a:cubicBezTo>
                <a:cubicBezTo>
                  <a:pt x="4836" y="14060"/>
                  <a:pt x="4836" y="14060"/>
                  <a:pt x="4836" y="14060"/>
                </a:cubicBezTo>
                <a:cubicBezTo>
                  <a:pt x="5158" y="14060"/>
                  <a:pt x="5158" y="14060"/>
                  <a:pt x="5158" y="14060"/>
                </a:cubicBezTo>
                <a:cubicBezTo>
                  <a:pt x="5158" y="12838"/>
                  <a:pt x="5158" y="12838"/>
                  <a:pt x="5158" y="12838"/>
                </a:cubicBezTo>
                <a:cubicBezTo>
                  <a:pt x="3546" y="12226"/>
                  <a:pt x="2257" y="11411"/>
                  <a:pt x="1612" y="10392"/>
                </a:cubicBezTo>
                <a:cubicBezTo>
                  <a:pt x="645" y="9374"/>
                  <a:pt x="0" y="8151"/>
                  <a:pt x="0" y="6928"/>
                </a:cubicBezTo>
                <a:cubicBezTo>
                  <a:pt x="0" y="5094"/>
                  <a:pt x="1290" y="3260"/>
                  <a:pt x="3224" y="2038"/>
                </a:cubicBezTo>
                <a:cubicBezTo>
                  <a:pt x="5158" y="815"/>
                  <a:pt x="7737" y="0"/>
                  <a:pt x="10639" y="0"/>
                </a:cubicBezTo>
                <a:close/>
                <a:moveTo>
                  <a:pt x="8382" y="8151"/>
                </a:moveTo>
                <a:cubicBezTo>
                  <a:pt x="8704" y="8355"/>
                  <a:pt x="8704" y="8355"/>
                  <a:pt x="9027" y="8355"/>
                </a:cubicBezTo>
                <a:cubicBezTo>
                  <a:pt x="9027" y="8355"/>
                  <a:pt x="9349" y="8355"/>
                  <a:pt x="9672" y="8151"/>
                </a:cubicBezTo>
                <a:cubicBezTo>
                  <a:pt x="9672" y="7947"/>
                  <a:pt x="9672" y="7947"/>
                  <a:pt x="9672" y="7947"/>
                </a:cubicBezTo>
                <a:cubicBezTo>
                  <a:pt x="9994" y="8151"/>
                  <a:pt x="9994" y="8151"/>
                  <a:pt x="9994" y="8151"/>
                </a:cubicBezTo>
                <a:cubicBezTo>
                  <a:pt x="10316" y="8355"/>
                  <a:pt x="10316" y="8355"/>
                  <a:pt x="10639" y="8355"/>
                </a:cubicBezTo>
                <a:cubicBezTo>
                  <a:pt x="10961" y="8355"/>
                  <a:pt x="11284" y="8355"/>
                  <a:pt x="11284" y="8151"/>
                </a:cubicBezTo>
                <a:cubicBezTo>
                  <a:pt x="11606" y="7947"/>
                  <a:pt x="11606" y="7947"/>
                  <a:pt x="11606" y="7947"/>
                </a:cubicBezTo>
                <a:cubicBezTo>
                  <a:pt x="11606" y="8151"/>
                  <a:pt x="11606" y="8151"/>
                  <a:pt x="11606" y="8151"/>
                </a:cubicBezTo>
                <a:cubicBezTo>
                  <a:pt x="11928" y="8355"/>
                  <a:pt x="12251" y="8355"/>
                  <a:pt x="12573" y="8355"/>
                </a:cubicBezTo>
                <a:cubicBezTo>
                  <a:pt x="12896" y="8355"/>
                  <a:pt x="13218" y="8355"/>
                  <a:pt x="13540" y="8151"/>
                </a:cubicBezTo>
                <a:cubicBezTo>
                  <a:pt x="13863" y="7743"/>
                  <a:pt x="13863" y="7743"/>
                  <a:pt x="13863" y="7743"/>
                </a:cubicBezTo>
                <a:cubicBezTo>
                  <a:pt x="14830" y="8151"/>
                  <a:pt x="14830" y="8151"/>
                  <a:pt x="14830" y="8151"/>
                </a:cubicBezTo>
                <a:cubicBezTo>
                  <a:pt x="12573" y="10596"/>
                  <a:pt x="12573" y="10596"/>
                  <a:pt x="12573" y="10596"/>
                </a:cubicBezTo>
                <a:cubicBezTo>
                  <a:pt x="12573" y="13653"/>
                  <a:pt x="12573" y="13653"/>
                  <a:pt x="12573" y="13653"/>
                </a:cubicBezTo>
                <a:cubicBezTo>
                  <a:pt x="14185" y="13449"/>
                  <a:pt x="14185" y="13449"/>
                  <a:pt x="14185" y="13449"/>
                </a:cubicBezTo>
                <a:cubicBezTo>
                  <a:pt x="14185" y="12226"/>
                  <a:pt x="14185" y="12226"/>
                  <a:pt x="14185" y="12226"/>
                </a:cubicBezTo>
                <a:cubicBezTo>
                  <a:pt x="14185" y="11819"/>
                  <a:pt x="14185" y="11819"/>
                  <a:pt x="14185" y="11819"/>
                </a:cubicBezTo>
                <a:cubicBezTo>
                  <a:pt x="14830" y="11615"/>
                  <a:pt x="14830" y="11615"/>
                  <a:pt x="14830" y="11615"/>
                </a:cubicBezTo>
                <a:cubicBezTo>
                  <a:pt x="16119" y="11208"/>
                  <a:pt x="17409" y="10596"/>
                  <a:pt x="18054" y="9577"/>
                </a:cubicBezTo>
                <a:cubicBezTo>
                  <a:pt x="19021" y="8966"/>
                  <a:pt x="19343" y="7947"/>
                  <a:pt x="19343" y="6928"/>
                </a:cubicBezTo>
                <a:cubicBezTo>
                  <a:pt x="19343" y="5502"/>
                  <a:pt x="18376" y="4075"/>
                  <a:pt x="16764" y="3057"/>
                </a:cubicBezTo>
                <a:cubicBezTo>
                  <a:pt x="15152" y="2038"/>
                  <a:pt x="13218" y="1426"/>
                  <a:pt x="10639" y="1426"/>
                </a:cubicBezTo>
                <a:cubicBezTo>
                  <a:pt x="8382" y="1426"/>
                  <a:pt x="6125" y="2038"/>
                  <a:pt x="4836" y="3057"/>
                </a:cubicBezTo>
                <a:cubicBezTo>
                  <a:pt x="3224" y="4075"/>
                  <a:pt x="2257" y="5502"/>
                  <a:pt x="2257" y="6928"/>
                </a:cubicBezTo>
                <a:cubicBezTo>
                  <a:pt x="2257" y="7947"/>
                  <a:pt x="2579" y="8966"/>
                  <a:pt x="3546" y="9781"/>
                </a:cubicBezTo>
                <a:cubicBezTo>
                  <a:pt x="4191" y="10596"/>
                  <a:pt x="5481" y="11208"/>
                  <a:pt x="6770" y="11819"/>
                </a:cubicBezTo>
                <a:cubicBezTo>
                  <a:pt x="7415" y="12023"/>
                  <a:pt x="7415" y="12023"/>
                  <a:pt x="7415" y="12023"/>
                </a:cubicBezTo>
                <a:cubicBezTo>
                  <a:pt x="7415" y="12430"/>
                  <a:pt x="7415" y="12430"/>
                  <a:pt x="7415" y="12430"/>
                </a:cubicBezTo>
                <a:cubicBezTo>
                  <a:pt x="7415" y="13653"/>
                  <a:pt x="7415" y="13653"/>
                  <a:pt x="7415" y="13653"/>
                </a:cubicBezTo>
                <a:cubicBezTo>
                  <a:pt x="9349" y="13653"/>
                  <a:pt x="9349" y="13653"/>
                  <a:pt x="9349" y="13653"/>
                </a:cubicBezTo>
                <a:cubicBezTo>
                  <a:pt x="9349" y="10596"/>
                  <a:pt x="9349" y="10596"/>
                  <a:pt x="9349" y="10596"/>
                </a:cubicBezTo>
                <a:cubicBezTo>
                  <a:pt x="7093" y="8151"/>
                  <a:pt x="7093" y="8151"/>
                  <a:pt x="7093" y="8151"/>
                </a:cubicBezTo>
                <a:cubicBezTo>
                  <a:pt x="8060" y="7743"/>
                  <a:pt x="8060" y="7743"/>
                  <a:pt x="8060" y="7743"/>
                </a:cubicBezTo>
                <a:cubicBezTo>
                  <a:pt x="8382" y="8151"/>
                  <a:pt x="8382" y="8151"/>
                  <a:pt x="8382" y="8151"/>
                </a:cubicBezTo>
                <a:close/>
                <a:moveTo>
                  <a:pt x="12896" y="8762"/>
                </a:moveTo>
                <a:cubicBezTo>
                  <a:pt x="12896" y="8762"/>
                  <a:pt x="12896" y="8762"/>
                  <a:pt x="12573" y="8762"/>
                </a:cubicBezTo>
                <a:cubicBezTo>
                  <a:pt x="12251" y="8762"/>
                  <a:pt x="11928" y="8762"/>
                  <a:pt x="11606" y="8558"/>
                </a:cubicBezTo>
                <a:cubicBezTo>
                  <a:pt x="11284" y="8558"/>
                  <a:pt x="10961" y="8762"/>
                  <a:pt x="10639" y="8762"/>
                </a:cubicBezTo>
                <a:cubicBezTo>
                  <a:pt x="10316" y="8762"/>
                  <a:pt x="9994" y="8558"/>
                  <a:pt x="9672" y="8558"/>
                </a:cubicBezTo>
                <a:cubicBezTo>
                  <a:pt x="9349" y="8558"/>
                  <a:pt x="9027" y="8762"/>
                  <a:pt x="9027" y="8762"/>
                </a:cubicBezTo>
                <a:cubicBezTo>
                  <a:pt x="8704" y="8762"/>
                  <a:pt x="8704" y="8762"/>
                  <a:pt x="8704" y="8558"/>
                </a:cubicBezTo>
                <a:cubicBezTo>
                  <a:pt x="10316" y="10189"/>
                  <a:pt x="10316" y="10189"/>
                  <a:pt x="10316" y="10189"/>
                </a:cubicBezTo>
                <a:cubicBezTo>
                  <a:pt x="10316" y="10392"/>
                  <a:pt x="10316" y="10392"/>
                  <a:pt x="10316" y="10392"/>
                </a:cubicBezTo>
                <a:cubicBezTo>
                  <a:pt x="10316" y="10392"/>
                  <a:pt x="10316" y="10392"/>
                  <a:pt x="10316" y="10392"/>
                </a:cubicBezTo>
                <a:cubicBezTo>
                  <a:pt x="10316" y="13653"/>
                  <a:pt x="10316" y="13653"/>
                  <a:pt x="10316" y="13653"/>
                </a:cubicBezTo>
                <a:cubicBezTo>
                  <a:pt x="11284" y="13653"/>
                  <a:pt x="11284" y="13653"/>
                  <a:pt x="11284" y="13653"/>
                </a:cubicBezTo>
                <a:cubicBezTo>
                  <a:pt x="11284" y="10392"/>
                  <a:pt x="11284" y="10392"/>
                  <a:pt x="11284" y="10392"/>
                </a:cubicBezTo>
                <a:cubicBezTo>
                  <a:pt x="11284" y="10392"/>
                  <a:pt x="11284" y="10392"/>
                  <a:pt x="11284" y="10392"/>
                </a:cubicBezTo>
                <a:cubicBezTo>
                  <a:pt x="11284" y="10189"/>
                  <a:pt x="11284" y="10189"/>
                  <a:pt x="11284" y="10189"/>
                </a:cubicBezTo>
                <a:cubicBezTo>
                  <a:pt x="12896" y="8762"/>
                  <a:pt x="12896" y="8762"/>
                  <a:pt x="12896" y="8762"/>
                </a:cubicBezTo>
                <a:close/>
                <a:moveTo>
                  <a:pt x="13863" y="19562"/>
                </a:moveTo>
                <a:cubicBezTo>
                  <a:pt x="7737" y="19970"/>
                  <a:pt x="7737" y="19970"/>
                  <a:pt x="7737" y="19970"/>
                </a:cubicBezTo>
                <a:cubicBezTo>
                  <a:pt x="8060" y="20989"/>
                  <a:pt x="9349" y="21600"/>
                  <a:pt x="10961" y="21600"/>
                </a:cubicBezTo>
                <a:cubicBezTo>
                  <a:pt x="12573" y="21600"/>
                  <a:pt x="13863" y="20785"/>
                  <a:pt x="13863" y="19766"/>
                </a:cubicBezTo>
                <a:cubicBezTo>
                  <a:pt x="13863" y="19766"/>
                  <a:pt x="13863" y="19766"/>
                  <a:pt x="13863" y="19562"/>
                </a:cubicBezTo>
                <a:close/>
                <a:moveTo>
                  <a:pt x="16119" y="17321"/>
                </a:moveTo>
                <a:cubicBezTo>
                  <a:pt x="5481" y="17932"/>
                  <a:pt x="5481" y="17932"/>
                  <a:pt x="5481" y="17932"/>
                </a:cubicBezTo>
                <a:cubicBezTo>
                  <a:pt x="5481" y="18136"/>
                  <a:pt x="5481" y="18136"/>
                  <a:pt x="5481" y="18136"/>
                </a:cubicBezTo>
                <a:cubicBezTo>
                  <a:pt x="5481" y="18136"/>
                  <a:pt x="5481" y="18340"/>
                  <a:pt x="5481" y="18340"/>
                </a:cubicBezTo>
                <a:cubicBezTo>
                  <a:pt x="16119" y="17728"/>
                  <a:pt x="16119" y="17728"/>
                  <a:pt x="16119" y="17728"/>
                </a:cubicBezTo>
                <a:cubicBezTo>
                  <a:pt x="16119" y="17728"/>
                  <a:pt x="16119" y="17525"/>
                  <a:pt x="16119" y="17525"/>
                </a:cubicBezTo>
                <a:cubicBezTo>
                  <a:pt x="16119" y="17525"/>
                  <a:pt x="16119" y="17525"/>
                  <a:pt x="16119" y="17321"/>
                </a:cubicBezTo>
                <a:close/>
                <a:moveTo>
                  <a:pt x="16119" y="14875"/>
                </a:moveTo>
                <a:cubicBezTo>
                  <a:pt x="5481" y="15487"/>
                  <a:pt x="5481" y="15487"/>
                  <a:pt x="5481" y="15487"/>
                </a:cubicBezTo>
                <a:cubicBezTo>
                  <a:pt x="5481" y="15487"/>
                  <a:pt x="5481" y="15487"/>
                  <a:pt x="5481" y="15691"/>
                </a:cubicBezTo>
                <a:cubicBezTo>
                  <a:pt x="5481" y="15691"/>
                  <a:pt x="5481" y="15691"/>
                  <a:pt x="5481" y="15691"/>
                </a:cubicBezTo>
                <a:cubicBezTo>
                  <a:pt x="16119" y="15079"/>
                  <a:pt x="16119" y="15079"/>
                  <a:pt x="16119" y="15079"/>
                </a:cubicBezTo>
                <a:cubicBezTo>
                  <a:pt x="16119" y="15079"/>
                  <a:pt x="16119" y="15079"/>
                  <a:pt x="16119" y="14875"/>
                </a:cubicBezTo>
                <a:cubicBezTo>
                  <a:pt x="16119" y="14875"/>
                  <a:pt x="16119" y="14875"/>
                  <a:pt x="16119" y="14875"/>
                </a:cubicBezTo>
                <a:close/>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sp>
        <p:nvSpPr>
          <p:cNvPr id="33807" name="Shape 1903">
            <a:extLst>
              <a:ext uri="{FF2B5EF4-FFF2-40B4-BE49-F238E27FC236}">
                <a16:creationId xmlns:a16="http://schemas.microsoft.com/office/drawing/2014/main" id="{14B05038-6B00-468B-9A74-28AAAF7ABAED}"/>
              </a:ext>
            </a:extLst>
          </p:cNvPr>
          <p:cNvSpPr>
            <a:spLocks/>
          </p:cNvSpPr>
          <p:nvPr/>
        </p:nvSpPr>
        <p:spPr bwMode="auto">
          <a:xfrm>
            <a:off x="9955795" y="2449136"/>
            <a:ext cx="396000" cy="648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639" y="0"/>
                </a:moveTo>
                <a:cubicBezTo>
                  <a:pt x="13863" y="0"/>
                  <a:pt x="16442" y="815"/>
                  <a:pt x="18376" y="2038"/>
                </a:cubicBezTo>
                <a:cubicBezTo>
                  <a:pt x="20310" y="3260"/>
                  <a:pt x="21600" y="5094"/>
                  <a:pt x="21600" y="6928"/>
                </a:cubicBezTo>
                <a:cubicBezTo>
                  <a:pt x="21600" y="8151"/>
                  <a:pt x="20955" y="9374"/>
                  <a:pt x="19988" y="10392"/>
                </a:cubicBezTo>
                <a:cubicBezTo>
                  <a:pt x="19021" y="11411"/>
                  <a:pt x="18054" y="12023"/>
                  <a:pt x="16442" y="12634"/>
                </a:cubicBezTo>
                <a:cubicBezTo>
                  <a:pt x="16442" y="13449"/>
                  <a:pt x="16442" y="13449"/>
                  <a:pt x="16442" y="13449"/>
                </a:cubicBezTo>
                <a:cubicBezTo>
                  <a:pt x="17087" y="13449"/>
                  <a:pt x="17087" y="13449"/>
                  <a:pt x="17087" y="13449"/>
                </a:cubicBezTo>
                <a:cubicBezTo>
                  <a:pt x="17731" y="13245"/>
                  <a:pt x="17731" y="13245"/>
                  <a:pt x="17731" y="13245"/>
                </a:cubicBezTo>
                <a:cubicBezTo>
                  <a:pt x="18054" y="13857"/>
                  <a:pt x="18054" y="13857"/>
                  <a:pt x="18054" y="13857"/>
                </a:cubicBezTo>
                <a:cubicBezTo>
                  <a:pt x="18376" y="14264"/>
                  <a:pt x="18376" y="14672"/>
                  <a:pt x="18376" y="14875"/>
                </a:cubicBezTo>
                <a:cubicBezTo>
                  <a:pt x="18376" y="15283"/>
                  <a:pt x="18376" y="15691"/>
                  <a:pt x="18054" y="16098"/>
                </a:cubicBezTo>
                <a:cubicBezTo>
                  <a:pt x="18054" y="16302"/>
                  <a:pt x="18054" y="16302"/>
                  <a:pt x="18054" y="16302"/>
                </a:cubicBezTo>
                <a:cubicBezTo>
                  <a:pt x="18054" y="16302"/>
                  <a:pt x="18054" y="16302"/>
                  <a:pt x="18054" y="16302"/>
                </a:cubicBezTo>
                <a:cubicBezTo>
                  <a:pt x="18376" y="16709"/>
                  <a:pt x="18376" y="17117"/>
                  <a:pt x="18376" y="17525"/>
                </a:cubicBezTo>
                <a:cubicBezTo>
                  <a:pt x="18376" y="17932"/>
                  <a:pt x="18376" y="18340"/>
                  <a:pt x="18054" y="18747"/>
                </a:cubicBezTo>
                <a:cubicBezTo>
                  <a:pt x="17731" y="18951"/>
                  <a:pt x="17731" y="18951"/>
                  <a:pt x="17731" y="18951"/>
                </a:cubicBezTo>
                <a:cubicBezTo>
                  <a:pt x="17087" y="19155"/>
                  <a:pt x="17087" y="19155"/>
                  <a:pt x="17087" y="19155"/>
                </a:cubicBezTo>
                <a:cubicBezTo>
                  <a:pt x="4836" y="19766"/>
                  <a:pt x="4836" y="19766"/>
                  <a:pt x="4836" y="19766"/>
                </a:cubicBezTo>
                <a:cubicBezTo>
                  <a:pt x="4191" y="19766"/>
                  <a:pt x="4191" y="19766"/>
                  <a:pt x="4191" y="19766"/>
                </a:cubicBezTo>
                <a:cubicBezTo>
                  <a:pt x="3869" y="19358"/>
                  <a:pt x="3869" y="19358"/>
                  <a:pt x="3869" y="19358"/>
                </a:cubicBezTo>
                <a:cubicBezTo>
                  <a:pt x="3546" y="18951"/>
                  <a:pt x="3546" y="18543"/>
                  <a:pt x="3224" y="18340"/>
                </a:cubicBezTo>
                <a:cubicBezTo>
                  <a:pt x="3224" y="17932"/>
                  <a:pt x="3546" y="17525"/>
                  <a:pt x="3869" y="16913"/>
                </a:cubicBezTo>
                <a:cubicBezTo>
                  <a:pt x="3869" y="16913"/>
                  <a:pt x="3869" y="16913"/>
                  <a:pt x="3869" y="16913"/>
                </a:cubicBezTo>
                <a:cubicBezTo>
                  <a:pt x="3869" y="16709"/>
                  <a:pt x="3869" y="16709"/>
                  <a:pt x="3869" y="16709"/>
                </a:cubicBezTo>
                <a:cubicBezTo>
                  <a:pt x="3546" y="16506"/>
                  <a:pt x="3546" y="16098"/>
                  <a:pt x="3224" y="15691"/>
                </a:cubicBezTo>
                <a:cubicBezTo>
                  <a:pt x="3224" y="15283"/>
                  <a:pt x="3546" y="14875"/>
                  <a:pt x="3869" y="14468"/>
                </a:cubicBezTo>
                <a:cubicBezTo>
                  <a:pt x="4191" y="14060"/>
                  <a:pt x="4191" y="14060"/>
                  <a:pt x="4191" y="14060"/>
                </a:cubicBezTo>
                <a:cubicBezTo>
                  <a:pt x="4836" y="14060"/>
                  <a:pt x="4836" y="14060"/>
                  <a:pt x="4836" y="14060"/>
                </a:cubicBezTo>
                <a:cubicBezTo>
                  <a:pt x="5158" y="14060"/>
                  <a:pt x="5158" y="14060"/>
                  <a:pt x="5158" y="14060"/>
                </a:cubicBezTo>
                <a:cubicBezTo>
                  <a:pt x="5158" y="12838"/>
                  <a:pt x="5158" y="12838"/>
                  <a:pt x="5158" y="12838"/>
                </a:cubicBezTo>
                <a:cubicBezTo>
                  <a:pt x="3546" y="12226"/>
                  <a:pt x="2257" y="11411"/>
                  <a:pt x="1612" y="10392"/>
                </a:cubicBezTo>
                <a:cubicBezTo>
                  <a:pt x="645" y="9374"/>
                  <a:pt x="0" y="8151"/>
                  <a:pt x="0" y="6928"/>
                </a:cubicBezTo>
                <a:cubicBezTo>
                  <a:pt x="0" y="5094"/>
                  <a:pt x="1290" y="3260"/>
                  <a:pt x="3224" y="2038"/>
                </a:cubicBezTo>
                <a:cubicBezTo>
                  <a:pt x="5158" y="815"/>
                  <a:pt x="7737" y="0"/>
                  <a:pt x="10639" y="0"/>
                </a:cubicBezTo>
                <a:close/>
                <a:moveTo>
                  <a:pt x="8382" y="8151"/>
                </a:moveTo>
                <a:cubicBezTo>
                  <a:pt x="8704" y="8355"/>
                  <a:pt x="8704" y="8355"/>
                  <a:pt x="9027" y="8355"/>
                </a:cubicBezTo>
                <a:cubicBezTo>
                  <a:pt x="9027" y="8355"/>
                  <a:pt x="9349" y="8355"/>
                  <a:pt x="9672" y="8151"/>
                </a:cubicBezTo>
                <a:cubicBezTo>
                  <a:pt x="9672" y="7947"/>
                  <a:pt x="9672" y="7947"/>
                  <a:pt x="9672" y="7947"/>
                </a:cubicBezTo>
                <a:cubicBezTo>
                  <a:pt x="9994" y="8151"/>
                  <a:pt x="9994" y="8151"/>
                  <a:pt x="9994" y="8151"/>
                </a:cubicBezTo>
                <a:cubicBezTo>
                  <a:pt x="10316" y="8355"/>
                  <a:pt x="10316" y="8355"/>
                  <a:pt x="10639" y="8355"/>
                </a:cubicBezTo>
                <a:cubicBezTo>
                  <a:pt x="10961" y="8355"/>
                  <a:pt x="11284" y="8355"/>
                  <a:pt x="11284" y="8151"/>
                </a:cubicBezTo>
                <a:cubicBezTo>
                  <a:pt x="11606" y="7947"/>
                  <a:pt x="11606" y="7947"/>
                  <a:pt x="11606" y="7947"/>
                </a:cubicBezTo>
                <a:cubicBezTo>
                  <a:pt x="11606" y="8151"/>
                  <a:pt x="11606" y="8151"/>
                  <a:pt x="11606" y="8151"/>
                </a:cubicBezTo>
                <a:cubicBezTo>
                  <a:pt x="11928" y="8355"/>
                  <a:pt x="12251" y="8355"/>
                  <a:pt x="12573" y="8355"/>
                </a:cubicBezTo>
                <a:cubicBezTo>
                  <a:pt x="12896" y="8355"/>
                  <a:pt x="13218" y="8355"/>
                  <a:pt x="13540" y="8151"/>
                </a:cubicBezTo>
                <a:cubicBezTo>
                  <a:pt x="13863" y="7743"/>
                  <a:pt x="13863" y="7743"/>
                  <a:pt x="13863" y="7743"/>
                </a:cubicBezTo>
                <a:cubicBezTo>
                  <a:pt x="14830" y="8151"/>
                  <a:pt x="14830" y="8151"/>
                  <a:pt x="14830" y="8151"/>
                </a:cubicBezTo>
                <a:cubicBezTo>
                  <a:pt x="12573" y="10596"/>
                  <a:pt x="12573" y="10596"/>
                  <a:pt x="12573" y="10596"/>
                </a:cubicBezTo>
                <a:cubicBezTo>
                  <a:pt x="12573" y="13653"/>
                  <a:pt x="12573" y="13653"/>
                  <a:pt x="12573" y="13653"/>
                </a:cubicBezTo>
                <a:cubicBezTo>
                  <a:pt x="14185" y="13449"/>
                  <a:pt x="14185" y="13449"/>
                  <a:pt x="14185" y="13449"/>
                </a:cubicBezTo>
                <a:cubicBezTo>
                  <a:pt x="14185" y="12226"/>
                  <a:pt x="14185" y="12226"/>
                  <a:pt x="14185" y="12226"/>
                </a:cubicBezTo>
                <a:cubicBezTo>
                  <a:pt x="14185" y="11819"/>
                  <a:pt x="14185" y="11819"/>
                  <a:pt x="14185" y="11819"/>
                </a:cubicBezTo>
                <a:cubicBezTo>
                  <a:pt x="14830" y="11615"/>
                  <a:pt x="14830" y="11615"/>
                  <a:pt x="14830" y="11615"/>
                </a:cubicBezTo>
                <a:cubicBezTo>
                  <a:pt x="16119" y="11208"/>
                  <a:pt x="17409" y="10596"/>
                  <a:pt x="18054" y="9577"/>
                </a:cubicBezTo>
                <a:cubicBezTo>
                  <a:pt x="19021" y="8966"/>
                  <a:pt x="19343" y="7947"/>
                  <a:pt x="19343" y="6928"/>
                </a:cubicBezTo>
                <a:cubicBezTo>
                  <a:pt x="19343" y="5502"/>
                  <a:pt x="18376" y="4075"/>
                  <a:pt x="16764" y="3057"/>
                </a:cubicBezTo>
                <a:cubicBezTo>
                  <a:pt x="15152" y="2038"/>
                  <a:pt x="13218" y="1426"/>
                  <a:pt x="10639" y="1426"/>
                </a:cubicBezTo>
                <a:cubicBezTo>
                  <a:pt x="8382" y="1426"/>
                  <a:pt x="6125" y="2038"/>
                  <a:pt x="4836" y="3057"/>
                </a:cubicBezTo>
                <a:cubicBezTo>
                  <a:pt x="3224" y="4075"/>
                  <a:pt x="2257" y="5502"/>
                  <a:pt x="2257" y="6928"/>
                </a:cubicBezTo>
                <a:cubicBezTo>
                  <a:pt x="2257" y="7947"/>
                  <a:pt x="2579" y="8966"/>
                  <a:pt x="3546" y="9781"/>
                </a:cubicBezTo>
                <a:cubicBezTo>
                  <a:pt x="4191" y="10596"/>
                  <a:pt x="5481" y="11208"/>
                  <a:pt x="6770" y="11819"/>
                </a:cubicBezTo>
                <a:cubicBezTo>
                  <a:pt x="7415" y="12023"/>
                  <a:pt x="7415" y="12023"/>
                  <a:pt x="7415" y="12023"/>
                </a:cubicBezTo>
                <a:cubicBezTo>
                  <a:pt x="7415" y="12430"/>
                  <a:pt x="7415" y="12430"/>
                  <a:pt x="7415" y="12430"/>
                </a:cubicBezTo>
                <a:cubicBezTo>
                  <a:pt x="7415" y="13653"/>
                  <a:pt x="7415" y="13653"/>
                  <a:pt x="7415" y="13653"/>
                </a:cubicBezTo>
                <a:cubicBezTo>
                  <a:pt x="9349" y="13653"/>
                  <a:pt x="9349" y="13653"/>
                  <a:pt x="9349" y="13653"/>
                </a:cubicBezTo>
                <a:cubicBezTo>
                  <a:pt x="9349" y="10596"/>
                  <a:pt x="9349" y="10596"/>
                  <a:pt x="9349" y="10596"/>
                </a:cubicBezTo>
                <a:cubicBezTo>
                  <a:pt x="7093" y="8151"/>
                  <a:pt x="7093" y="8151"/>
                  <a:pt x="7093" y="8151"/>
                </a:cubicBezTo>
                <a:cubicBezTo>
                  <a:pt x="8060" y="7743"/>
                  <a:pt x="8060" y="7743"/>
                  <a:pt x="8060" y="7743"/>
                </a:cubicBezTo>
                <a:cubicBezTo>
                  <a:pt x="8382" y="8151"/>
                  <a:pt x="8382" y="8151"/>
                  <a:pt x="8382" y="8151"/>
                </a:cubicBezTo>
                <a:close/>
                <a:moveTo>
                  <a:pt x="12896" y="8762"/>
                </a:moveTo>
                <a:cubicBezTo>
                  <a:pt x="12896" y="8762"/>
                  <a:pt x="12896" y="8762"/>
                  <a:pt x="12573" y="8762"/>
                </a:cubicBezTo>
                <a:cubicBezTo>
                  <a:pt x="12251" y="8762"/>
                  <a:pt x="11928" y="8762"/>
                  <a:pt x="11606" y="8558"/>
                </a:cubicBezTo>
                <a:cubicBezTo>
                  <a:pt x="11284" y="8558"/>
                  <a:pt x="10961" y="8762"/>
                  <a:pt x="10639" y="8762"/>
                </a:cubicBezTo>
                <a:cubicBezTo>
                  <a:pt x="10316" y="8762"/>
                  <a:pt x="9994" y="8558"/>
                  <a:pt x="9672" y="8558"/>
                </a:cubicBezTo>
                <a:cubicBezTo>
                  <a:pt x="9349" y="8558"/>
                  <a:pt x="9027" y="8762"/>
                  <a:pt x="9027" y="8762"/>
                </a:cubicBezTo>
                <a:cubicBezTo>
                  <a:pt x="8704" y="8762"/>
                  <a:pt x="8704" y="8762"/>
                  <a:pt x="8704" y="8558"/>
                </a:cubicBezTo>
                <a:cubicBezTo>
                  <a:pt x="10316" y="10189"/>
                  <a:pt x="10316" y="10189"/>
                  <a:pt x="10316" y="10189"/>
                </a:cubicBezTo>
                <a:cubicBezTo>
                  <a:pt x="10316" y="10392"/>
                  <a:pt x="10316" y="10392"/>
                  <a:pt x="10316" y="10392"/>
                </a:cubicBezTo>
                <a:cubicBezTo>
                  <a:pt x="10316" y="10392"/>
                  <a:pt x="10316" y="10392"/>
                  <a:pt x="10316" y="10392"/>
                </a:cubicBezTo>
                <a:cubicBezTo>
                  <a:pt x="10316" y="13653"/>
                  <a:pt x="10316" y="13653"/>
                  <a:pt x="10316" y="13653"/>
                </a:cubicBezTo>
                <a:cubicBezTo>
                  <a:pt x="11284" y="13653"/>
                  <a:pt x="11284" y="13653"/>
                  <a:pt x="11284" y="13653"/>
                </a:cubicBezTo>
                <a:cubicBezTo>
                  <a:pt x="11284" y="10392"/>
                  <a:pt x="11284" y="10392"/>
                  <a:pt x="11284" y="10392"/>
                </a:cubicBezTo>
                <a:cubicBezTo>
                  <a:pt x="11284" y="10392"/>
                  <a:pt x="11284" y="10392"/>
                  <a:pt x="11284" y="10392"/>
                </a:cubicBezTo>
                <a:cubicBezTo>
                  <a:pt x="11284" y="10189"/>
                  <a:pt x="11284" y="10189"/>
                  <a:pt x="11284" y="10189"/>
                </a:cubicBezTo>
                <a:cubicBezTo>
                  <a:pt x="12896" y="8762"/>
                  <a:pt x="12896" y="8762"/>
                  <a:pt x="12896" y="8762"/>
                </a:cubicBezTo>
                <a:close/>
                <a:moveTo>
                  <a:pt x="13863" y="19562"/>
                </a:moveTo>
                <a:cubicBezTo>
                  <a:pt x="7737" y="19970"/>
                  <a:pt x="7737" y="19970"/>
                  <a:pt x="7737" y="19970"/>
                </a:cubicBezTo>
                <a:cubicBezTo>
                  <a:pt x="8060" y="20989"/>
                  <a:pt x="9349" y="21600"/>
                  <a:pt x="10961" y="21600"/>
                </a:cubicBezTo>
                <a:cubicBezTo>
                  <a:pt x="12573" y="21600"/>
                  <a:pt x="13863" y="20785"/>
                  <a:pt x="13863" y="19766"/>
                </a:cubicBezTo>
                <a:cubicBezTo>
                  <a:pt x="13863" y="19766"/>
                  <a:pt x="13863" y="19766"/>
                  <a:pt x="13863" y="19562"/>
                </a:cubicBezTo>
                <a:close/>
                <a:moveTo>
                  <a:pt x="16119" y="17321"/>
                </a:moveTo>
                <a:cubicBezTo>
                  <a:pt x="5481" y="17932"/>
                  <a:pt x="5481" y="17932"/>
                  <a:pt x="5481" y="17932"/>
                </a:cubicBezTo>
                <a:cubicBezTo>
                  <a:pt x="5481" y="18136"/>
                  <a:pt x="5481" y="18136"/>
                  <a:pt x="5481" y="18136"/>
                </a:cubicBezTo>
                <a:cubicBezTo>
                  <a:pt x="5481" y="18136"/>
                  <a:pt x="5481" y="18340"/>
                  <a:pt x="5481" y="18340"/>
                </a:cubicBezTo>
                <a:cubicBezTo>
                  <a:pt x="16119" y="17728"/>
                  <a:pt x="16119" y="17728"/>
                  <a:pt x="16119" y="17728"/>
                </a:cubicBezTo>
                <a:cubicBezTo>
                  <a:pt x="16119" y="17728"/>
                  <a:pt x="16119" y="17525"/>
                  <a:pt x="16119" y="17525"/>
                </a:cubicBezTo>
                <a:cubicBezTo>
                  <a:pt x="16119" y="17525"/>
                  <a:pt x="16119" y="17525"/>
                  <a:pt x="16119" y="17321"/>
                </a:cubicBezTo>
                <a:close/>
                <a:moveTo>
                  <a:pt x="16119" y="14875"/>
                </a:moveTo>
                <a:cubicBezTo>
                  <a:pt x="5481" y="15487"/>
                  <a:pt x="5481" y="15487"/>
                  <a:pt x="5481" y="15487"/>
                </a:cubicBezTo>
                <a:cubicBezTo>
                  <a:pt x="5481" y="15487"/>
                  <a:pt x="5481" y="15487"/>
                  <a:pt x="5481" y="15691"/>
                </a:cubicBezTo>
                <a:cubicBezTo>
                  <a:pt x="5481" y="15691"/>
                  <a:pt x="5481" y="15691"/>
                  <a:pt x="5481" y="15691"/>
                </a:cubicBezTo>
                <a:cubicBezTo>
                  <a:pt x="16119" y="15079"/>
                  <a:pt x="16119" y="15079"/>
                  <a:pt x="16119" y="15079"/>
                </a:cubicBezTo>
                <a:cubicBezTo>
                  <a:pt x="16119" y="15079"/>
                  <a:pt x="16119" y="15079"/>
                  <a:pt x="16119" y="14875"/>
                </a:cubicBezTo>
                <a:cubicBezTo>
                  <a:pt x="16119" y="14875"/>
                  <a:pt x="16119" y="14875"/>
                  <a:pt x="16119" y="14875"/>
                </a:cubicBezTo>
                <a:close/>
              </a:path>
            </a:pathLst>
          </a:custGeom>
          <a:solidFill>
            <a:schemeClr val="tx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lstStyle/>
          <a:p>
            <a:endParaRPr lang="da-DK" dirty="0"/>
          </a:p>
        </p:txBody>
      </p:sp>
      <p:sp>
        <p:nvSpPr>
          <p:cNvPr id="49" name="TextBox 20">
            <a:extLst>
              <a:ext uri="{FF2B5EF4-FFF2-40B4-BE49-F238E27FC236}">
                <a16:creationId xmlns:a16="http://schemas.microsoft.com/office/drawing/2014/main" id="{AB8A0AEC-4035-4C9C-8109-71E3839BFE9E}"/>
              </a:ext>
            </a:extLst>
          </p:cNvPr>
          <p:cNvSpPr txBox="1">
            <a:spLocks noChangeArrowheads="1"/>
          </p:cNvSpPr>
          <p:nvPr/>
        </p:nvSpPr>
        <p:spPr bwMode="auto">
          <a:xfrm>
            <a:off x="10003335" y="3565397"/>
            <a:ext cx="2596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en-US" altLang="da-DK" sz="1400" dirty="0">
                <a:solidFill>
                  <a:srgbClr val="FFFFFF"/>
                </a:solidFill>
                <a:latin typeface="Source Sans Pro" panose="020B0503030403020204" pitchFamily="34" charset="0"/>
                <a:cs typeface="Source Sans Pro" panose="020B0503030403020204" pitchFamily="34" charset="0"/>
              </a:rPr>
              <a:t>4</a:t>
            </a:r>
          </a:p>
        </p:txBody>
      </p:sp>
      <p:sp>
        <p:nvSpPr>
          <p:cNvPr id="53" name="TextBox 20">
            <a:extLst>
              <a:ext uri="{FF2B5EF4-FFF2-40B4-BE49-F238E27FC236}">
                <a16:creationId xmlns:a16="http://schemas.microsoft.com/office/drawing/2014/main" id="{63DF1CD0-FABC-478B-8DF7-C559C81244EA}"/>
              </a:ext>
            </a:extLst>
          </p:cNvPr>
          <p:cNvSpPr txBox="1">
            <a:spLocks noChangeArrowheads="1"/>
          </p:cNvSpPr>
          <p:nvPr/>
        </p:nvSpPr>
        <p:spPr bwMode="auto">
          <a:xfrm>
            <a:off x="4432004" y="3572905"/>
            <a:ext cx="2596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en-US" altLang="da-DK" sz="1400" dirty="0">
                <a:solidFill>
                  <a:srgbClr val="FFFFFF"/>
                </a:solidFill>
                <a:latin typeface="Source Sans Pro" panose="020B0503030403020204" pitchFamily="34" charset="0"/>
                <a:cs typeface="Source Sans Pro" panose="020B0503030403020204" pitchFamily="34" charset="0"/>
              </a:rPr>
              <a:t>2</a:t>
            </a:r>
          </a:p>
        </p:txBody>
      </p:sp>
      <p:sp>
        <p:nvSpPr>
          <p:cNvPr id="54" name="TextBox 20">
            <a:extLst>
              <a:ext uri="{FF2B5EF4-FFF2-40B4-BE49-F238E27FC236}">
                <a16:creationId xmlns:a16="http://schemas.microsoft.com/office/drawing/2014/main" id="{99C7FDEF-A4EB-4E9E-ADED-4D8119D13D2C}"/>
              </a:ext>
            </a:extLst>
          </p:cNvPr>
          <p:cNvSpPr txBox="1">
            <a:spLocks noChangeArrowheads="1"/>
          </p:cNvSpPr>
          <p:nvPr/>
        </p:nvSpPr>
        <p:spPr bwMode="auto">
          <a:xfrm>
            <a:off x="1646735" y="3566264"/>
            <a:ext cx="2596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en-US" altLang="da-DK" sz="1400" dirty="0">
                <a:solidFill>
                  <a:srgbClr val="FFFFFF"/>
                </a:solidFill>
                <a:latin typeface="Source Sans Pro" panose="020B0503030403020204" pitchFamily="34" charset="0"/>
                <a:cs typeface="Source Sans Pro" panose="020B0503030403020204" pitchFamily="34" charset="0"/>
              </a:rPr>
              <a:t>1</a:t>
            </a:r>
          </a:p>
        </p:txBody>
      </p:sp>
      <p:grpSp>
        <p:nvGrpSpPr>
          <p:cNvPr id="8" name="Group 35">
            <a:extLst>
              <a:ext uri="{FF2B5EF4-FFF2-40B4-BE49-F238E27FC236}">
                <a16:creationId xmlns:a16="http://schemas.microsoft.com/office/drawing/2014/main" id="{DA447C83-2CE8-0AB1-94AE-4A2D339BB4A7}"/>
              </a:ext>
            </a:extLst>
          </p:cNvPr>
          <p:cNvGrpSpPr>
            <a:grpSpLocks/>
          </p:cNvGrpSpPr>
          <p:nvPr/>
        </p:nvGrpSpPr>
        <p:grpSpPr bwMode="auto">
          <a:xfrm>
            <a:off x="554182" y="279627"/>
            <a:ext cx="11083636" cy="1019175"/>
            <a:chOff x="-152307" y="655461"/>
            <a:chExt cx="12191818" cy="1019655"/>
          </a:xfrm>
        </p:grpSpPr>
        <p:sp>
          <p:nvSpPr>
            <p:cNvPr id="9" name="TextBox 31">
              <a:extLst>
                <a:ext uri="{FF2B5EF4-FFF2-40B4-BE49-F238E27FC236}">
                  <a16:creationId xmlns:a16="http://schemas.microsoft.com/office/drawing/2014/main" id="{121C1854-B98A-1A87-AC03-3AF33E50FA1A}"/>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Medlemmers rettigheder og ansvar i roklubben</a:t>
              </a:r>
            </a:p>
          </p:txBody>
        </p:sp>
        <p:sp>
          <p:nvSpPr>
            <p:cNvPr id="10" name="TextBox 32">
              <a:extLst>
                <a:ext uri="{FF2B5EF4-FFF2-40B4-BE49-F238E27FC236}">
                  <a16:creationId xmlns:a16="http://schemas.microsoft.com/office/drawing/2014/main" id="{731335AF-3114-BF02-6EF6-528BC31DD7FC}"/>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Hvad kan I forvente af klubben og hvad forventer klubben af jer?</a:t>
              </a:r>
            </a:p>
          </p:txBody>
        </p:sp>
        <p:cxnSp>
          <p:nvCxnSpPr>
            <p:cNvPr id="11" name="Straight Connector 33">
              <a:extLst>
                <a:ext uri="{FF2B5EF4-FFF2-40B4-BE49-F238E27FC236}">
                  <a16:creationId xmlns:a16="http://schemas.microsoft.com/office/drawing/2014/main" id="{4228662C-6FBA-BE2B-6F29-E0B26E14A56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38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par>
                          <p:cTn id="16" fill="hold" nodeType="withGroup">
                            <p:stCondLst>
                              <p:cond delay="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338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par>
                          <p:cTn id="28" fill="hold" nodeType="withGroup">
                            <p:stCondLst>
                              <p:cond delay="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338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500"/>
                                        <p:tgtEl>
                                          <p:spTgt spid="45"/>
                                        </p:tgtEl>
                                      </p:cBhvr>
                                    </p:animEffect>
                                  </p:childTnLst>
                                </p:cTn>
                              </p:par>
                            </p:childTnLst>
                          </p:cTn>
                        </p:par>
                        <p:par>
                          <p:cTn id="40" fill="hold" nodeType="withGroup">
                            <p:stCondLst>
                              <p:cond delay="500"/>
                            </p:stCondLst>
                            <p:childTnLst>
                              <p:par>
                                <p:cTn id="41" presetID="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33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4" grpId="0" animBg="1"/>
      <p:bldP spid="33805" grpId="0" animBg="1"/>
      <p:bldP spid="33806" grpId="0" animBg="1"/>
      <p:bldP spid="3380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E7DC9E-110F-ABC1-D323-077CC8E693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2140" y="205575"/>
            <a:ext cx="9144000" cy="6446849"/>
          </a:xfrm>
          <a:prstGeom prst="rect">
            <a:avLst/>
          </a:prstGeom>
        </p:spPr>
      </p:pic>
      <p:sp>
        <p:nvSpPr>
          <p:cNvPr id="12" name="Rektangel 5">
            <a:extLst>
              <a:ext uri="{FF2B5EF4-FFF2-40B4-BE49-F238E27FC236}">
                <a16:creationId xmlns:a16="http://schemas.microsoft.com/office/drawing/2014/main" id="{2B4CF6CF-2C72-43FF-117A-4DBE1235F5CB}"/>
              </a:ext>
            </a:extLst>
          </p:cNvPr>
          <p:cNvSpPr/>
          <p:nvPr/>
        </p:nvSpPr>
        <p:spPr>
          <a:xfrm>
            <a:off x="1963837" y="338121"/>
            <a:ext cx="2640650" cy="615127"/>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13" name="Pil: højre 1">
            <a:extLst>
              <a:ext uri="{FF2B5EF4-FFF2-40B4-BE49-F238E27FC236}">
                <a16:creationId xmlns:a16="http://schemas.microsoft.com/office/drawing/2014/main" id="{33158AFE-2C80-2D24-F58C-6E8B37F20391}"/>
              </a:ext>
            </a:extLst>
          </p:cNvPr>
          <p:cNvSpPr/>
          <p:nvPr/>
        </p:nvSpPr>
        <p:spPr>
          <a:xfrm flipH="1">
            <a:off x="4689943" y="205575"/>
            <a:ext cx="4088296" cy="880217"/>
          </a:xfrm>
          <a:prstGeom prst="right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da-DK" dirty="0">
                <a:solidFill>
                  <a:srgbClr val="53585F"/>
                </a:solidFill>
                <a:latin typeface="Source Sans Pro" panose="020B0503030403020204" pitchFamily="34" charset="0"/>
                <a:ea typeface="Source Sans Pro" panose="020B0503030403020204" pitchFamily="34" charset="0"/>
              </a:rPr>
              <a:t>Vælg en lokation på vandet</a:t>
            </a:r>
          </a:p>
        </p:txBody>
      </p:sp>
      <p:sp>
        <p:nvSpPr>
          <p:cNvPr id="14" name="Rektangel 5">
            <a:extLst>
              <a:ext uri="{FF2B5EF4-FFF2-40B4-BE49-F238E27FC236}">
                <a16:creationId xmlns:a16="http://schemas.microsoft.com/office/drawing/2014/main" id="{E498559A-0106-AEC9-6A2B-D1A1F79F65E8}"/>
              </a:ext>
            </a:extLst>
          </p:cNvPr>
          <p:cNvSpPr/>
          <p:nvPr/>
        </p:nvSpPr>
        <p:spPr>
          <a:xfrm>
            <a:off x="8778239" y="3345180"/>
            <a:ext cx="648072" cy="318262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pic>
        <p:nvPicPr>
          <p:cNvPr id="16" name="Picture 15" descr="Icon&#10;&#10;Description automatically generated">
            <a:extLst>
              <a:ext uri="{FF2B5EF4-FFF2-40B4-BE49-F238E27FC236}">
                <a16:creationId xmlns:a16="http://schemas.microsoft.com/office/drawing/2014/main" id="{6593DADE-4FC2-14CF-13B5-09BA56D8C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06" y="277373"/>
            <a:ext cx="1075854" cy="1080000"/>
          </a:xfrm>
          <a:prstGeom prst="rect">
            <a:avLst/>
          </a:prstGeom>
        </p:spPr>
      </p:pic>
      <p:sp>
        <p:nvSpPr>
          <p:cNvPr id="3" name="TextBox 2">
            <a:extLst>
              <a:ext uri="{FF2B5EF4-FFF2-40B4-BE49-F238E27FC236}">
                <a16:creationId xmlns:a16="http://schemas.microsoft.com/office/drawing/2014/main" id="{0C358B6F-EFC2-B6AA-0EE1-303B14AF1E37}"/>
              </a:ext>
            </a:extLst>
          </p:cNvPr>
          <p:cNvSpPr txBox="1"/>
          <p:nvPr/>
        </p:nvSpPr>
        <p:spPr bwMode="auto">
          <a:xfrm>
            <a:off x="10462272" y="78857"/>
            <a:ext cx="1600016" cy="397032"/>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100" spc="30" dirty="0">
                <a:solidFill>
                  <a:srgbClr val="FF0000"/>
                </a:solidFill>
                <a:latin typeface="Source Sans Pro" panose="020B0503030403020204" pitchFamily="34" charset="0"/>
                <a:ea typeface="Source Sans Pro" panose="020B0503030403020204" pitchFamily="34" charset="0"/>
              </a:rPr>
              <a:t>Brug gerne eksempler fra eget farvand</a:t>
            </a:r>
          </a:p>
        </p:txBody>
      </p:sp>
    </p:spTree>
    <p:extLst>
      <p:ext uri="{BB962C8B-B14F-4D97-AF65-F5344CB8AC3E}">
        <p14:creationId xmlns:p14="http://schemas.microsoft.com/office/powerpoint/2010/main" val="1515568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8D327-3B63-F4C4-399A-1084BB9621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8609" y="227416"/>
            <a:ext cx="9230138" cy="6460001"/>
          </a:xfrm>
          <a:prstGeom prst="rect">
            <a:avLst/>
          </a:prstGeom>
        </p:spPr>
      </p:pic>
      <p:sp>
        <p:nvSpPr>
          <p:cNvPr id="14" name="Rektangel 5">
            <a:extLst>
              <a:ext uri="{FF2B5EF4-FFF2-40B4-BE49-F238E27FC236}">
                <a16:creationId xmlns:a16="http://schemas.microsoft.com/office/drawing/2014/main" id="{E498559A-0106-AEC9-6A2B-D1A1F79F65E8}"/>
              </a:ext>
            </a:extLst>
          </p:cNvPr>
          <p:cNvSpPr/>
          <p:nvPr/>
        </p:nvSpPr>
        <p:spPr>
          <a:xfrm>
            <a:off x="8778239" y="3345180"/>
            <a:ext cx="648072" cy="318262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16" name="Rektangel 5">
            <a:extLst>
              <a:ext uri="{FF2B5EF4-FFF2-40B4-BE49-F238E27FC236}">
                <a16:creationId xmlns:a16="http://schemas.microsoft.com/office/drawing/2014/main" id="{F2D94007-5446-B865-8C20-AA7085A64CB1}"/>
              </a:ext>
            </a:extLst>
          </p:cNvPr>
          <p:cNvSpPr/>
          <p:nvPr/>
        </p:nvSpPr>
        <p:spPr>
          <a:xfrm>
            <a:off x="1965040" y="336395"/>
            <a:ext cx="2640650" cy="615127"/>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21" name="Rektangel 5">
            <a:extLst>
              <a:ext uri="{FF2B5EF4-FFF2-40B4-BE49-F238E27FC236}">
                <a16:creationId xmlns:a16="http://schemas.microsoft.com/office/drawing/2014/main" id="{5983E415-88A1-7095-6114-DD13EC52A451}"/>
              </a:ext>
            </a:extLst>
          </p:cNvPr>
          <p:cNvSpPr/>
          <p:nvPr/>
        </p:nvSpPr>
        <p:spPr>
          <a:xfrm>
            <a:off x="1963837" y="338121"/>
            <a:ext cx="2640650" cy="615127"/>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2" name="Arrow: Left-Up 1">
            <a:extLst>
              <a:ext uri="{FF2B5EF4-FFF2-40B4-BE49-F238E27FC236}">
                <a16:creationId xmlns:a16="http://schemas.microsoft.com/office/drawing/2014/main" id="{728DC446-EB53-3169-11AB-D4CF0DEB7A69}"/>
              </a:ext>
            </a:extLst>
          </p:cNvPr>
          <p:cNvSpPr/>
          <p:nvPr/>
        </p:nvSpPr>
        <p:spPr>
          <a:xfrm flipV="1">
            <a:off x="4663889" y="175095"/>
            <a:ext cx="4899211" cy="2979988"/>
          </a:xfrm>
          <a:prstGeom prst="leftUpArrow">
            <a:avLst>
              <a:gd name="adj1" fmla="val 13645"/>
              <a:gd name="adj2" fmla="val 15688"/>
              <a:gd name="adj3" fmla="val 15575"/>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da-DK" sz="1600" dirty="0">
              <a:solidFill>
                <a:srgbClr val="53585F"/>
              </a:solidFill>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3D267549-7415-D32C-B763-6C908614BC69}"/>
              </a:ext>
            </a:extLst>
          </p:cNvPr>
          <p:cNvSpPr txBox="1"/>
          <p:nvPr/>
        </p:nvSpPr>
        <p:spPr>
          <a:xfrm>
            <a:off x="4800807" y="465460"/>
            <a:ext cx="4549140" cy="364142"/>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eaLnBrk="1" fontAlgn="auto" hangingPunct="1">
              <a:spcBef>
                <a:spcPts val="0"/>
              </a:spcBef>
              <a:spcAft>
                <a:spcPts val="0"/>
              </a:spcAft>
              <a:defRPr sz="1600">
                <a:solidFill>
                  <a:srgbClr val="53585F"/>
                </a:solidFill>
                <a:latin typeface="Source Sans Pro" panose="020B0503030403020204" pitchFamily="34" charset="0"/>
                <a:ea typeface="Source Sans Pro" panose="020B0503030403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a-DK" sz="1400" dirty="0"/>
              <a:t>En lokation på land viser mindre vind end på vandet</a:t>
            </a:r>
          </a:p>
        </p:txBody>
      </p:sp>
      <p:pic>
        <p:nvPicPr>
          <p:cNvPr id="28" name="Picture 27" descr="Icon&#10;&#10;Description automatically generated">
            <a:extLst>
              <a:ext uri="{FF2B5EF4-FFF2-40B4-BE49-F238E27FC236}">
                <a16:creationId xmlns:a16="http://schemas.microsoft.com/office/drawing/2014/main" id="{F2D731BD-EC92-3CE9-571C-C0384E5096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06" y="277373"/>
            <a:ext cx="1075854" cy="1080000"/>
          </a:xfrm>
          <a:prstGeom prst="rect">
            <a:avLst/>
          </a:prstGeom>
        </p:spPr>
      </p:pic>
      <p:sp>
        <p:nvSpPr>
          <p:cNvPr id="5" name="TextBox 4">
            <a:extLst>
              <a:ext uri="{FF2B5EF4-FFF2-40B4-BE49-F238E27FC236}">
                <a16:creationId xmlns:a16="http://schemas.microsoft.com/office/drawing/2014/main" id="{26DFEDCA-468D-D7C4-F11F-483442C10BBB}"/>
              </a:ext>
            </a:extLst>
          </p:cNvPr>
          <p:cNvSpPr txBox="1"/>
          <p:nvPr/>
        </p:nvSpPr>
        <p:spPr bwMode="auto">
          <a:xfrm>
            <a:off x="10462272" y="78857"/>
            <a:ext cx="1600016" cy="397032"/>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100" spc="30" dirty="0">
                <a:solidFill>
                  <a:srgbClr val="FF0000"/>
                </a:solidFill>
                <a:latin typeface="Source Sans Pro" panose="020B0503030403020204" pitchFamily="34" charset="0"/>
                <a:ea typeface="Source Sans Pro" panose="020B0503030403020204" pitchFamily="34" charset="0"/>
              </a:rPr>
              <a:t>Brug gerne eksempler fra eget farvand</a:t>
            </a:r>
          </a:p>
        </p:txBody>
      </p:sp>
    </p:spTree>
    <p:extLst>
      <p:ext uri="{BB962C8B-B14F-4D97-AF65-F5344CB8AC3E}">
        <p14:creationId xmlns:p14="http://schemas.microsoft.com/office/powerpoint/2010/main" val="1791104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6DC08B0-A700-18BD-5315-86505D28F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9720" y="-22860"/>
            <a:ext cx="10613455" cy="6458400"/>
          </a:xfrm>
          <a:prstGeom prst="rect">
            <a:avLst/>
          </a:prstGeom>
        </p:spPr>
      </p:pic>
      <p:pic>
        <p:nvPicPr>
          <p:cNvPr id="19" name="Picture 18" descr="Icon&#10;&#10;Description automatically generated">
            <a:extLst>
              <a:ext uri="{FF2B5EF4-FFF2-40B4-BE49-F238E27FC236}">
                <a16:creationId xmlns:a16="http://schemas.microsoft.com/office/drawing/2014/main" id="{EE92C49A-BB7B-727F-6849-8E82EECB3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06" y="277373"/>
            <a:ext cx="1075854" cy="1080000"/>
          </a:xfrm>
          <a:prstGeom prst="rect">
            <a:avLst/>
          </a:prstGeom>
        </p:spPr>
      </p:pic>
      <p:sp>
        <p:nvSpPr>
          <p:cNvPr id="2" name="TextBox 1">
            <a:extLst>
              <a:ext uri="{FF2B5EF4-FFF2-40B4-BE49-F238E27FC236}">
                <a16:creationId xmlns:a16="http://schemas.microsoft.com/office/drawing/2014/main" id="{E33C27EF-28E1-0FD9-FC1B-95A9D0CD695D}"/>
              </a:ext>
            </a:extLst>
          </p:cNvPr>
          <p:cNvSpPr txBox="1"/>
          <p:nvPr/>
        </p:nvSpPr>
        <p:spPr bwMode="auto">
          <a:xfrm>
            <a:off x="8956201" y="334351"/>
            <a:ext cx="1600016" cy="397032"/>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100" spc="30" dirty="0">
                <a:solidFill>
                  <a:srgbClr val="FF0000"/>
                </a:solidFill>
                <a:latin typeface="Source Sans Pro" panose="020B0503030403020204" pitchFamily="34" charset="0"/>
                <a:ea typeface="Source Sans Pro" panose="020B0503030403020204" pitchFamily="34" charset="0"/>
              </a:rPr>
              <a:t>Brug gerne eksempler fra eget farvand</a:t>
            </a:r>
          </a:p>
        </p:txBody>
      </p:sp>
    </p:spTree>
    <p:extLst>
      <p:ext uri="{BB962C8B-B14F-4D97-AF65-F5344CB8AC3E}">
        <p14:creationId xmlns:p14="http://schemas.microsoft.com/office/powerpoint/2010/main" val="1281264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Forsiden på www.dmi.dk</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Eller app</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12" name="Billede 2">
            <a:extLst>
              <a:ext uri="{FF2B5EF4-FFF2-40B4-BE49-F238E27FC236}">
                <a16:creationId xmlns:a16="http://schemas.microsoft.com/office/drawing/2014/main" id="{64895329-296C-823E-8497-C2BA451E39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042" y="1596464"/>
            <a:ext cx="9705916" cy="5040000"/>
          </a:xfrm>
          <a:prstGeom prst="rect">
            <a:avLst/>
          </a:prstGeom>
        </p:spPr>
      </p:pic>
      <p:sp>
        <p:nvSpPr>
          <p:cNvPr id="13" name="Pil: nedad 3">
            <a:extLst>
              <a:ext uri="{FF2B5EF4-FFF2-40B4-BE49-F238E27FC236}">
                <a16:creationId xmlns:a16="http://schemas.microsoft.com/office/drawing/2014/main" id="{8FC7100D-C1C5-BF58-7AB5-72A81B1E139F}"/>
              </a:ext>
            </a:extLst>
          </p:cNvPr>
          <p:cNvSpPr/>
          <p:nvPr/>
        </p:nvSpPr>
        <p:spPr>
          <a:xfrm>
            <a:off x="7871337" y="5157084"/>
            <a:ext cx="717847" cy="1492953"/>
          </a:xfrm>
          <a:prstGeom prst="down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eaLnBrk="1" fontAlgn="auto" hangingPunct="1">
              <a:spcBef>
                <a:spcPts val="0"/>
              </a:spcBef>
              <a:spcAft>
                <a:spcPts val="0"/>
              </a:spcAft>
            </a:pPr>
            <a:r>
              <a:rPr lang="da-DK" dirty="0">
                <a:solidFill>
                  <a:srgbClr val="53585F"/>
                </a:solidFill>
                <a:latin typeface="Source Sans Pro" panose="020B0503030403020204" pitchFamily="34" charset="0"/>
                <a:ea typeface="Source Sans Pro" panose="020B0503030403020204" pitchFamily="34" charset="0"/>
              </a:rPr>
              <a:t>   Rul ned </a:t>
            </a:r>
          </a:p>
        </p:txBody>
      </p:sp>
      <p:pic>
        <p:nvPicPr>
          <p:cNvPr id="15" name="Picture 14" descr="Icon&#10;&#10;Description automatically generated">
            <a:extLst>
              <a:ext uri="{FF2B5EF4-FFF2-40B4-BE49-F238E27FC236}">
                <a16:creationId xmlns:a16="http://schemas.microsoft.com/office/drawing/2014/main" id="{D165134A-DD92-A710-F403-F74781901C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618" y="277373"/>
            <a:ext cx="1098742" cy="1080000"/>
          </a:xfrm>
          <a:prstGeom prst="rect">
            <a:avLst/>
          </a:prstGeom>
        </p:spPr>
      </p:pic>
      <p:sp>
        <p:nvSpPr>
          <p:cNvPr id="14" name="TextBox 13">
            <a:extLst>
              <a:ext uri="{FF2B5EF4-FFF2-40B4-BE49-F238E27FC236}">
                <a16:creationId xmlns:a16="http://schemas.microsoft.com/office/drawing/2014/main" id="{56E81728-9CE6-15A7-9844-5E5334888625}"/>
              </a:ext>
            </a:extLst>
          </p:cNvPr>
          <p:cNvSpPr txBox="1"/>
          <p:nvPr/>
        </p:nvSpPr>
        <p:spPr>
          <a:xfrm>
            <a:off x="1456026" y="524985"/>
            <a:ext cx="1098741" cy="584775"/>
          </a:xfrm>
          <a:prstGeom prst="rect">
            <a:avLst/>
          </a:prstGeom>
          <a:noFill/>
        </p:spPr>
        <p:txBody>
          <a:bodyPr wrap="square">
            <a:spAutoFit/>
          </a:bodyPr>
          <a:lstStyle/>
          <a:p>
            <a:r>
              <a:rPr lang="da-DK" sz="3200" spc="30" dirty="0">
                <a:solidFill>
                  <a:srgbClr val="002060"/>
                </a:solidFill>
                <a:latin typeface="+mn-lt"/>
                <a:ea typeface="Source Sans Pro" panose="020B0503030403020204" pitchFamily="34" charset="0"/>
              </a:rPr>
              <a:t>DMI</a:t>
            </a:r>
            <a:endParaRPr lang="da-DK" sz="3200" dirty="0">
              <a:solidFill>
                <a:srgbClr val="002060"/>
              </a:solidFill>
              <a:latin typeface="+mn-lt"/>
            </a:endParaRPr>
          </a:p>
        </p:txBody>
      </p:sp>
    </p:spTree>
    <p:extLst>
      <p:ext uri="{BB962C8B-B14F-4D97-AF65-F5344CB8AC3E}">
        <p14:creationId xmlns:p14="http://schemas.microsoft.com/office/powerpoint/2010/main" val="493291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CFDC7E-8841-5C5A-0392-77EE06BEC0E0}"/>
              </a:ext>
            </a:extLst>
          </p:cNvPr>
          <p:cNvGrpSpPr>
            <a:grpSpLocks noChangeAspect="1"/>
          </p:cNvGrpSpPr>
          <p:nvPr/>
        </p:nvGrpSpPr>
        <p:grpSpPr>
          <a:xfrm>
            <a:off x="1203786" y="1610037"/>
            <a:ext cx="9784428" cy="5040000"/>
            <a:chOff x="498600" y="1599839"/>
            <a:chExt cx="8125857" cy="4185663"/>
          </a:xfrm>
        </p:grpSpPr>
        <p:pic>
          <p:nvPicPr>
            <p:cNvPr id="10" name="Billede 1">
              <a:extLst>
                <a:ext uri="{FF2B5EF4-FFF2-40B4-BE49-F238E27FC236}">
                  <a16:creationId xmlns:a16="http://schemas.microsoft.com/office/drawing/2014/main" id="{2351F43B-8E7B-6127-9DF7-9773755591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600" y="1599839"/>
              <a:ext cx="8125857" cy="4185663"/>
            </a:xfrm>
            <a:prstGeom prst="rect">
              <a:avLst/>
            </a:prstGeom>
          </p:spPr>
        </p:pic>
        <p:sp>
          <p:nvSpPr>
            <p:cNvPr id="11" name="Rektangel 5">
              <a:extLst>
                <a:ext uri="{FF2B5EF4-FFF2-40B4-BE49-F238E27FC236}">
                  <a16:creationId xmlns:a16="http://schemas.microsoft.com/office/drawing/2014/main" id="{E45E14A4-67F5-1AC1-BE6A-E468F222B55B}"/>
                </a:ext>
              </a:extLst>
            </p:cNvPr>
            <p:cNvSpPr/>
            <p:nvPr/>
          </p:nvSpPr>
          <p:spPr>
            <a:xfrm>
              <a:off x="5717136" y="2717563"/>
              <a:ext cx="1341690" cy="2061882"/>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15" name="Rektangel 11">
              <a:extLst>
                <a:ext uri="{FF2B5EF4-FFF2-40B4-BE49-F238E27FC236}">
                  <a16:creationId xmlns:a16="http://schemas.microsoft.com/office/drawing/2014/main" id="{2337531E-AFC7-4560-F3A4-502731F8BF5B}"/>
                </a:ext>
              </a:extLst>
            </p:cNvPr>
            <p:cNvSpPr/>
            <p:nvPr/>
          </p:nvSpPr>
          <p:spPr>
            <a:xfrm>
              <a:off x="1895742" y="1989748"/>
              <a:ext cx="1020422" cy="300526"/>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gr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Forsiden på www.dmi.dk</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Eller app</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4" name="Pil: nedad 10">
            <a:extLst>
              <a:ext uri="{FF2B5EF4-FFF2-40B4-BE49-F238E27FC236}">
                <a16:creationId xmlns:a16="http://schemas.microsoft.com/office/drawing/2014/main" id="{75199747-30F4-8801-680A-097498243070}"/>
              </a:ext>
            </a:extLst>
          </p:cNvPr>
          <p:cNvSpPr/>
          <p:nvPr/>
        </p:nvSpPr>
        <p:spPr>
          <a:xfrm>
            <a:off x="7871338" y="1984917"/>
            <a:ext cx="717847" cy="775893"/>
          </a:xfrm>
          <a:prstGeom prst="down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eaLnBrk="1" fontAlgn="auto" hangingPunct="1">
              <a:spcBef>
                <a:spcPts val="0"/>
              </a:spcBef>
              <a:spcAft>
                <a:spcPts val="0"/>
              </a:spcAft>
            </a:pPr>
            <a:endParaRPr lang="da-DK" dirty="0">
              <a:solidFill>
                <a:schemeClr val="tx2"/>
              </a:solidFill>
              <a:latin typeface="Source Sans Pro" panose="020B0503030403020204" pitchFamily="34" charset="0"/>
              <a:ea typeface="Source Sans Pro" panose="020B0503030403020204" pitchFamily="34" charset="0"/>
            </a:endParaRPr>
          </a:p>
        </p:txBody>
      </p:sp>
      <p:sp>
        <p:nvSpPr>
          <p:cNvPr id="16" name="Pil: nedad 10">
            <a:extLst>
              <a:ext uri="{FF2B5EF4-FFF2-40B4-BE49-F238E27FC236}">
                <a16:creationId xmlns:a16="http://schemas.microsoft.com/office/drawing/2014/main" id="{CAF51CFE-CB69-C9C5-AAFA-E9530AB198A0}"/>
              </a:ext>
            </a:extLst>
          </p:cNvPr>
          <p:cNvSpPr/>
          <p:nvPr/>
        </p:nvSpPr>
        <p:spPr>
          <a:xfrm>
            <a:off x="3109755" y="1146629"/>
            <a:ext cx="717847" cy="775893"/>
          </a:xfrm>
          <a:prstGeom prst="down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eaLnBrk="1" fontAlgn="auto" hangingPunct="1">
              <a:spcBef>
                <a:spcPts val="0"/>
              </a:spcBef>
              <a:spcAft>
                <a:spcPts val="0"/>
              </a:spcAft>
            </a:pPr>
            <a:endParaRPr lang="da-DK" dirty="0">
              <a:solidFill>
                <a:schemeClr val="tx2"/>
              </a:solidFill>
              <a:latin typeface="Source Sans Pro" panose="020B0503030403020204" pitchFamily="34" charset="0"/>
              <a:ea typeface="Source Sans Pro" panose="020B0503030403020204" pitchFamily="34" charset="0"/>
            </a:endParaRPr>
          </a:p>
        </p:txBody>
      </p:sp>
      <p:pic>
        <p:nvPicPr>
          <p:cNvPr id="19" name="Picture 18" descr="Icon&#10;&#10;Description automatically generated">
            <a:extLst>
              <a:ext uri="{FF2B5EF4-FFF2-40B4-BE49-F238E27FC236}">
                <a16:creationId xmlns:a16="http://schemas.microsoft.com/office/drawing/2014/main" id="{1E1DD4C8-962B-3AC0-7498-E1FE708BB3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618" y="277373"/>
            <a:ext cx="1098742" cy="1080000"/>
          </a:xfrm>
          <a:prstGeom prst="rect">
            <a:avLst/>
          </a:prstGeom>
        </p:spPr>
      </p:pic>
      <p:sp>
        <p:nvSpPr>
          <p:cNvPr id="17" name="TextBox 16">
            <a:extLst>
              <a:ext uri="{FF2B5EF4-FFF2-40B4-BE49-F238E27FC236}">
                <a16:creationId xmlns:a16="http://schemas.microsoft.com/office/drawing/2014/main" id="{BF980675-E973-E4FD-1D84-86BA97E12C3B}"/>
              </a:ext>
            </a:extLst>
          </p:cNvPr>
          <p:cNvSpPr txBox="1"/>
          <p:nvPr/>
        </p:nvSpPr>
        <p:spPr>
          <a:xfrm>
            <a:off x="1456026" y="524985"/>
            <a:ext cx="1098741" cy="584775"/>
          </a:xfrm>
          <a:prstGeom prst="rect">
            <a:avLst/>
          </a:prstGeom>
          <a:noFill/>
        </p:spPr>
        <p:txBody>
          <a:bodyPr wrap="square">
            <a:spAutoFit/>
          </a:bodyPr>
          <a:lstStyle/>
          <a:p>
            <a:r>
              <a:rPr lang="da-DK" sz="3200" spc="30" dirty="0">
                <a:solidFill>
                  <a:srgbClr val="002060"/>
                </a:solidFill>
                <a:latin typeface="+mn-lt"/>
                <a:ea typeface="Source Sans Pro" panose="020B0503030403020204" pitchFamily="34" charset="0"/>
              </a:rPr>
              <a:t>DMI</a:t>
            </a:r>
            <a:endParaRPr lang="da-DK" sz="3200" dirty="0">
              <a:solidFill>
                <a:srgbClr val="002060"/>
              </a:solidFill>
              <a:latin typeface="+mn-lt"/>
            </a:endParaRPr>
          </a:p>
        </p:txBody>
      </p:sp>
    </p:spTree>
    <p:extLst>
      <p:ext uri="{BB962C8B-B14F-4D97-AF65-F5344CB8AC3E}">
        <p14:creationId xmlns:p14="http://schemas.microsoft.com/office/powerpoint/2010/main" val="378023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4165B74F-6741-A06A-F997-4931601814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69780"/>
            <a:ext cx="5460195" cy="2952315"/>
          </a:xfrm>
          <a:prstGeom prst="rect">
            <a:avLst/>
          </a:prstGeom>
          <a:ln>
            <a:noFill/>
          </a:ln>
        </p:spPr>
      </p:pic>
      <p:sp>
        <p:nvSpPr>
          <p:cNvPr id="18" name="Rektangel 4">
            <a:extLst>
              <a:ext uri="{FF2B5EF4-FFF2-40B4-BE49-F238E27FC236}">
                <a16:creationId xmlns:a16="http://schemas.microsoft.com/office/drawing/2014/main" id="{ADA5B7C4-57CF-FF2B-C069-0F318D4D14DC}"/>
              </a:ext>
            </a:extLst>
          </p:cNvPr>
          <p:cNvSpPr/>
          <p:nvPr/>
        </p:nvSpPr>
        <p:spPr>
          <a:xfrm>
            <a:off x="10039479" y="545910"/>
            <a:ext cx="1309461" cy="1856096"/>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pic>
        <p:nvPicPr>
          <p:cNvPr id="19" name="Billede 1">
            <a:extLst>
              <a:ext uri="{FF2B5EF4-FFF2-40B4-BE49-F238E27FC236}">
                <a16:creationId xmlns:a16="http://schemas.microsoft.com/office/drawing/2014/main" id="{DCD9F985-5AB3-31B7-966E-BAD8F64EE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292906"/>
            <a:ext cx="5370636" cy="3157094"/>
          </a:xfrm>
          <a:prstGeom prst="rect">
            <a:avLst/>
          </a:prstGeom>
        </p:spPr>
      </p:pic>
      <p:sp>
        <p:nvSpPr>
          <p:cNvPr id="20" name="Rektangel 7">
            <a:extLst>
              <a:ext uri="{FF2B5EF4-FFF2-40B4-BE49-F238E27FC236}">
                <a16:creationId xmlns:a16="http://schemas.microsoft.com/office/drawing/2014/main" id="{BA5D70FD-C89F-6CDA-E3C4-D4750E97A4A1}"/>
              </a:ext>
            </a:extLst>
          </p:cNvPr>
          <p:cNvSpPr/>
          <p:nvPr/>
        </p:nvSpPr>
        <p:spPr>
          <a:xfrm>
            <a:off x="10039479" y="3397635"/>
            <a:ext cx="1375250" cy="21843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ndParaRPr>
          </a:p>
        </p:txBody>
      </p:sp>
      <p:sp>
        <p:nvSpPr>
          <p:cNvPr id="21" name="Pil: højre 8">
            <a:extLst>
              <a:ext uri="{FF2B5EF4-FFF2-40B4-BE49-F238E27FC236}">
                <a16:creationId xmlns:a16="http://schemas.microsoft.com/office/drawing/2014/main" id="{C6CD8BCC-F069-E613-64D7-05BEF1154A62}"/>
              </a:ext>
            </a:extLst>
          </p:cNvPr>
          <p:cNvSpPr/>
          <p:nvPr/>
        </p:nvSpPr>
        <p:spPr>
          <a:xfrm>
            <a:off x="3409395" y="1604255"/>
            <a:ext cx="2594977" cy="1253021"/>
          </a:xfrm>
          <a:prstGeom prst="right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53585F"/>
                </a:solidFill>
                <a:effectLst/>
                <a:uLnTx/>
                <a:uFillTx/>
                <a:latin typeface="Source Sans Pro" panose="020B0503030403020204" pitchFamily="34" charset="0"/>
                <a:ea typeface="Source Sans Pro" panose="020B0503030403020204" pitchFamily="34" charset="0"/>
              </a:rPr>
              <a:t>Vind</a:t>
            </a:r>
            <a:r>
              <a:rPr kumimoji="0" lang="da-DK" sz="2400" b="0" i="0" u="sng" strike="noStrike" kern="1200" cap="none" spc="0" normalizeH="0" baseline="0" noProof="0" dirty="0">
                <a:ln>
                  <a:noFill/>
                </a:ln>
                <a:solidFill>
                  <a:srgbClr val="53585F"/>
                </a:solidFill>
                <a:effectLst/>
                <a:uLnTx/>
                <a:uFillTx/>
                <a:latin typeface="Source Sans Pro" panose="020B0503030403020204" pitchFamily="34" charset="0"/>
                <a:ea typeface="Source Sans Pro" panose="020B0503030403020204" pitchFamily="34" charset="0"/>
              </a:rPr>
              <a:t>prognose</a:t>
            </a:r>
          </a:p>
        </p:txBody>
      </p:sp>
      <p:sp>
        <p:nvSpPr>
          <p:cNvPr id="22" name="Pil: højre 9">
            <a:extLst>
              <a:ext uri="{FF2B5EF4-FFF2-40B4-BE49-F238E27FC236}">
                <a16:creationId xmlns:a16="http://schemas.microsoft.com/office/drawing/2014/main" id="{218E00B2-42E0-7FB6-C87D-09B9C8C775DB}"/>
              </a:ext>
            </a:extLst>
          </p:cNvPr>
          <p:cNvSpPr/>
          <p:nvPr/>
        </p:nvSpPr>
        <p:spPr>
          <a:xfrm>
            <a:off x="3322320" y="4058540"/>
            <a:ext cx="2682051" cy="1253021"/>
          </a:xfrm>
          <a:prstGeom prst="rightArrow">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da-DK" dirty="0">
                <a:solidFill>
                  <a:srgbClr val="53585F"/>
                </a:solidFill>
                <a:latin typeface="Source Sans Pro" panose="020B0503030403020204" pitchFamily="34" charset="0"/>
                <a:ea typeface="Source Sans Pro" panose="020B0503030403020204" pitchFamily="34" charset="0"/>
              </a:rPr>
              <a:t>Nedbør og lyn </a:t>
            </a:r>
          </a:p>
          <a:p>
            <a:pPr algn="ctr" eaLnBrk="1" fontAlgn="auto" hangingPunct="1">
              <a:spcBef>
                <a:spcPts val="0"/>
              </a:spcBef>
              <a:spcAft>
                <a:spcPts val="0"/>
              </a:spcAft>
            </a:pPr>
            <a:r>
              <a:rPr lang="da-DK" dirty="0">
                <a:solidFill>
                  <a:srgbClr val="53585F"/>
                </a:solidFill>
                <a:latin typeface="Source Sans Pro" panose="020B0503030403020204" pitchFamily="34" charset="0"/>
                <a:ea typeface="Source Sans Pro" panose="020B0503030403020204" pitchFamily="34" charset="0"/>
              </a:rPr>
              <a:t>historik + prognose</a:t>
            </a:r>
          </a:p>
        </p:txBody>
      </p:sp>
      <p:grpSp>
        <p:nvGrpSpPr>
          <p:cNvPr id="2" name="Group 1">
            <a:extLst>
              <a:ext uri="{FF2B5EF4-FFF2-40B4-BE49-F238E27FC236}">
                <a16:creationId xmlns:a16="http://schemas.microsoft.com/office/drawing/2014/main" id="{A376D51D-2F69-06AF-D33F-5C388DC7B1AE}"/>
              </a:ext>
            </a:extLst>
          </p:cNvPr>
          <p:cNvGrpSpPr/>
          <p:nvPr/>
        </p:nvGrpSpPr>
        <p:grpSpPr>
          <a:xfrm>
            <a:off x="403860" y="284400"/>
            <a:ext cx="5888745" cy="1049655"/>
            <a:chOff x="403860" y="501828"/>
            <a:chExt cx="5888745" cy="1049655"/>
          </a:xfrm>
        </p:grpSpPr>
        <p:sp>
          <p:nvSpPr>
            <p:cNvPr id="23" name="TextBox 31">
              <a:extLst>
                <a:ext uri="{FF2B5EF4-FFF2-40B4-BE49-F238E27FC236}">
                  <a16:creationId xmlns:a16="http://schemas.microsoft.com/office/drawing/2014/main" id="{51C0472E-E76C-0D36-C451-295DD1894364}"/>
                </a:ext>
              </a:extLst>
            </p:cNvPr>
            <p:cNvSpPr txBox="1"/>
            <p:nvPr/>
          </p:nvSpPr>
          <p:spPr bwMode="auto">
            <a:xfrm>
              <a:off x="403860" y="501828"/>
              <a:ext cx="5888745" cy="646331"/>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www.dmi.dk</a:t>
              </a:r>
            </a:p>
          </p:txBody>
        </p:sp>
        <p:sp>
          <p:nvSpPr>
            <p:cNvPr id="24" name="TextBox 32">
              <a:extLst>
                <a:ext uri="{FF2B5EF4-FFF2-40B4-BE49-F238E27FC236}">
                  <a16:creationId xmlns:a16="http://schemas.microsoft.com/office/drawing/2014/main" id="{17BD1F49-69C7-C878-99E0-3637CBEEA321}"/>
                </a:ext>
              </a:extLst>
            </p:cNvPr>
            <p:cNvSpPr txBox="1">
              <a:spLocks noChangeArrowheads="1"/>
            </p:cNvSpPr>
            <p:nvPr/>
          </p:nvSpPr>
          <p:spPr bwMode="auto">
            <a:xfrm>
              <a:off x="406949" y="1041202"/>
              <a:ext cx="5884144"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Eller app</a:t>
              </a:r>
            </a:p>
          </p:txBody>
        </p:sp>
        <p:cxnSp>
          <p:nvCxnSpPr>
            <p:cNvPr id="25" name="Straight Connector 33">
              <a:extLst>
                <a:ext uri="{FF2B5EF4-FFF2-40B4-BE49-F238E27FC236}">
                  <a16:creationId xmlns:a16="http://schemas.microsoft.com/office/drawing/2014/main" id="{F1ADBDB6-3A27-0289-F2FC-CA48A94CD9F8}"/>
                </a:ext>
              </a:extLst>
            </p:cNvPr>
            <p:cNvCxnSpPr>
              <a:cxnSpLocks/>
            </p:cNvCxnSpPr>
            <p:nvPr/>
          </p:nvCxnSpPr>
          <p:spPr bwMode="auto">
            <a:xfrm>
              <a:off x="3118490" y="1551483"/>
              <a:ext cx="447785"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26" name="Picture 25" descr="Icon&#10;&#10;Description automatically generated">
            <a:extLst>
              <a:ext uri="{FF2B5EF4-FFF2-40B4-BE49-F238E27FC236}">
                <a16:creationId xmlns:a16="http://schemas.microsoft.com/office/drawing/2014/main" id="{8C41F703-C90F-9080-8024-C9584EF4D6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618" y="277373"/>
            <a:ext cx="1098742" cy="1080000"/>
          </a:xfrm>
          <a:prstGeom prst="rect">
            <a:avLst/>
          </a:prstGeom>
        </p:spPr>
      </p:pic>
    </p:spTree>
    <p:extLst>
      <p:ext uri="{BB962C8B-B14F-4D97-AF65-F5344CB8AC3E}">
        <p14:creationId xmlns:p14="http://schemas.microsoft.com/office/powerpoint/2010/main" val="2238273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021943-4FAD-DE36-1386-0A537963CDA9}"/>
              </a:ext>
            </a:extLst>
          </p:cNvPr>
          <p:cNvGrpSpPr/>
          <p:nvPr/>
        </p:nvGrpSpPr>
        <p:grpSpPr>
          <a:xfrm>
            <a:off x="701040" y="284400"/>
            <a:ext cx="5888745" cy="1049655"/>
            <a:chOff x="701040" y="501828"/>
            <a:chExt cx="5888745" cy="1049655"/>
          </a:xfrm>
        </p:grpSpPr>
        <p:sp>
          <p:nvSpPr>
            <p:cNvPr id="23" name="TextBox 31">
              <a:extLst>
                <a:ext uri="{FF2B5EF4-FFF2-40B4-BE49-F238E27FC236}">
                  <a16:creationId xmlns:a16="http://schemas.microsoft.com/office/drawing/2014/main" id="{51C0472E-E76C-0D36-C451-295DD1894364}"/>
                </a:ext>
              </a:extLst>
            </p:cNvPr>
            <p:cNvSpPr txBox="1"/>
            <p:nvPr/>
          </p:nvSpPr>
          <p:spPr bwMode="auto">
            <a:xfrm>
              <a:off x="701040" y="501828"/>
              <a:ext cx="5888745" cy="646331"/>
            </a:xfrm>
            <a:prstGeom prst="rect">
              <a:avLst/>
            </a:prstGeom>
            <a:noFill/>
          </p:spPr>
          <p:txBody>
            <a:bodyPr wrap="square">
              <a:spAutoFit/>
            </a:bodyPr>
            <a:lstStyle/>
            <a:p>
              <a:pPr algn="ctr" eaLnBrk="1" fontAlgn="auto" hangingPunct="1">
                <a:lnSpc>
                  <a:spcPct val="90000"/>
                </a:lnSpc>
                <a:spcBef>
                  <a:spcPts val="0"/>
                </a:spcBef>
                <a:spcAft>
                  <a:spcPts val="0"/>
                </a:spcAft>
                <a:defRPr/>
              </a:pPr>
              <a:r>
                <a:rPr lang="en-US" sz="4000" spc="30" dirty="0">
                  <a:solidFill>
                    <a:schemeClr val="tx2"/>
                  </a:solidFill>
                  <a:latin typeface="Source Sans Pro" panose="020B0503030403020204" pitchFamily="34" charset="0"/>
                  <a:ea typeface="Source Sans Pro" panose="020B0503030403020204" pitchFamily="34" charset="0"/>
                </a:rPr>
                <a:t>D</a:t>
              </a:r>
              <a:r>
                <a:rPr lang="da-DK" sz="4000" spc="30" dirty="0">
                  <a:solidFill>
                    <a:schemeClr val="tx2"/>
                  </a:solidFill>
                  <a:latin typeface="Source Sans Pro" panose="020B0503030403020204" pitchFamily="34" charset="0"/>
                  <a:ea typeface="Source Sans Pro" panose="020B0503030403020204" pitchFamily="34" charset="0"/>
                </a:rPr>
                <a:t>MI nedbørradar</a:t>
              </a:r>
            </a:p>
          </p:txBody>
        </p:sp>
        <p:sp>
          <p:nvSpPr>
            <p:cNvPr id="24" name="TextBox 32">
              <a:extLst>
                <a:ext uri="{FF2B5EF4-FFF2-40B4-BE49-F238E27FC236}">
                  <a16:creationId xmlns:a16="http://schemas.microsoft.com/office/drawing/2014/main" id="{17BD1F49-69C7-C878-99E0-3637CBEEA321}"/>
                </a:ext>
              </a:extLst>
            </p:cNvPr>
            <p:cNvSpPr txBox="1">
              <a:spLocks noChangeArrowheads="1"/>
            </p:cNvSpPr>
            <p:nvPr/>
          </p:nvSpPr>
          <p:spPr bwMode="auto">
            <a:xfrm>
              <a:off x="704129" y="1041202"/>
              <a:ext cx="5884144"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www eller mobil app</a:t>
              </a:r>
            </a:p>
          </p:txBody>
        </p:sp>
        <p:cxnSp>
          <p:nvCxnSpPr>
            <p:cNvPr id="25" name="Straight Connector 33">
              <a:extLst>
                <a:ext uri="{FF2B5EF4-FFF2-40B4-BE49-F238E27FC236}">
                  <a16:creationId xmlns:a16="http://schemas.microsoft.com/office/drawing/2014/main" id="{F1ADBDB6-3A27-0289-F2FC-CA48A94CD9F8}"/>
                </a:ext>
              </a:extLst>
            </p:cNvPr>
            <p:cNvCxnSpPr>
              <a:cxnSpLocks/>
            </p:cNvCxnSpPr>
            <p:nvPr/>
          </p:nvCxnSpPr>
          <p:spPr bwMode="auto">
            <a:xfrm>
              <a:off x="3415670" y="1551483"/>
              <a:ext cx="447785"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3" name="Picture 2" descr="Map&#10;&#10;Description automatically generated">
            <a:extLst>
              <a:ext uri="{FF2B5EF4-FFF2-40B4-BE49-F238E27FC236}">
                <a16:creationId xmlns:a16="http://schemas.microsoft.com/office/drawing/2014/main" id="{B9C5B67D-B0D2-00F6-CD17-5AA5CCE00A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7120" y="744432"/>
            <a:ext cx="3075302" cy="5477347"/>
          </a:xfrm>
          <a:prstGeom prst="rect">
            <a:avLst/>
          </a:prstGeom>
        </p:spPr>
      </p:pic>
      <p:sp>
        <p:nvSpPr>
          <p:cNvPr id="4" name="Rectangle: Rounded Corners 3">
            <a:extLst>
              <a:ext uri="{FF2B5EF4-FFF2-40B4-BE49-F238E27FC236}">
                <a16:creationId xmlns:a16="http://schemas.microsoft.com/office/drawing/2014/main" id="{5F3DF6B8-259A-889A-A084-C38CDE230C0B}"/>
              </a:ext>
            </a:extLst>
          </p:cNvPr>
          <p:cNvSpPr/>
          <p:nvPr/>
        </p:nvSpPr>
        <p:spPr>
          <a:xfrm>
            <a:off x="7247421" y="171320"/>
            <a:ext cx="3454699" cy="6520533"/>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TextBox 4">
            <a:extLst>
              <a:ext uri="{FF2B5EF4-FFF2-40B4-BE49-F238E27FC236}">
                <a16:creationId xmlns:a16="http://schemas.microsoft.com/office/drawing/2014/main" id="{2C743EBF-F40C-2B13-D5D1-0B81990AECF4}"/>
              </a:ext>
            </a:extLst>
          </p:cNvPr>
          <p:cNvSpPr txBox="1">
            <a:spLocks noChangeArrowheads="1"/>
          </p:cNvSpPr>
          <p:nvPr/>
        </p:nvSpPr>
        <p:spPr bwMode="auto">
          <a:xfrm>
            <a:off x="2181225" y="2021421"/>
            <a:ext cx="4516755"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Historik </a:t>
            </a:r>
            <a:r>
              <a:rPr lang="da-DK" altLang="da-DK" sz="2400"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”den virkelige verden”</a:t>
            </a:r>
            <a:endPar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endParaRPr>
          </a:p>
        </p:txBody>
      </p:sp>
      <p:pic>
        <p:nvPicPr>
          <p:cNvPr id="6" name="Graphic 5" descr="Lights On with solid fill">
            <a:extLst>
              <a:ext uri="{FF2B5EF4-FFF2-40B4-BE49-F238E27FC236}">
                <a16:creationId xmlns:a16="http://schemas.microsoft.com/office/drawing/2014/main" id="{F0C63674-34E1-B63D-D3E2-4D9286D119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06847" y="1972967"/>
            <a:ext cx="545462" cy="545462"/>
          </a:xfrm>
          <a:prstGeom prst="rect">
            <a:avLst/>
          </a:prstGeom>
        </p:spPr>
      </p:pic>
      <p:sp>
        <p:nvSpPr>
          <p:cNvPr id="38" name="Rectangle 3">
            <a:extLst>
              <a:ext uri="{FF2B5EF4-FFF2-40B4-BE49-F238E27FC236}">
                <a16:creationId xmlns:a16="http://schemas.microsoft.com/office/drawing/2014/main" id="{417CA91A-C218-9142-A3CB-B753ED2AFAA1}"/>
              </a:ext>
            </a:extLst>
          </p:cNvPr>
          <p:cNvSpPr>
            <a:spLocks noChangeArrowheads="1"/>
          </p:cNvSpPr>
          <p:nvPr/>
        </p:nvSpPr>
        <p:spPr bwMode="auto">
          <a:xfrm>
            <a:off x="2610326" y="3143432"/>
            <a:ext cx="4207993"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00000"/>
              </a:lnSpc>
              <a:spcBef>
                <a:spcPts val="600"/>
              </a:spcBef>
              <a:buFontTx/>
              <a:buNone/>
            </a:pPr>
            <a:r>
              <a:rPr lang="da-DK" altLang="da-DK" sz="2400" dirty="0">
                <a:solidFill>
                  <a:srgbClr val="7F7F7F"/>
                </a:solidFill>
                <a:latin typeface="Source Sans Pro" panose="020B0503030403020204" pitchFamily="34" charset="0"/>
                <a:ea typeface="Source Sans Pro" panose="020B0503030403020204" pitchFamily="34" charset="0"/>
                <a:cs typeface="Source Sans Pro" panose="020B0503030403020204" pitchFamily="34" charset="0"/>
              </a:rPr>
              <a:t>Under opbygning?</a:t>
            </a:r>
          </a:p>
          <a:p>
            <a:pPr eaLnBrk="1" hangingPunct="1">
              <a:lnSpc>
                <a:spcPct val="100000"/>
              </a:lnSpc>
              <a:spcBef>
                <a:spcPts val="600"/>
              </a:spcBef>
              <a:buFontTx/>
              <a:buNone/>
            </a:pPr>
            <a:r>
              <a:rPr lang="da-DK" altLang="da-DK" sz="2400" dirty="0">
                <a:solidFill>
                  <a:srgbClr val="7F7F7F"/>
                </a:solidFill>
                <a:latin typeface="Source Sans Pro" panose="020B0503030403020204" pitchFamily="34" charset="0"/>
                <a:ea typeface="Source Sans Pro" panose="020B0503030403020204" pitchFamily="34" charset="0"/>
                <a:cs typeface="Source Sans Pro" panose="020B0503030403020204" pitchFamily="34" charset="0"/>
              </a:rPr>
              <a:t>Under opløsning?</a:t>
            </a:r>
          </a:p>
        </p:txBody>
      </p:sp>
      <p:sp>
        <p:nvSpPr>
          <p:cNvPr id="39" name="TextBox 39">
            <a:extLst>
              <a:ext uri="{FF2B5EF4-FFF2-40B4-BE49-F238E27FC236}">
                <a16:creationId xmlns:a16="http://schemas.microsoft.com/office/drawing/2014/main" id="{2ECF8A5D-F71E-345A-56C3-0DED08506A9A}"/>
              </a:ext>
            </a:extLst>
          </p:cNvPr>
          <p:cNvSpPr txBox="1">
            <a:spLocks noChangeArrowheads="1"/>
          </p:cNvSpPr>
          <p:nvPr/>
        </p:nvSpPr>
        <p:spPr bwMode="auto">
          <a:xfrm>
            <a:off x="2181225" y="4008388"/>
            <a:ext cx="2519362"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Retning</a:t>
            </a:r>
          </a:p>
        </p:txBody>
      </p:sp>
      <p:sp>
        <p:nvSpPr>
          <p:cNvPr id="40" name="TextBox 39">
            <a:extLst>
              <a:ext uri="{FF2B5EF4-FFF2-40B4-BE49-F238E27FC236}">
                <a16:creationId xmlns:a16="http://schemas.microsoft.com/office/drawing/2014/main" id="{DD611117-11E3-AACE-5BF8-6E15724E25BD}"/>
              </a:ext>
            </a:extLst>
          </p:cNvPr>
          <p:cNvSpPr txBox="1">
            <a:spLocks noChangeArrowheads="1"/>
          </p:cNvSpPr>
          <p:nvPr/>
        </p:nvSpPr>
        <p:spPr bwMode="auto">
          <a:xfrm>
            <a:off x="2194961" y="2603123"/>
            <a:ext cx="2519362"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Regn/byger</a:t>
            </a:r>
          </a:p>
        </p:txBody>
      </p:sp>
      <p:pic>
        <p:nvPicPr>
          <p:cNvPr id="41" name="Graphic 40" descr="Lights On with solid fill">
            <a:extLst>
              <a:ext uri="{FF2B5EF4-FFF2-40B4-BE49-F238E27FC236}">
                <a16:creationId xmlns:a16="http://schemas.microsoft.com/office/drawing/2014/main" id="{AF18B7CB-9D83-1703-8CAF-E9099C29F74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01530" y="2579251"/>
            <a:ext cx="545462" cy="545462"/>
          </a:xfrm>
          <a:prstGeom prst="rect">
            <a:avLst/>
          </a:prstGeom>
        </p:spPr>
      </p:pic>
      <p:pic>
        <p:nvPicPr>
          <p:cNvPr id="42" name="Graphic 41" descr="Lights On with solid fill">
            <a:extLst>
              <a:ext uri="{FF2B5EF4-FFF2-40B4-BE49-F238E27FC236}">
                <a16:creationId xmlns:a16="http://schemas.microsoft.com/office/drawing/2014/main" id="{C88C87CE-03BE-D896-B272-F6156B51825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7569" y="3944340"/>
            <a:ext cx="545462" cy="545462"/>
          </a:xfrm>
          <a:prstGeom prst="rect">
            <a:avLst/>
          </a:prstGeom>
        </p:spPr>
      </p:pic>
      <p:pic>
        <p:nvPicPr>
          <p:cNvPr id="44" name="Picture 43" descr="Icon&#10;&#10;Description automatically generated">
            <a:extLst>
              <a:ext uri="{FF2B5EF4-FFF2-40B4-BE49-F238E27FC236}">
                <a16:creationId xmlns:a16="http://schemas.microsoft.com/office/drawing/2014/main" id="{A3A888CA-F0E4-5F62-CCAE-6B715433C3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618" y="277373"/>
            <a:ext cx="1098742" cy="1080000"/>
          </a:xfrm>
          <a:prstGeom prst="rect">
            <a:avLst/>
          </a:prstGeom>
        </p:spPr>
      </p:pic>
      <p:sp>
        <p:nvSpPr>
          <p:cNvPr id="19" name="TextBox 39">
            <a:extLst>
              <a:ext uri="{FF2B5EF4-FFF2-40B4-BE49-F238E27FC236}">
                <a16:creationId xmlns:a16="http://schemas.microsoft.com/office/drawing/2014/main" id="{E6EDF779-C565-16A1-6E4C-D4C6D586F053}"/>
              </a:ext>
            </a:extLst>
          </p:cNvPr>
          <p:cNvSpPr txBox="1">
            <a:spLocks noChangeArrowheads="1"/>
          </p:cNvSpPr>
          <p:nvPr/>
        </p:nvSpPr>
        <p:spPr bwMode="auto">
          <a:xfrm>
            <a:off x="2181225" y="4653370"/>
            <a:ext cx="2519362"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Hastighed</a:t>
            </a:r>
          </a:p>
        </p:txBody>
      </p:sp>
      <p:pic>
        <p:nvPicPr>
          <p:cNvPr id="20" name="Graphic 19" descr="Lights On with solid fill">
            <a:extLst>
              <a:ext uri="{FF2B5EF4-FFF2-40B4-BE49-F238E27FC236}">
                <a16:creationId xmlns:a16="http://schemas.microsoft.com/office/drawing/2014/main" id="{CA01AF4D-4AD5-F98C-74AC-F67F39E878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7569" y="4589322"/>
            <a:ext cx="545462" cy="545462"/>
          </a:xfrm>
          <a:prstGeom prst="rect">
            <a:avLst/>
          </a:prstGeom>
        </p:spPr>
      </p:pic>
      <p:sp>
        <p:nvSpPr>
          <p:cNvPr id="21" name="TextBox 39">
            <a:extLst>
              <a:ext uri="{FF2B5EF4-FFF2-40B4-BE49-F238E27FC236}">
                <a16:creationId xmlns:a16="http://schemas.microsoft.com/office/drawing/2014/main" id="{87B204B3-102C-C5B6-F0BA-31E23CAD2603}"/>
              </a:ext>
            </a:extLst>
          </p:cNvPr>
          <p:cNvSpPr txBox="1">
            <a:spLocks noChangeArrowheads="1"/>
          </p:cNvSpPr>
          <p:nvPr/>
        </p:nvSpPr>
        <p:spPr bwMode="auto">
          <a:xfrm>
            <a:off x="2165186" y="5332939"/>
            <a:ext cx="3165772"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Beregnet prognose</a:t>
            </a:r>
          </a:p>
        </p:txBody>
      </p:sp>
      <p:pic>
        <p:nvPicPr>
          <p:cNvPr id="22" name="Graphic 21" descr="Lights On with solid fill">
            <a:extLst>
              <a:ext uri="{FF2B5EF4-FFF2-40B4-BE49-F238E27FC236}">
                <a16:creationId xmlns:a16="http://schemas.microsoft.com/office/drawing/2014/main" id="{FB3F9DB3-6A95-BAAD-A577-947D6B7A0B7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01530" y="5268891"/>
            <a:ext cx="545462" cy="545462"/>
          </a:xfrm>
          <a:prstGeom prst="rect">
            <a:avLst/>
          </a:prstGeom>
        </p:spPr>
      </p:pic>
    </p:spTree>
    <p:extLst>
      <p:ext uri="{BB962C8B-B14F-4D97-AF65-F5344CB8AC3E}">
        <p14:creationId xmlns:p14="http://schemas.microsoft.com/office/powerpoint/2010/main" val="296620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15333C-3E63-0A7F-6667-2BF18D322F75}"/>
              </a:ext>
            </a:extLst>
          </p:cNvPr>
          <p:cNvGrpSpPr/>
          <p:nvPr/>
        </p:nvGrpSpPr>
        <p:grpSpPr>
          <a:xfrm>
            <a:off x="701040" y="284400"/>
            <a:ext cx="5888745" cy="1049655"/>
            <a:chOff x="701040" y="501828"/>
            <a:chExt cx="5888745" cy="1049655"/>
          </a:xfrm>
        </p:grpSpPr>
        <p:sp>
          <p:nvSpPr>
            <p:cNvPr id="23" name="TextBox 31">
              <a:extLst>
                <a:ext uri="{FF2B5EF4-FFF2-40B4-BE49-F238E27FC236}">
                  <a16:creationId xmlns:a16="http://schemas.microsoft.com/office/drawing/2014/main" id="{51C0472E-E76C-0D36-C451-295DD1894364}"/>
                </a:ext>
              </a:extLst>
            </p:cNvPr>
            <p:cNvSpPr txBox="1"/>
            <p:nvPr/>
          </p:nvSpPr>
          <p:spPr bwMode="auto">
            <a:xfrm>
              <a:off x="701040" y="501828"/>
              <a:ext cx="5888745" cy="646331"/>
            </a:xfrm>
            <a:prstGeom prst="rect">
              <a:avLst/>
            </a:prstGeom>
            <a:noFill/>
          </p:spPr>
          <p:txBody>
            <a:bodyPr wrap="square">
              <a:spAutoFit/>
            </a:bodyPr>
            <a:lstStyle/>
            <a:p>
              <a:pPr algn="ctr" eaLnBrk="1" fontAlgn="auto" hangingPunct="1">
                <a:lnSpc>
                  <a:spcPct val="90000"/>
                </a:lnSpc>
                <a:spcBef>
                  <a:spcPts val="0"/>
                </a:spcBef>
                <a:spcAft>
                  <a:spcPts val="0"/>
                </a:spcAft>
                <a:defRPr/>
              </a:pPr>
              <a:r>
                <a:rPr lang="en-US" sz="4000" spc="30" dirty="0">
                  <a:solidFill>
                    <a:schemeClr val="tx2"/>
                  </a:solidFill>
                  <a:latin typeface="Source Sans Pro" panose="020B0503030403020204" pitchFamily="34" charset="0"/>
                  <a:ea typeface="Source Sans Pro" panose="020B0503030403020204" pitchFamily="34" charset="0"/>
                </a:rPr>
                <a:t>D</a:t>
              </a:r>
              <a:r>
                <a:rPr lang="da-DK" sz="4000" spc="30" dirty="0">
                  <a:solidFill>
                    <a:schemeClr val="tx2"/>
                  </a:solidFill>
                  <a:latin typeface="Source Sans Pro" panose="020B0503030403020204" pitchFamily="34" charset="0"/>
                  <a:ea typeface="Source Sans Pro" panose="020B0503030403020204" pitchFamily="34" charset="0"/>
                </a:rPr>
                <a:t>MI nedbørradar</a:t>
              </a:r>
            </a:p>
          </p:txBody>
        </p:sp>
        <p:sp>
          <p:nvSpPr>
            <p:cNvPr id="24" name="TextBox 32">
              <a:extLst>
                <a:ext uri="{FF2B5EF4-FFF2-40B4-BE49-F238E27FC236}">
                  <a16:creationId xmlns:a16="http://schemas.microsoft.com/office/drawing/2014/main" id="{17BD1F49-69C7-C878-99E0-3637CBEEA321}"/>
                </a:ext>
              </a:extLst>
            </p:cNvPr>
            <p:cNvSpPr txBox="1">
              <a:spLocks noChangeArrowheads="1"/>
            </p:cNvSpPr>
            <p:nvPr/>
          </p:nvSpPr>
          <p:spPr bwMode="auto">
            <a:xfrm>
              <a:off x="704129" y="1041202"/>
              <a:ext cx="5884144"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www eller mobil app</a:t>
              </a:r>
            </a:p>
          </p:txBody>
        </p:sp>
        <p:cxnSp>
          <p:nvCxnSpPr>
            <p:cNvPr id="25" name="Straight Connector 33">
              <a:extLst>
                <a:ext uri="{FF2B5EF4-FFF2-40B4-BE49-F238E27FC236}">
                  <a16:creationId xmlns:a16="http://schemas.microsoft.com/office/drawing/2014/main" id="{F1ADBDB6-3A27-0289-F2FC-CA48A94CD9F8}"/>
                </a:ext>
              </a:extLst>
            </p:cNvPr>
            <p:cNvCxnSpPr>
              <a:cxnSpLocks/>
            </p:cNvCxnSpPr>
            <p:nvPr/>
          </p:nvCxnSpPr>
          <p:spPr bwMode="auto">
            <a:xfrm>
              <a:off x="3415670" y="1551483"/>
              <a:ext cx="447785"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44" name="Picture 43" descr="Icon&#10;&#10;Description automatically generated">
            <a:extLst>
              <a:ext uri="{FF2B5EF4-FFF2-40B4-BE49-F238E27FC236}">
                <a16:creationId xmlns:a16="http://schemas.microsoft.com/office/drawing/2014/main" id="{A3A888CA-F0E4-5F62-CCAE-6B715433C3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618" y="277373"/>
            <a:ext cx="1098742" cy="1080000"/>
          </a:xfrm>
          <a:prstGeom prst="rect">
            <a:avLst/>
          </a:prstGeom>
        </p:spPr>
      </p:pic>
      <p:pic>
        <p:nvPicPr>
          <p:cNvPr id="5" name="Picture 4" descr="Map&#10;&#10;Description automatically generated">
            <a:extLst>
              <a:ext uri="{FF2B5EF4-FFF2-40B4-BE49-F238E27FC236}">
                <a16:creationId xmlns:a16="http://schemas.microsoft.com/office/drawing/2014/main" id="{8AB52394-3CCF-3B8D-3B9A-6D390B0E94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4625" y="1546847"/>
            <a:ext cx="2627625" cy="4680000"/>
          </a:xfrm>
          <a:prstGeom prst="rect">
            <a:avLst/>
          </a:prstGeom>
        </p:spPr>
      </p:pic>
      <p:sp>
        <p:nvSpPr>
          <p:cNvPr id="4" name="Rectangle: Rounded Corners 3">
            <a:extLst>
              <a:ext uri="{FF2B5EF4-FFF2-40B4-BE49-F238E27FC236}">
                <a16:creationId xmlns:a16="http://schemas.microsoft.com/office/drawing/2014/main" id="{5F3DF6B8-259A-889A-A084-C38CDE230C0B}"/>
              </a:ext>
            </a:extLst>
          </p:cNvPr>
          <p:cNvSpPr/>
          <p:nvPr/>
        </p:nvSpPr>
        <p:spPr>
          <a:xfrm>
            <a:off x="5363572" y="1104831"/>
            <a:ext cx="2886502" cy="5544000"/>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Rectangle: Rounded Corners 20">
            <a:extLst>
              <a:ext uri="{FF2B5EF4-FFF2-40B4-BE49-F238E27FC236}">
                <a16:creationId xmlns:a16="http://schemas.microsoft.com/office/drawing/2014/main" id="{68C4137B-CB59-3BEE-0533-5D1B74979880}"/>
              </a:ext>
            </a:extLst>
          </p:cNvPr>
          <p:cNvSpPr/>
          <p:nvPr/>
        </p:nvSpPr>
        <p:spPr>
          <a:xfrm>
            <a:off x="8684981" y="1099811"/>
            <a:ext cx="2886502" cy="5544000"/>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Picture 7" descr="Map&#10;&#10;Description automatically generated">
            <a:extLst>
              <a:ext uri="{FF2B5EF4-FFF2-40B4-BE49-F238E27FC236}">
                <a16:creationId xmlns:a16="http://schemas.microsoft.com/office/drawing/2014/main" id="{010223BB-69A9-190B-5821-4D792D4C1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4419" y="1546847"/>
            <a:ext cx="2627625" cy="4680000"/>
          </a:xfrm>
          <a:prstGeom prst="rect">
            <a:avLst/>
          </a:prstGeom>
        </p:spPr>
      </p:pic>
      <p:sp>
        <p:nvSpPr>
          <p:cNvPr id="28" name="TextBox 4">
            <a:extLst>
              <a:ext uri="{FF2B5EF4-FFF2-40B4-BE49-F238E27FC236}">
                <a16:creationId xmlns:a16="http://schemas.microsoft.com/office/drawing/2014/main" id="{5ED24D3F-D9DF-115F-8D07-66BC995ACA4D}"/>
              </a:ext>
            </a:extLst>
          </p:cNvPr>
          <p:cNvSpPr txBox="1">
            <a:spLocks noChangeArrowheads="1"/>
          </p:cNvSpPr>
          <p:nvPr/>
        </p:nvSpPr>
        <p:spPr bwMode="auto">
          <a:xfrm>
            <a:off x="2181225" y="2021421"/>
            <a:ext cx="2643259"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Lyn</a:t>
            </a:r>
          </a:p>
        </p:txBody>
      </p:sp>
      <p:pic>
        <p:nvPicPr>
          <p:cNvPr id="29" name="Graphic 28" descr="Lights On with solid fill">
            <a:extLst>
              <a:ext uri="{FF2B5EF4-FFF2-40B4-BE49-F238E27FC236}">
                <a16:creationId xmlns:a16="http://schemas.microsoft.com/office/drawing/2014/main" id="{6ED7B63D-5F96-9C02-1854-7D96A471FEA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06847" y="1972967"/>
            <a:ext cx="545462" cy="545462"/>
          </a:xfrm>
          <a:prstGeom prst="rect">
            <a:avLst/>
          </a:prstGeom>
        </p:spPr>
      </p:pic>
      <p:sp>
        <p:nvSpPr>
          <p:cNvPr id="30" name="TextBox 29">
            <a:extLst>
              <a:ext uri="{FF2B5EF4-FFF2-40B4-BE49-F238E27FC236}">
                <a16:creationId xmlns:a16="http://schemas.microsoft.com/office/drawing/2014/main" id="{8A74413C-91BE-D827-65A4-C63A6FC89090}"/>
              </a:ext>
            </a:extLst>
          </p:cNvPr>
          <p:cNvSpPr txBox="1">
            <a:spLocks noChangeArrowheads="1"/>
          </p:cNvSpPr>
          <p:nvPr/>
        </p:nvSpPr>
        <p:spPr bwMode="auto">
          <a:xfrm>
            <a:off x="2194961" y="2603123"/>
            <a:ext cx="2519362" cy="48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Tordenbyger</a:t>
            </a:r>
          </a:p>
        </p:txBody>
      </p:sp>
      <p:pic>
        <p:nvPicPr>
          <p:cNvPr id="31" name="Graphic 30" descr="Lights On with solid fill">
            <a:extLst>
              <a:ext uri="{FF2B5EF4-FFF2-40B4-BE49-F238E27FC236}">
                <a16:creationId xmlns:a16="http://schemas.microsoft.com/office/drawing/2014/main" id="{C15F6904-DDA3-8726-6396-C015F097010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01530" y="2579251"/>
            <a:ext cx="545462" cy="545462"/>
          </a:xfrm>
          <a:prstGeom prst="rect">
            <a:avLst/>
          </a:prstGeom>
        </p:spPr>
      </p:pic>
      <p:sp>
        <p:nvSpPr>
          <p:cNvPr id="15" name="TextBox 39">
            <a:extLst>
              <a:ext uri="{FF2B5EF4-FFF2-40B4-BE49-F238E27FC236}">
                <a16:creationId xmlns:a16="http://schemas.microsoft.com/office/drawing/2014/main" id="{9A23A392-35D8-A0AA-27DE-177D83E807CD}"/>
              </a:ext>
            </a:extLst>
          </p:cNvPr>
          <p:cNvSpPr txBox="1">
            <a:spLocks noChangeArrowheads="1"/>
          </p:cNvSpPr>
          <p:nvPr/>
        </p:nvSpPr>
        <p:spPr bwMode="auto">
          <a:xfrm>
            <a:off x="1356359" y="3539859"/>
            <a:ext cx="3357963" cy="99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lgn="ctr" eaLnBrk="1" hangingPunct="1">
              <a:lnSpc>
                <a:spcPct val="120000"/>
              </a:lnSpc>
              <a:spcBef>
                <a:spcPct val="0"/>
              </a:spcBef>
              <a:buFontTx/>
              <a:buNone/>
            </a:pPr>
            <a:r>
              <a:rPr lang="da-DK" altLang="da-DK" dirty="0">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rPr>
              <a:t>Stor forudsigelighed i bygernes bevægelse</a:t>
            </a:r>
          </a:p>
        </p:txBody>
      </p:sp>
    </p:spTree>
    <p:extLst>
      <p:ext uri="{BB962C8B-B14F-4D97-AF65-F5344CB8AC3E}">
        <p14:creationId xmlns:p14="http://schemas.microsoft.com/office/powerpoint/2010/main" val="141778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1"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Sejladsudsigt</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www.fcoo.dk eller app</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0488"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E0BBFD69-D923-9D4F-4F13-2EED610533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1649" y="1889287"/>
            <a:ext cx="2221313" cy="396000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AB2949C1-C0B0-728D-F0EF-BB443E671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464" y="1878175"/>
            <a:ext cx="2226387" cy="39600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B391FE81-5492-29D6-68BA-605375874E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910" y="1856798"/>
            <a:ext cx="2226387" cy="3960000"/>
          </a:xfrm>
          <a:prstGeom prst="rect">
            <a:avLst/>
          </a:prstGeom>
        </p:spPr>
      </p:pic>
      <p:pic>
        <p:nvPicPr>
          <p:cNvPr id="7" name="Picture 6">
            <a:extLst>
              <a:ext uri="{FF2B5EF4-FFF2-40B4-BE49-F238E27FC236}">
                <a16:creationId xmlns:a16="http://schemas.microsoft.com/office/drawing/2014/main" id="{FAB3E737-837D-E67B-A9F5-9CB4DC0E8B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5710" y="1848982"/>
            <a:ext cx="2221313" cy="3960000"/>
          </a:xfrm>
          <a:prstGeom prst="rect">
            <a:avLst/>
          </a:prstGeom>
        </p:spPr>
      </p:pic>
      <p:sp>
        <p:nvSpPr>
          <p:cNvPr id="20" name="Rectangle: Rounded Corners 19">
            <a:extLst>
              <a:ext uri="{FF2B5EF4-FFF2-40B4-BE49-F238E27FC236}">
                <a16:creationId xmlns:a16="http://schemas.microsoft.com/office/drawing/2014/main" id="{FD9CC9C7-B423-D524-B17B-ABC5200A512A}"/>
              </a:ext>
            </a:extLst>
          </p:cNvPr>
          <p:cNvSpPr/>
          <p:nvPr/>
        </p:nvSpPr>
        <p:spPr>
          <a:xfrm>
            <a:off x="662940" y="1669832"/>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Rectangle: Rounded Corners 20">
            <a:extLst>
              <a:ext uri="{FF2B5EF4-FFF2-40B4-BE49-F238E27FC236}">
                <a16:creationId xmlns:a16="http://schemas.microsoft.com/office/drawing/2014/main" id="{422C4143-C0E3-08A0-0F04-934B706DA218}"/>
              </a:ext>
            </a:extLst>
          </p:cNvPr>
          <p:cNvSpPr/>
          <p:nvPr/>
        </p:nvSpPr>
        <p:spPr>
          <a:xfrm>
            <a:off x="3237865" y="1665725"/>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Rectangle: Rounded Corners 21">
            <a:extLst>
              <a:ext uri="{FF2B5EF4-FFF2-40B4-BE49-F238E27FC236}">
                <a16:creationId xmlns:a16="http://schemas.microsoft.com/office/drawing/2014/main" id="{F8B2FA11-A6DF-88C3-E545-C8B427974DB7}"/>
              </a:ext>
            </a:extLst>
          </p:cNvPr>
          <p:cNvSpPr/>
          <p:nvPr/>
        </p:nvSpPr>
        <p:spPr>
          <a:xfrm>
            <a:off x="6497002" y="1665725"/>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Rectangle: Rounded Corners 22">
            <a:extLst>
              <a:ext uri="{FF2B5EF4-FFF2-40B4-BE49-F238E27FC236}">
                <a16:creationId xmlns:a16="http://schemas.microsoft.com/office/drawing/2014/main" id="{C6602864-92F4-74D0-6007-00854ACEAFB2}"/>
              </a:ext>
            </a:extLst>
          </p:cNvPr>
          <p:cNvSpPr/>
          <p:nvPr/>
        </p:nvSpPr>
        <p:spPr>
          <a:xfrm>
            <a:off x="9071927" y="1661618"/>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6" name="Picture 25" descr="Icon&#10;&#10;Description automatically generated">
            <a:extLst>
              <a:ext uri="{FF2B5EF4-FFF2-40B4-BE49-F238E27FC236}">
                <a16:creationId xmlns:a16="http://schemas.microsoft.com/office/drawing/2014/main" id="{1606E79E-9DE5-8417-BEEC-493F2C199F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106" y="277373"/>
            <a:ext cx="1080000" cy="1080000"/>
          </a:xfrm>
          <a:prstGeom prst="rect">
            <a:avLst/>
          </a:prstGeom>
        </p:spPr>
      </p:pic>
    </p:spTree>
    <p:extLst>
      <p:ext uri="{BB962C8B-B14F-4D97-AF65-F5344CB8AC3E}">
        <p14:creationId xmlns:p14="http://schemas.microsoft.com/office/powerpoint/2010/main" val="1551075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map&#10;&#10;Description automatically generated">
            <a:extLst>
              <a:ext uri="{FF2B5EF4-FFF2-40B4-BE49-F238E27FC236}">
                <a16:creationId xmlns:a16="http://schemas.microsoft.com/office/drawing/2014/main" id="{305B7F7C-071A-FAB6-88AD-C0401100D1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5573" y="1878793"/>
            <a:ext cx="2224800" cy="395717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CD28647D-E10B-61A9-DFE9-F9622E8436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2290" y="1878793"/>
            <a:ext cx="2224800" cy="3957178"/>
          </a:xfrm>
          <a:prstGeom prst="rect">
            <a:avLst/>
          </a:prstGeom>
        </p:spPr>
      </p:pic>
      <p:pic>
        <p:nvPicPr>
          <p:cNvPr id="6" name="Picture 5" descr="Map&#10;&#10;Description automatically generated">
            <a:extLst>
              <a:ext uri="{FF2B5EF4-FFF2-40B4-BE49-F238E27FC236}">
                <a16:creationId xmlns:a16="http://schemas.microsoft.com/office/drawing/2014/main" id="{BD6E3735-36BD-4D0A-ED03-96140E1927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786" y="1878793"/>
            <a:ext cx="2224800" cy="3957178"/>
          </a:xfrm>
          <a:prstGeom prst="rect">
            <a:avLst/>
          </a:prstGeom>
        </p:spPr>
      </p:pic>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SejlSikkert</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Mobil app</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0488"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a16="http://schemas.microsoft.com/office/drawing/2014/main" id="{FD9CC9C7-B423-D524-B17B-ABC5200A512A}"/>
              </a:ext>
            </a:extLst>
          </p:cNvPr>
          <p:cNvSpPr/>
          <p:nvPr/>
        </p:nvSpPr>
        <p:spPr>
          <a:xfrm>
            <a:off x="662940" y="1669832"/>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Rectangle: Rounded Corners 20">
            <a:extLst>
              <a:ext uri="{FF2B5EF4-FFF2-40B4-BE49-F238E27FC236}">
                <a16:creationId xmlns:a16="http://schemas.microsoft.com/office/drawing/2014/main" id="{422C4143-C0E3-08A0-0F04-934B706DA218}"/>
              </a:ext>
            </a:extLst>
          </p:cNvPr>
          <p:cNvSpPr/>
          <p:nvPr/>
        </p:nvSpPr>
        <p:spPr>
          <a:xfrm>
            <a:off x="3237865" y="1665725"/>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Rectangle: Rounded Corners 21">
            <a:extLst>
              <a:ext uri="{FF2B5EF4-FFF2-40B4-BE49-F238E27FC236}">
                <a16:creationId xmlns:a16="http://schemas.microsoft.com/office/drawing/2014/main" id="{F8B2FA11-A6DF-88C3-E545-C8B427974DB7}"/>
              </a:ext>
            </a:extLst>
          </p:cNvPr>
          <p:cNvSpPr/>
          <p:nvPr/>
        </p:nvSpPr>
        <p:spPr>
          <a:xfrm>
            <a:off x="6497002" y="1665725"/>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Rectangle: Rounded Corners 22">
            <a:extLst>
              <a:ext uri="{FF2B5EF4-FFF2-40B4-BE49-F238E27FC236}">
                <a16:creationId xmlns:a16="http://schemas.microsoft.com/office/drawing/2014/main" id="{C6602864-92F4-74D0-6007-00854ACEAFB2}"/>
              </a:ext>
            </a:extLst>
          </p:cNvPr>
          <p:cNvSpPr/>
          <p:nvPr/>
        </p:nvSpPr>
        <p:spPr>
          <a:xfrm>
            <a:off x="9071927" y="1661618"/>
            <a:ext cx="2468880" cy="4334728"/>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Picture 2">
            <a:extLst>
              <a:ext uri="{FF2B5EF4-FFF2-40B4-BE49-F238E27FC236}">
                <a16:creationId xmlns:a16="http://schemas.microsoft.com/office/drawing/2014/main" id="{6E3516F9-577E-29A3-4FAA-0A21F8D6D6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546" y="196863"/>
            <a:ext cx="1213836" cy="12138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xt&#10;&#10;Description automatically generated with medium confidence">
            <a:extLst>
              <a:ext uri="{FF2B5EF4-FFF2-40B4-BE49-F238E27FC236}">
                <a16:creationId xmlns:a16="http://schemas.microsoft.com/office/drawing/2014/main" id="{019F05F6-4D65-111C-C654-7329480BE1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7029" y="1878793"/>
            <a:ext cx="2224800" cy="3957178"/>
          </a:xfrm>
          <a:prstGeom prst="rect">
            <a:avLst/>
          </a:prstGeom>
        </p:spPr>
      </p:pic>
    </p:spTree>
    <p:extLst>
      <p:ext uri="{BB962C8B-B14F-4D97-AF65-F5344CB8AC3E}">
        <p14:creationId xmlns:p14="http://schemas.microsoft.com/office/powerpoint/2010/main" val="309367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FEFB3140-6768-5886-DCB0-D430FCAA9C21}"/>
              </a:ext>
            </a:extLst>
          </p:cNvPr>
          <p:cNvGrpSpPr/>
          <p:nvPr/>
        </p:nvGrpSpPr>
        <p:grpSpPr>
          <a:xfrm>
            <a:off x="874716" y="2514409"/>
            <a:ext cx="3314697" cy="570541"/>
            <a:chOff x="1349377" y="2515877"/>
            <a:chExt cx="3314697" cy="570541"/>
          </a:xfrm>
        </p:grpSpPr>
        <p:sp>
          <p:nvSpPr>
            <p:cNvPr id="35854" name="TextBox 4">
              <a:extLst>
                <a:ext uri="{FF2B5EF4-FFF2-40B4-BE49-F238E27FC236}">
                  <a16:creationId xmlns:a16="http://schemas.microsoft.com/office/drawing/2014/main" id="{F5FBF2D9-B9B9-4005-923A-2B1D24CCE45D}"/>
                </a:ext>
              </a:extLst>
            </p:cNvPr>
            <p:cNvSpPr txBox="1">
              <a:spLocks noChangeArrowheads="1"/>
            </p:cNvSpPr>
            <p:nvPr/>
          </p:nvSpPr>
          <p:spPr bwMode="auto">
            <a:xfrm>
              <a:off x="2095500" y="2515877"/>
              <a:ext cx="2568574" cy="57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Roning må kun udføres under gunstige vind- og vejrforhold </a:t>
              </a:r>
            </a:p>
          </p:txBody>
        </p:sp>
        <p:sp>
          <p:nvSpPr>
            <p:cNvPr id="32" name="Shape 2383">
              <a:extLst>
                <a:ext uri="{FF2B5EF4-FFF2-40B4-BE49-F238E27FC236}">
                  <a16:creationId xmlns:a16="http://schemas.microsoft.com/office/drawing/2014/main" id="{14A2AC98-CBE2-4FB7-A16C-71354EEA3C14}"/>
                </a:ext>
              </a:extLst>
            </p:cNvPr>
            <p:cNvSpPr/>
            <p:nvPr/>
          </p:nvSpPr>
          <p:spPr bwMode="auto">
            <a:xfrm>
              <a:off x="1349377" y="2533132"/>
              <a:ext cx="533710" cy="53603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da-DK" sz="1562" kern="0" dirty="0">
                <a:solidFill>
                  <a:srgbClr val="FF0000"/>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sp>
        <p:nvSpPr>
          <p:cNvPr id="2" name="TextBox 33">
            <a:extLst>
              <a:ext uri="{FF2B5EF4-FFF2-40B4-BE49-F238E27FC236}">
                <a16:creationId xmlns:a16="http://schemas.microsoft.com/office/drawing/2014/main" id="{E0550A15-909A-3069-A851-A7FCF00FC2D7}"/>
              </a:ext>
            </a:extLst>
          </p:cNvPr>
          <p:cNvSpPr txBox="1">
            <a:spLocks noChangeArrowheads="1"/>
          </p:cNvSpPr>
          <p:nvPr/>
        </p:nvSpPr>
        <p:spPr bwMode="auto">
          <a:xfrm>
            <a:off x="129685" y="89664"/>
            <a:ext cx="1965815" cy="8242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o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LOKAL VERISONERING</a:t>
            </a:r>
          </a:p>
          <a:p>
            <a:pPr algn="ctr" eaLnBrk="1" hangingPunct="1">
              <a:lnSpc>
                <a:spcPct val="120000"/>
              </a:lnSpc>
              <a:spcBef>
                <a:spcPct val="0"/>
              </a:spcBef>
              <a:buFontTx/>
              <a:buNone/>
            </a:pPr>
            <a:r>
              <a:rPr lang="da-DK" altLang="da-DK" sz="1400" dirty="0">
                <a:solidFill>
                  <a:srgbClr val="FF0000"/>
                </a:solidFill>
                <a:latin typeface="Source Sans Pro" panose="020B0503030403020204" pitchFamily="34" charset="0"/>
                <a:cs typeface="Source Sans Pro" panose="020B0503030403020204" pitchFamily="34" charset="0"/>
              </a:rPr>
              <a:t>Indsæt relevant indhold fra klubbens reglement</a:t>
            </a:r>
          </a:p>
        </p:txBody>
      </p:sp>
      <p:grpSp>
        <p:nvGrpSpPr>
          <p:cNvPr id="4" name="Group 35">
            <a:extLst>
              <a:ext uri="{FF2B5EF4-FFF2-40B4-BE49-F238E27FC236}">
                <a16:creationId xmlns:a16="http://schemas.microsoft.com/office/drawing/2014/main" id="{A16DF985-5D5A-696A-9CF3-17F588214837}"/>
              </a:ext>
            </a:extLst>
          </p:cNvPr>
          <p:cNvGrpSpPr>
            <a:grpSpLocks/>
          </p:cNvGrpSpPr>
          <p:nvPr/>
        </p:nvGrpSpPr>
        <p:grpSpPr bwMode="auto">
          <a:xfrm>
            <a:off x="554182" y="279627"/>
            <a:ext cx="11083636" cy="1019175"/>
            <a:chOff x="-152307" y="655461"/>
            <a:chExt cx="12191818" cy="1019655"/>
          </a:xfrm>
        </p:grpSpPr>
        <p:sp>
          <p:nvSpPr>
            <p:cNvPr id="5" name="TextBox 31">
              <a:extLst>
                <a:ext uri="{FF2B5EF4-FFF2-40B4-BE49-F238E27FC236}">
                  <a16:creationId xmlns:a16="http://schemas.microsoft.com/office/drawing/2014/main" id="{B49F7725-7374-9F6D-6E90-C622451E3E62}"/>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Klubbens reglement</a:t>
              </a:r>
            </a:p>
          </p:txBody>
        </p:sp>
        <p:sp>
          <p:nvSpPr>
            <p:cNvPr id="6" name="TextBox 32">
              <a:extLst>
                <a:ext uri="{FF2B5EF4-FFF2-40B4-BE49-F238E27FC236}">
                  <a16:creationId xmlns:a16="http://schemas.microsoft.com/office/drawing/2014/main" id="{B81AC483-D66A-C6AB-A666-683F693A4862}"/>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Eksempler på bestemmelser i klubbens reglement - der er variationer fra klub til klub</a:t>
              </a:r>
              <a:endParaRPr lang="da-DK" altLang="da-DK" sz="1600" dirty="0">
                <a:solidFill>
                  <a:srgbClr val="0070C0"/>
                </a:solidFill>
                <a:latin typeface="Source Sans Pro" panose="020B0503030403020204" pitchFamily="34" charset="0"/>
                <a:cs typeface="Source Sans Pro" panose="020B0503030403020204" pitchFamily="34" charset="0"/>
              </a:endParaRPr>
            </a:p>
          </p:txBody>
        </p:sp>
        <p:cxnSp>
          <p:nvCxnSpPr>
            <p:cNvPr id="9" name="Straight Connector 33">
              <a:extLst>
                <a:ext uri="{FF2B5EF4-FFF2-40B4-BE49-F238E27FC236}">
                  <a16:creationId xmlns:a16="http://schemas.microsoft.com/office/drawing/2014/main" id="{888D1209-A01D-72F7-2AC9-982981B010A0}"/>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0" name="TextBox 31">
            <a:extLst>
              <a:ext uri="{FF2B5EF4-FFF2-40B4-BE49-F238E27FC236}">
                <a16:creationId xmlns:a16="http://schemas.microsoft.com/office/drawing/2014/main" id="{60F010A7-96E7-5E7E-8981-728B0D5FAF39}"/>
              </a:ext>
            </a:extLst>
          </p:cNvPr>
          <p:cNvSpPr txBox="1"/>
          <p:nvPr/>
        </p:nvSpPr>
        <p:spPr bwMode="auto">
          <a:xfrm>
            <a:off x="1158874" y="6026400"/>
            <a:ext cx="9786627" cy="707886"/>
          </a:xfrm>
          <a:prstGeom prst="rect">
            <a:avLst/>
          </a:prstGeom>
          <a:noFill/>
        </p:spPr>
        <p:txBody>
          <a:bodyPr wrap="square">
            <a:spAutoFit/>
          </a:bodyPr>
          <a:lstStyle>
            <a:defPPr>
              <a:defRPr lang="en-US"/>
            </a:defPPr>
            <a:lvl1pPr algn="ctr" eaLnBrk="1" fontAlgn="auto" hangingPunct="1">
              <a:spcBef>
                <a:spcPts val="0"/>
              </a:spcBef>
              <a:spcAft>
                <a:spcPts val="0"/>
              </a:spcAft>
              <a:defRPr sz="2000">
                <a:solidFill>
                  <a:schemeClr val="tx2"/>
                </a:solidFill>
                <a:latin typeface="Source Sans Pro" panose="020B0503030403020204" pitchFamily="34" charset="0"/>
                <a:cs typeface="Source Sans Pro" panose="020B0503030403020204" pitchFamily="34" charset="0"/>
              </a:defRPr>
            </a:lvl1pPr>
          </a:lstStyle>
          <a:p>
            <a:r>
              <a:rPr lang="da-DK" altLang="da-DK" dirty="0"/>
              <a:t>Som korttursstyrmand er det din pligt at være bekendt med klubbens reglement, </a:t>
            </a:r>
          </a:p>
          <a:p>
            <a:r>
              <a:rPr lang="da-DK" altLang="da-DK" dirty="0"/>
              <a:t>som er klubbens ramme for sikker roning indenfor dagligt rofarvand</a:t>
            </a:r>
          </a:p>
        </p:txBody>
      </p:sp>
      <p:cxnSp>
        <p:nvCxnSpPr>
          <p:cNvPr id="13" name="Straight Connector 33">
            <a:extLst>
              <a:ext uri="{FF2B5EF4-FFF2-40B4-BE49-F238E27FC236}">
                <a16:creationId xmlns:a16="http://schemas.microsoft.com/office/drawing/2014/main" id="{9B607414-06BA-AD7F-5F33-07CFBA9C5E2A}"/>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17" name="Gruppe 16">
            <a:extLst>
              <a:ext uri="{FF2B5EF4-FFF2-40B4-BE49-F238E27FC236}">
                <a16:creationId xmlns:a16="http://schemas.microsoft.com/office/drawing/2014/main" id="{269541DB-4A46-86F1-A745-D8F837500A40}"/>
              </a:ext>
            </a:extLst>
          </p:cNvPr>
          <p:cNvGrpSpPr/>
          <p:nvPr/>
        </p:nvGrpSpPr>
        <p:grpSpPr>
          <a:xfrm>
            <a:off x="4438652" y="2366676"/>
            <a:ext cx="3314697" cy="866006"/>
            <a:chOff x="1349377" y="2515877"/>
            <a:chExt cx="3314697" cy="866006"/>
          </a:xfrm>
        </p:grpSpPr>
        <p:sp>
          <p:nvSpPr>
            <p:cNvPr id="18" name="TextBox 4">
              <a:extLst>
                <a:ext uri="{FF2B5EF4-FFF2-40B4-BE49-F238E27FC236}">
                  <a16:creationId xmlns:a16="http://schemas.microsoft.com/office/drawing/2014/main" id="{7F82822F-180F-FE61-6AB1-71E8207A7F3F}"/>
                </a:ext>
              </a:extLst>
            </p:cNvPr>
            <p:cNvSpPr txBox="1">
              <a:spLocks noChangeArrowheads="1"/>
            </p:cNvSpPr>
            <p:nvPr/>
          </p:nvSpPr>
          <p:spPr bwMode="auto">
            <a:xfrm>
              <a:off x="2095500" y="2515877"/>
              <a:ext cx="2568574" cy="86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Roning er som udgangspunkt kun tilladt mellem stander-hejsning og standerstrygning </a:t>
              </a:r>
            </a:p>
          </p:txBody>
        </p:sp>
        <p:sp>
          <p:nvSpPr>
            <p:cNvPr id="19" name="Shape 2383">
              <a:extLst>
                <a:ext uri="{FF2B5EF4-FFF2-40B4-BE49-F238E27FC236}">
                  <a16:creationId xmlns:a16="http://schemas.microsoft.com/office/drawing/2014/main" id="{47E231B1-CCE6-1CDC-186A-CB6B062DFA9C}"/>
                </a:ext>
              </a:extLst>
            </p:cNvPr>
            <p:cNvSpPr/>
            <p:nvPr/>
          </p:nvSpPr>
          <p:spPr bwMode="auto">
            <a:xfrm>
              <a:off x="1349377" y="2680865"/>
              <a:ext cx="533710" cy="53603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da-DK" sz="1562" kern="0" dirty="0">
                <a:solidFill>
                  <a:srgbClr val="FF0000"/>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20" name="Gruppe 19">
            <a:extLst>
              <a:ext uri="{FF2B5EF4-FFF2-40B4-BE49-F238E27FC236}">
                <a16:creationId xmlns:a16="http://schemas.microsoft.com/office/drawing/2014/main" id="{40CFDEE3-6924-93A6-0A6C-E5DBDCFC99F4}"/>
              </a:ext>
            </a:extLst>
          </p:cNvPr>
          <p:cNvGrpSpPr/>
          <p:nvPr/>
        </p:nvGrpSpPr>
        <p:grpSpPr>
          <a:xfrm>
            <a:off x="8191500" y="2366676"/>
            <a:ext cx="3314697" cy="866006"/>
            <a:chOff x="1349377" y="2515877"/>
            <a:chExt cx="3314697" cy="866006"/>
          </a:xfrm>
        </p:grpSpPr>
        <p:sp>
          <p:nvSpPr>
            <p:cNvPr id="21" name="TextBox 4">
              <a:extLst>
                <a:ext uri="{FF2B5EF4-FFF2-40B4-BE49-F238E27FC236}">
                  <a16:creationId xmlns:a16="http://schemas.microsoft.com/office/drawing/2014/main" id="{3A16F227-F8D5-73EE-0355-1DA7D3391577}"/>
                </a:ext>
              </a:extLst>
            </p:cNvPr>
            <p:cNvSpPr txBox="1">
              <a:spLocks noChangeArrowheads="1"/>
            </p:cNvSpPr>
            <p:nvPr/>
          </p:nvSpPr>
          <p:spPr bwMode="auto">
            <a:xfrm>
              <a:off x="2095500" y="2515877"/>
              <a:ext cx="2568574" cy="86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None/>
              </a:pPr>
              <a:r>
                <a:rPr lang="da-DK" altLang="da-DK" sz="1600" dirty="0">
                  <a:solidFill>
                    <a:srgbClr val="FF0000"/>
                  </a:solidFill>
                  <a:latin typeface="Source Sans Pro" panose="020B0503030403020204" pitchFamily="34" charset="0"/>
                  <a:cs typeface="Source Sans Pro" panose="020B0503030403020204" pitchFamily="34" charset="0"/>
                </a:rPr>
                <a:t>Enhver båd skal være bemandet med det antal roere, den er konstrueret til.   </a:t>
              </a:r>
            </a:p>
          </p:txBody>
        </p:sp>
        <p:sp>
          <p:nvSpPr>
            <p:cNvPr id="22" name="Shape 2383">
              <a:extLst>
                <a:ext uri="{FF2B5EF4-FFF2-40B4-BE49-F238E27FC236}">
                  <a16:creationId xmlns:a16="http://schemas.microsoft.com/office/drawing/2014/main" id="{C12F2664-EFA3-E5E2-CAA3-C3263D5EC4CD}"/>
                </a:ext>
              </a:extLst>
            </p:cNvPr>
            <p:cNvSpPr/>
            <p:nvPr/>
          </p:nvSpPr>
          <p:spPr bwMode="auto">
            <a:xfrm>
              <a:off x="1349377" y="2680865"/>
              <a:ext cx="533710" cy="53603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da-DK" sz="1562" kern="0" dirty="0">
                <a:solidFill>
                  <a:srgbClr val="FF0000"/>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23" name="Gruppe 22">
            <a:extLst>
              <a:ext uri="{FF2B5EF4-FFF2-40B4-BE49-F238E27FC236}">
                <a16:creationId xmlns:a16="http://schemas.microsoft.com/office/drawing/2014/main" id="{67D9E016-E00A-01E8-FF38-5A408E1F077D}"/>
              </a:ext>
            </a:extLst>
          </p:cNvPr>
          <p:cNvGrpSpPr/>
          <p:nvPr/>
        </p:nvGrpSpPr>
        <p:grpSpPr>
          <a:xfrm>
            <a:off x="685804" y="4529118"/>
            <a:ext cx="3314697" cy="570541"/>
            <a:chOff x="1349377" y="2515877"/>
            <a:chExt cx="3314697" cy="570541"/>
          </a:xfrm>
        </p:grpSpPr>
        <p:sp>
          <p:nvSpPr>
            <p:cNvPr id="24" name="TextBox 4">
              <a:extLst>
                <a:ext uri="{FF2B5EF4-FFF2-40B4-BE49-F238E27FC236}">
                  <a16:creationId xmlns:a16="http://schemas.microsoft.com/office/drawing/2014/main" id="{9FCA5D81-7DBA-7FBA-7AC4-865D755A3C04}"/>
                </a:ext>
              </a:extLst>
            </p:cNvPr>
            <p:cNvSpPr txBox="1">
              <a:spLocks noChangeArrowheads="1"/>
            </p:cNvSpPr>
            <p:nvPr/>
          </p:nvSpPr>
          <p:spPr bwMode="auto">
            <a:xfrm>
              <a:off x="2095500" y="2515877"/>
              <a:ext cx="2568574" cy="57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Båden skal følge kystlinjen, så kystnært som muligt</a:t>
              </a:r>
            </a:p>
          </p:txBody>
        </p:sp>
        <p:sp>
          <p:nvSpPr>
            <p:cNvPr id="25" name="Shape 2383">
              <a:extLst>
                <a:ext uri="{FF2B5EF4-FFF2-40B4-BE49-F238E27FC236}">
                  <a16:creationId xmlns:a16="http://schemas.microsoft.com/office/drawing/2014/main" id="{076A30B9-CCFA-9305-534F-F8407E86F4E2}"/>
                </a:ext>
              </a:extLst>
            </p:cNvPr>
            <p:cNvSpPr/>
            <p:nvPr/>
          </p:nvSpPr>
          <p:spPr bwMode="auto">
            <a:xfrm>
              <a:off x="1349377" y="2533132"/>
              <a:ext cx="533710" cy="53603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da-DK" sz="1562" kern="0" dirty="0">
                <a:solidFill>
                  <a:srgbClr val="FF0000"/>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26" name="Gruppe 25">
            <a:extLst>
              <a:ext uri="{FF2B5EF4-FFF2-40B4-BE49-F238E27FC236}">
                <a16:creationId xmlns:a16="http://schemas.microsoft.com/office/drawing/2014/main" id="{B786B1D0-9A9D-4CB5-461E-B66C13D185AC}"/>
              </a:ext>
            </a:extLst>
          </p:cNvPr>
          <p:cNvGrpSpPr/>
          <p:nvPr/>
        </p:nvGrpSpPr>
        <p:grpSpPr>
          <a:xfrm>
            <a:off x="4438652" y="4529118"/>
            <a:ext cx="3314697" cy="570541"/>
            <a:chOff x="1349377" y="2515877"/>
            <a:chExt cx="3314697" cy="570541"/>
          </a:xfrm>
        </p:grpSpPr>
        <p:sp>
          <p:nvSpPr>
            <p:cNvPr id="27" name="TextBox 4">
              <a:extLst>
                <a:ext uri="{FF2B5EF4-FFF2-40B4-BE49-F238E27FC236}">
                  <a16:creationId xmlns:a16="http://schemas.microsoft.com/office/drawing/2014/main" id="{A9C46943-5A53-FAF5-2E29-E5B6018ED4C0}"/>
                </a:ext>
              </a:extLst>
            </p:cNvPr>
            <p:cNvSpPr txBox="1">
              <a:spLocks noChangeArrowheads="1"/>
            </p:cNvSpPr>
            <p:nvPr/>
          </p:nvSpPr>
          <p:spPr bwMode="auto">
            <a:xfrm>
              <a:off x="2095500" y="2515877"/>
              <a:ext cx="2568574" cy="57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Passagerer må ikke medtages i båden </a:t>
              </a:r>
            </a:p>
          </p:txBody>
        </p:sp>
        <p:sp>
          <p:nvSpPr>
            <p:cNvPr id="28" name="Shape 2383">
              <a:extLst>
                <a:ext uri="{FF2B5EF4-FFF2-40B4-BE49-F238E27FC236}">
                  <a16:creationId xmlns:a16="http://schemas.microsoft.com/office/drawing/2014/main" id="{C067F3F1-7072-C4F3-117E-7CE6C259B50E}"/>
                </a:ext>
              </a:extLst>
            </p:cNvPr>
            <p:cNvSpPr/>
            <p:nvPr/>
          </p:nvSpPr>
          <p:spPr bwMode="auto">
            <a:xfrm>
              <a:off x="1349377" y="2533132"/>
              <a:ext cx="533710" cy="53603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da-DK" sz="1562" kern="0" dirty="0">
                <a:solidFill>
                  <a:srgbClr val="FF0000"/>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grpSp>
        <p:nvGrpSpPr>
          <p:cNvPr id="33" name="Gruppe 32">
            <a:extLst>
              <a:ext uri="{FF2B5EF4-FFF2-40B4-BE49-F238E27FC236}">
                <a16:creationId xmlns:a16="http://schemas.microsoft.com/office/drawing/2014/main" id="{88EA99C7-A5CC-BB1B-F5D1-3439E70D0373}"/>
              </a:ext>
            </a:extLst>
          </p:cNvPr>
          <p:cNvGrpSpPr/>
          <p:nvPr/>
        </p:nvGrpSpPr>
        <p:grpSpPr>
          <a:xfrm>
            <a:off x="8191500" y="4537746"/>
            <a:ext cx="3314697" cy="553285"/>
            <a:chOff x="1349377" y="2515877"/>
            <a:chExt cx="3314697" cy="553285"/>
          </a:xfrm>
        </p:grpSpPr>
        <p:sp>
          <p:nvSpPr>
            <p:cNvPr id="34" name="TextBox 4">
              <a:extLst>
                <a:ext uri="{FF2B5EF4-FFF2-40B4-BE49-F238E27FC236}">
                  <a16:creationId xmlns:a16="http://schemas.microsoft.com/office/drawing/2014/main" id="{16D2BD0B-2556-8CE8-FA0E-BEEFA8C4D903}"/>
                </a:ext>
              </a:extLst>
            </p:cNvPr>
            <p:cNvSpPr txBox="1">
              <a:spLocks noChangeArrowheads="1"/>
            </p:cNvSpPr>
            <p:nvPr/>
          </p:nvSpPr>
          <p:spPr bwMode="auto">
            <a:xfrm>
              <a:off x="2095500" y="2515877"/>
              <a:ext cx="2568574" cy="2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600" dirty="0">
                  <a:solidFill>
                    <a:srgbClr val="FF0000"/>
                  </a:solidFill>
                  <a:latin typeface="Source Sans Pro" panose="020B0503030403020204" pitchFamily="34" charset="0"/>
                  <a:cs typeface="Source Sans Pro" panose="020B0503030403020204" pitchFamily="34" charset="0"/>
                </a:rPr>
                <a:t>Badning fra båden er forbudt </a:t>
              </a:r>
            </a:p>
          </p:txBody>
        </p:sp>
        <p:sp>
          <p:nvSpPr>
            <p:cNvPr id="36" name="Shape 2383">
              <a:extLst>
                <a:ext uri="{FF2B5EF4-FFF2-40B4-BE49-F238E27FC236}">
                  <a16:creationId xmlns:a16="http://schemas.microsoft.com/office/drawing/2014/main" id="{1BA32816-A88E-492B-E85D-3E551EDAE326}"/>
                </a:ext>
              </a:extLst>
            </p:cNvPr>
            <p:cNvSpPr/>
            <p:nvPr/>
          </p:nvSpPr>
          <p:spPr bwMode="auto">
            <a:xfrm>
              <a:off x="1349377" y="2533132"/>
              <a:ext cx="533710" cy="53603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D9522A"/>
            </a:solidFill>
            <a:ln w="12700">
              <a:solidFill>
                <a:srgbClr val="D9522A"/>
              </a:solidFill>
              <a:miter lim="400000"/>
            </a:ln>
          </p:spPr>
          <p:txBody>
            <a:bodyPr lIns="19049" tIns="19049" rIns="19049" bIns="19049" anchor="ctr"/>
            <a:lstStyle/>
            <a:p>
              <a:pPr algn="ctr" defTabSz="228580" eaLnBrk="1" fontAlgn="auto">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da-DK" sz="1562" kern="0" dirty="0">
                <a:solidFill>
                  <a:srgbClr val="FF0000"/>
                </a:solidFill>
                <a:effectLst>
                  <a:outerShdw blurRad="38100" dist="12700" dir="5400000" rotWithShape="0">
                    <a:srgbClr val="000000">
                      <a:alpha val="50000"/>
                    </a:srgbClr>
                  </a:outerShdw>
                </a:effectLst>
                <a:latin typeface="Source Sans Pro" panose="020B0503030403020204" pitchFamily="34" charset="0"/>
                <a:ea typeface="Source Sans Pro" panose="020B0503030403020204" pitchFamily="34" charset="0"/>
                <a:cs typeface="Arial"/>
                <a:sym typeface="Gill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9" y="571792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69" name="TextBox 31">
            <a:extLst>
              <a:ext uri="{FF2B5EF4-FFF2-40B4-BE49-F238E27FC236}">
                <a16:creationId xmlns:a16="http://schemas.microsoft.com/office/drawing/2014/main" id="{C9D2FC82-F262-4BDA-A744-EE7366DAABBC}"/>
              </a:ext>
            </a:extLst>
          </p:cNvPr>
          <p:cNvSpPr txBox="1"/>
          <p:nvPr/>
        </p:nvSpPr>
        <p:spPr bwMode="auto">
          <a:xfrm>
            <a:off x="1078144" y="5868626"/>
            <a:ext cx="10113809" cy="769441"/>
          </a:xfrm>
          <a:prstGeom prst="rect">
            <a:avLst/>
          </a:prstGeom>
          <a:noFill/>
        </p:spPr>
        <p:txBody>
          <a:bodyPr wrap="square">
            <a:spAutoFit/>
          </a:bodyPr>
          <a:lstStyle/>
          <a:p>
            <a:pPr marL="0" lvl="1" algn="ctr" defTabSz="457200">
              <a:defRPr/>
            </a:pPr>
            <a:r>
              <a:rPr lang="da-DK" sz="2200" spc="30" dirty="0">
                <a:solidFill>
                  <a:schemeClr val="tx2"/>
                </a:solidFill>
                <a:latin typeface="Source Sans Pro" panose="020B0503030403020204" pitchFamily="34" charset="0"/>
                <a:ea typeface="Source Sans Pro" panose="020B0503030403020204" pitchFamily="34" charset="0"/>
              </a:rPr>
              <a:t>Som styrmand bør man have det nødvendige kendskab til Søvejsreglerne og være i stand til at reagere i overensstemmelse med reglerne, også i en presset situation</a:t>
            </a:r>
          </a:p>
        </p:txBody>
      </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Søvejsregler</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Færdselsregler på havet</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4" name="Rectangle 3">
            <a:extLst>
              <a:ext uri="{FF2B5EF4-FFF2-40B4-BE49-F238E27FC236}">
                <a16:creationId xmlns:a16="http://schemas.microsoft.com/office/drawing/2014/main" id="{86DADC4C-743C-CF8E-716C-E5E31E9DFA05}"/>
              </a:ext>
            </a:extLst>
          </p:cNvPr>
          <p:cNvSpPr txBox="1">
            <a:spLocks/>
          </p:cNvSpPr>
          <p:nvPr/>
        </p:nvSpPr>
        <p:spPr bwMode="auto">
          <a:xfrm>
            <a:off x="1175066" y="1637141"/>
            <a:ext cx="9713914" cy="25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3600">
                <a:solidFill>
                  <a:schemeClr val="bg1"/>
                </a:solidFill>
                <a:latin typeface="Century Gothic" pitchFamily="34" charset="0"/>
                <a:ea typeface="Century Gothic" pitchFamily="34" charset="0"/>
                <a:cs typeface="Century Gothic" pitchFamily="34" charset="0"/>
              </a:defRPr>
            </a:lvl1pPr>
            <a:lvl2pPr marL="742950" indent="-285750" eaLnBrk="0" hangingPunct="0">
              <a:defRPr sz="3600">
                <a:solidFill>
                  <a:schemeClr val="bg1"/>
                </a:solidFill>
                <a:latin typeface="Century Gothic" pitchFamily="34" charset="0"/>
                <a:ea typeface="Century Gothic" pitchFamily="34" charset="0"/>
                <a:cs typeface="Century Gothic" pitchFamily="34" charset="0"/>
              </a:defRPr>
            </a:lvl2pPr>
            <a:lvl3pPr marL="1143000" indent="-228600" eaLnBrk="0" hangingPunct="0">
              <a:defRPr sz="3600">
                <a:solidFill>
                  <a:schemeClr val="bg1"/>
                </a:solidFill>
                <a:latin typeface="Century Gothic" pitchFamily="34" charset="0"/>
                <a:ea typeface="Century Gothic" pitchFamily="34" charset="0"/>
                <a:cs typeface="Century Gothic" pitchFamily="34" charset="0"/>
              </a:defRPr>
            </a:lvl3pPr>
            <a:lvl4pPr marL="1600200" indent="-228600" eaLnBrk="0" hangingPunct="0">
              <a:defRPr sz="3600">
                <a:solidFill>
                  <a:schemeClr val="bg1"/>
                </a:solidFill>
                <a:latin typeface="Century Gothic" pitchFamily="34" charset="0"/>
                <a:ea typeface="Century Gothic" pitchFamily="34" charset="0"/>
                <a:cs typeface="Century Gothic" pitchFamily="34" charset="0"/>
              </a:defRPr>
            </a:lvl4pPr>
            <a:lvl5pPr marL="2057400" indent="-228600" eaLnBrk="0" hangingPunct="0">
              <a:defRPr sz="3600">
                <a:solidFill>
                  <a:schemeClr val="bg1"/>
                </a:solidFill>
                <a:latin typeface="Century Gothic" pitchFamily="34" charset="0"/>
                <a:ea typeface="Century Gothic" pitchFamily="34" charset="0"/>
                <a:cs typeface="Century Gothic" pitchFamily="34" charset="0"/>
              </a:defRPr>
            </a:lvl5pPr>
            <a:lvl6pPr marL="25146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6pPr>
            <a:lvl7pPr marL="29718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7pPr>
            <a:lvl8pPr marL="34290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8pPr>
            <a:lvl9pPr marL="38862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9pPr>
          </a:lstStyle>
          <a:p>
            <a:pPr marL="0" marR="0" lvl="0" indent="0" algn="ctr" defTabSz="914400" rtl="0" eaLnBrk="1" fontAlgn="base" latinLnBrk="0" hangingPunct="1">
              <a:lnSpc>
                <a:spcPct val="100000"/>
              </a:lnSpc>
              <a:spcBef>
                <a:spcPts val="600"/>
              </a:spcBef>
              <a:spcAft>
                <a:spcPct val="0"/>
              </a:spcAft>
              <a:buClr>
                <a:srgbClr val="4F81BD"/>
              </a:buClr>
              <a:buSzPct val="75000"/>
              <a:tabLst/>
              <a:defRPr/>
            </a:pPr>
            <a:r>
              <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 Internationale Søvejsregler gælder i alle åbne farvande</a:t>
            </a:r>
          </a:p>
          <a:p>
            <a:pPr marL="0" marR="0" lvl="0" indent="0" algn="ctr" defTabSz="914400" rtl="0" eaLnBrk="1" fontAlgn="base" latinLnBrk="0" hangingPunct="1">
              <a:lnSpc>
                <a:spcPct val="100000"/>
              </a:lnSpc>
              <a:spcBef>
                <a:spcPts val="600"/>
              </a:spcBef>
              <a:spcAft>
                <a:spcPct val="0"/>
              </a:spcAft>
              <a:buClr>
                <a:srgbClr val="4F81BD"/>
              </a:buClr>
              <a:buSzPct val="75000"/>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Søvejsreglerne kan være suppleret af lokale regler, f.eks.:</a:t>
            </a:r>
          </a:p>
          <a:p>
            <a:pPr marL="36798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Fartbegrænsning</a:t>
            </a:r>
          </a:p>
          <a:p>
            <a:pPr marL="36798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Ensretning</a:t>
            </a:r>
          </a:p>
          <a:p>
            <a:pPr marL="36798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Særlige lanterneregler</a:t>
            </a:r>
          </a:p>
          <a:p>
            <a:pPr marL="36798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Mv.</a:t>
            </a:r>
          </a:p>
        </p:txBody>
      </p:sp>
      <p:sp>
        <p:nvSpPr>
          <p:cNvPr id="12" name="TextBox 11">
            <a:extLst>
              <a:ext uri="{FF2B5EF4-FFF2-40B4-BE49-F238E27FC236}">
                <a16:creationId xmlns:a16="http://schemas.microsoft.com/office/drawing/2014/main" id="{9505FBD7-B0C5-1E0F-BD7C-5772EA5D4876}"/>
              </a:ext>
            </a:extLst>
          </p:cNvPr>
          <p:cNvSpPr txBox="1"/>
          <p:nvPr/>
        </p:nvSpPr>
        <p:spPr>
          <a:xfrm>
            <a:off x="2534640" y="4193567"/>
            <a:ext cx="6713279" cy="1169551"/>
          </a:xfrm>
          <a:prstGeom prst="rect">
            <a:avLst/>
          </a:prstGeom>
          <a:noFill/>
        </p:spPr>
        <p:txBody>
          <a:bodyPr wrap="square">
            <a:spAutoFit/>
          </a:bodyPr>
          <a:lstStyle/>
          <a:p>
            <a:pPr marL="0" marR="0" lvl="0" indent="0" algn="ctr" defTabSz="914400" rtl="0" eaLnBrk="1" fontAlgn="base" latinLnBrk="0" hangingPunct="1">
              <a:lnSpc>
                <a:spcPct val="100000"/>
              </a:lnSpc>
              <a:spcBef>
                <a:spcPts val="1200"/>
              </a:spcBef>
              <a:spcAft>
                <a:spcPct val="0"/>
              </a:spcAft>
              <a:buClr>
                <a:srgbClr val="4F81BD"/>
              </a:buClr>
              <a:buSzPct val="75000"/>
              <a:tabLst/>
              <a:defRPr/>
            </a:pPr>
            <a:r>
              <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Søvejsreglernes formål er:</a:t>
            </a:r>
          </a:p>
          <a:p>
            <a:pPr marL="346075" marR="0" lvl="1" indent="0" algn="ctr" defTabSz="914400" rtl="0" eaLnBrk="1" fontAlgn="base" latinLnBrk="0" hangingPunct="1">
              <a:lnSpc>
                <a:spcPct val="100000"/>
              </a:lnSpc>
              <a:spcBef>
                <a:spcPts val="600"/>
              </a:spcBef>
              <a:spcAft>
                <a:spcPct val="0"/>
              </a:spcAft>
              <a:buClr>
                <a:srgbClr val="595959"/>
              </a:buClr>
              <a:buSzPct val="100000"/>
              <a:tabLst/>
              <a:defRPr/>
            </a:pPr>
            <a:r>
              <a:rPr kumimoji="0" lang="da-DK" sz="200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1.  </a:t>
            </a:r>
            <a:r>
              <a:rPr kumimoji="0" lang="da-DK" sz="200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FOREBYGGE OG FORHINDRE KOLLISIONER TIL SØS</a:t>
            </a:r>
          </a:p>
          <a:p>
            <a:pPr marL="346075" marR="0" lvl="1" indent="0" algn="ctr" defTabSz="914400" rtl="0" eaLnBrk="1" fontAlgn="base" latinLnBrk="0" hangingPunct="1">
              <a:lnSpc>
                <a:spcPct val="100000"/>
              </a:lnSpc>
              <a:spcBef>
                <a:spcPts val="600"/>
              </a:spcBef>
              <a:spcAft>
                <a:spcPct val="0"/>
              </a:spcAft>
              <a:buClr>
                <a:srgbClr val="595959"/>
              </a:buClr>
              <a:buSzPct val="100000"/>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(2.  At placere/fordele ansvar efter en kollision)</a:t>
            </a:r>
          </a:p>
        </p:txBody>
      </p:sp>
      <p:sp>
        <p:nvSpPr>
          <p:cNvPr id="2" name="TextBox 1">
            <a:extLst>
              <a:ext uri="{FF2B5EF4-FFF2-40B4-BE49-F238E27FC236}">
                <a16:creationId xmlns:a16="http://schemas.microsoft.com/office/drawing/2014/main" id="{B22B59E1-3088-4B03-79EB-DE89D08F3DC3}"/>
              </a:ext>
            </a:extLst>
          </p:cNvPr>
          <p:cNvSpPr txBox="1"/>
          <p:nvPr/>
        </p:nvSpPr>
        <p:spPr bwMode="auto">
          <a:xfrm>
            <a:off x="166162" y="191976"/>
            <a:ext cx="3026863" cy="1954381"/>
          </a:xfrm>
          <a:prstGeom prst="rect">
            <a:avLst/>
          </a:prstGeom>
          <a:noFill/>
          <a:ln w="12700">
            <a:solidFill>
              <a:srgbClr val="FF0000"/>
            </a:solidFill>
          </a:ln>
        </p:spPr>
        <p:txBody>
          <a:bodyPr wrap="square">
            <a:spAutoFit/>
          </a:bodyPr>
          <a:lstStyle/>
          <a:p>
            <a:r>
              <a:rPr lang="da-DK" altLang="da-DK" sz="1100" spc="30" dirty="0">
                <a:solidFill>
                  <a:srgbClr val="FF0000"/>
                </a:solidFill>
                <a:latin typeface="Source Sans Pro" panose="020B0503030403020204" pitchFamily="34" charset="0"/>
                <a:ea typeface="Source Sans Pro" panose="020B0503030403020204" pitchFamily="34" charset="0"/>
              </a:rPr>
              <a:t>Undervisningspræsentationens indhold er det absolutte minimum. </a:t>
            </a:r>
          </a:p>
          <a:p>
            <a:endParaRPr lang="da-DK" altLang="da-DK" sz="1100" spc="30" dirty="0">
              <a:solidFill>
                <a:srgbClr val="FF0000"/>
              </a:solidFill>
              <a:latin typeface="Source Sans Pro" panose="020B0503030403020204" pitchFamily="34" charset="0"/>
              <a:ea typeface="Source Sans Pro" panose="020B0503030403020204" pitchFamily="34" charset="0"/>
            </a:endParaRPr>
          </a:p>
          <a:p>
            <a:r>
              <a:rPr lang="da-DK" altLang="da-DK" sz="1100" spc="30" dirty="0">
                <a:solidFill>
                  <a:srgbClr val="FF0000"/>
                </a:solidFill>
                <a:latin typeface="Source Sans Pro" panose="020B0503030403020204" pitchFamily="34" charset="0"/>
                <a:ea typeface="Source Sans Pro" panose="020B0503030403020204" pitchFamily="34" charset="0"/>
              </a:rPr>
              <a:t>Hvis klubben deler farvand med lystbåds- og erhvervstrafik, bør det supplerende materiale på roning.dk inkluderes i kurset.</a:t>
            </a:r>
          </a:p>
          <a:p>
            <a:endParaRPr lang="da-DK" altLang="da-DK" sz="1100" spc="30" dirty="0">
              <a:solidFill>
                <a:srgbClr val="FF0000"/>
              </a:solidFill>
              <a:latin typeface="Source Sans Pro" panose="020B0503030403020204" pitchFamily="34" charset="0"/>
              <a:ea typeface="Source Sans Pro" panose="020B0503030403020204" pitchFamily="34" charset="0"/>
            </a:endParaRPr>
          </a:p>
          <a:p>
            <a:r>
              <a:rPr lang="da-DK" sz="1100" spc="30" dirty="0">
                <a:solidFill>
                  <a:srgbClr val="FF0000"/>
                </a:solidFill>
                <a:latin typeface="Source Sans Pro" panose="020B0503030403020204" pitchFamily="34" charset="0"/>
                <a:ea typeface="Source Sans Pro" panose="020B0503030403020204" pitchFamily="34" charset="0"/>
              </a:rPr>
              <a:t>www.roning.dk </a:t>
            </a:r>
            <a:r>
              <a:rPr lang="da-DK" sz="1100" spc="30" dirty="0">
                <a:solidFill>
                  <a:srgbClr val="FF0000"/>
                </a:solidFill>
                <a:latin typeface="Source Sans Pro" panose="020B0503030403020204" pitchFamily="34" charset="0"/>
                <a:ea typeface="Source Sans Pro" panose="020B0503030403020204" pitchFamily="34" charset="0"/>
                <a:sym typeface="Wingdings" panose="05000000000000000000" pitchFamily="2" charset="2"/>
              </a:rPr>
              <a:t> Kerneydelser  Korttursstyrmandsuddannelse  Søvejsregler</a:t>
            </a:r>
            <a:endParaRPr lang="da-DK" sz="1100" spc="30" dirty="0">
              <a:solidFill>
                <a:srgbClr val="FF0000"/>
              </a:solidFill>
              <a:latin typeface="Source Sans Pro" panose="020B0503030403020204" pitchFamily="34" charset="0"/>
              <a:ea typeface="Source Sans Pro" panose="020B0503030403020204" pitchFamily="34" charset="0"/>
            </a:endParaRPr>
          </a:p>
          <a:p>
            <a:endParaRPr lang="da-DK" altLang="da-DK" sz="1100" spc="30" dirty="0">
              <a:solidFill>
                <a:srgbClr val="FF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785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9" y="5795977"/>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69" name="TextBox 31">
            <a:extLst>
              <a:ext uri="{FF2B5EF4-FFF2-40B4-BE49-F238E27FC236}">
                <a16:creationId xmlns:a16="http://schemas.microsoft.com/office/drawing/2014/main" id="{C9D2FC82-F262-4BDA-A744-EE7366DAABBC}"/>
              </a:ext>
            </a:extLst>
          </p:cNvPr>
          <p:cNvSpPr txBox="1"/>
          <p:nvPr/>
        </p:nvSpPr>
        <p:spPr bwMode="auto">
          <a:xfrm>
            <a:off x="1000162" y="5933851"/>
            <a:ext cx="10234847" cy="707886"/>
          </a:xfrm>
          <a:prstGeom prst="rect">
            <a:avLst/>
          </a:prstGeom>
          <a:noFill/>
        </p:spPr>
        <p:txBody>
          <a:bodyPr wrap="square">
            <a:spAutoFit/>
          </a:bodyPr>
          <a:lstStyle/>
          <a:p>
            <a:pPr algn="ctr"/>
            <a:r>
              <a:rPr lang="da-DK" altLang="da-DK" sz="2000" spc="30" dirty="0">
                <a:solidFill>
                  <a:schemeClr val="tx2"/>
                </a:solidFill>
                <a:latin typeface="Source Sans Pro" panose="020B0503030403020204" pitchFamily="34" charset="0"/>
                <a:ea typeface="Source Sans Pro" panose="020B0503030403020204" pitchFamily="34" charset="0"/>
              </a:rPr>
              <a:t>Det er ansvarspådragende hvis en kollision kan føres tilbage til forsømmelse af de generelle forholdsregler, også selvom man i udgangspunktet har retten til vejen efter vigereglerne.</a:t>
            </a:r>
            <a:endParaRPr lang="da-DK" altLang="da-DK" dirty="0"/>
          </a:p>
        </p:txBody>
      </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Søvejsregler</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Færdselsregler på havet</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3" name="Rectangle 3">
            <a:extLst>
              <a:ext uri="{FF2B5EF4-FFF2-40B4-BE49-F238E27FC236}">
                <a16:creationId xmlns:a16="http://schemas.microsoft.com/office/drawing/2014/main" id="{5776C45A-32B5-ED2B-1613-CD9669D45883}"/>
              </a:ext>
            </a:extLst>
          </p:cNvPr>
          <p:cNvSpPr txBox="1">
            <a:spLocks/>
          </p:cNvSpPr>
          <p:nvPr/>
        </p:nvSpPr>
        <p:spPr bwMode="auto">
          <a:xfrm>
            <a:off x="856728" y="1829831"/>
            <a:ext cx="10378281" cy="396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3600">
                <a:solidFill>
                  <a:schemeClr val="bg1"/>
                </a:solidFill>
                <a:latin typeface="Century Gothic" pitchFamily="34" charset="0"/>
                <a:ea typeface="Century Gothic" pitchFamily="34" charset="0"/>
                <a:cs typeface="Century Gothic" pitchFamily="34" charset="0"/>
              </a:defRPr>
            </a:lvl1pPr>
            <a:lvl2pPr marL="742950" indent="-285750" eaLnBrk="0" hangingPunct="0">
              <a:defRPr sz="3600">
                <a:solidFill>
                  <a:schemeClr val="bg1"/>
                </a:solidFill>
                <a:latin typeface="Century Gothic" pitchFamily="34" charset="0"/>
                <a:ea typeface="Century Gothic" pitchFamily="34" charset="0"/>
                <a:cs typeface="Century Gothic" pitchFamily="34" charset="0"/>
              </a:defRPr>
            </a:lvl2pPr>
            <a:lvl3pPr marL="1143000" indent="-228600" eaLnBrk="0" hangingPunct="0">
              <a:defRPr sz="3600">
                <a:solidFill>
                  <a:schemeClr val="bg1"/>
                </a:solidFill>
                <a:latin typeface="Century Gothic" pitchFamily="34" charset="0"/>
                <a:ea typeface="Century Gothic" pitchFamily="34" charset="0"/>
                <a:cs typeface="Century Gothic" pitchFamily="34" charset="0"/>
              </a:defRPr>
            </a:lvl3pPr>
            <a:lvl4pPr marL="1600200" indent="-228600" eaLnBrk="0" hangingPunct="0">
              <a:defRPr sz="3600">
                <a:solidFill>
                  <a:schemeClr val="bg1"/>
                </a:solidFill>
                <a:latin typeface="Century Gothic" pitchFamily="34" charset="0"/>
                <a:ea typeface="Century Gothic" pitchFamily="34" charset="0"/>
                <a:cs typeface="Century Gothic" pitchFamily="34" charset="0"/>
              </a:defRPr>
            </a:lvl4pPr>
            <a:lvl5pPr marL="2057400" indent="-228600" eaLnBrk="0" hangingPunct="0">
              <a:defRPr sz="3600">
                <a:solidFill>
                  <a:schemeClr val="bg1"/>
                </a:solidFill>
                <a:latin typeface="Century Gothic" pitchFamily="34" charset="0"/>
                <a:ea typeface="Century Gothic" pitchFamily="34" charset="0"/>
                <a:cs typeface="Century Gothic" pitchFamily="34" charset="0"/>
              </a:defRPr>
            </a:lvl5pPr>
            <a:lvl6pPr marL="25146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6pPr>
            <a:lvl7pPr marL="29718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7pPr>
            <a:lvl8pPr marL="34290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8pPr>
            <a:lvl9pPr marL="38862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9pPr>
          </a:lstStyle>
          <a:p>
            <a:pPr marL="0" marR="0" lvl="1" indent="0" defTabSz="914400" rtl="0" eaLnBrk="1" fontAlgn="base" latinLnBrk="0" hangingPunct="1">
              <a:lnSpc>
                <a:spcPct val="100000"/>
              </a:lnSpc>
              <a:spcBef>
                <a:spcPts val="600"/>
              </a:spcBef>
              <a:spcAft>
                <a:spcPct val="0"/>
              </a:spcAft>
              <a:buClr>
                <a:srgbClr val="4F81BD"/>
              </a:buClr>
              <a:buSzPct val="100000"/>
              <a:buFontTx/>
              <a:buNone/>
              <a:tabLst/>
              <a:defRPr/>
            </a:pPr>
            <a:r>
              <a:rPr kumimoji="0" lang="da-DK" sz="1800" b="1"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Generelle forholdsregler</a:t>
            </a:r>
            <a:r>
              <a:rPr kumimoji="0" lang="da-DK" sz="18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som skal overholdes </a:t>
            </a:r>
            <a:r>
              <a:rPr kumimoji="0" lang="da-DK" sz="1800" b="1"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hele tiden</a:t>
            </a:r>
            <a:r>
              <a:rPr kumimoji="0" lang="da-DK" sz="18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for at </a:t>
            </a:r>
          </a:p>
          <a:p>
            <a:pPr marL="0" marR="0" lvl="1" indent="0" defTabSz="914400" rtl="0" eaLnBrk="1" fontAlgn="base" latinLnBrk="0" hangingPunct="1">
              <a:lnSpc>
                <a:spcPct val="100000"/>
              </a:lnSpc>
              <a:spcBef>
                <a:spcPts val="600"/>
              </a:spcBef>
              <a:spcAft>
                <a:spcPct val="0"/>
              </a:spcAft>
              <a:buClr>
                <a:srgbClr val="4F81BD"/>
              </a:buClr>
              <a:buSzPct val="100000"/>
              <a:buFontTx/>
              <a:buNone/>
              <a:tabLst/>
              <a:defRPr/>
            </a:pPr>
            <a:r>
              <a:rPr kumimoji="0" lang="da-DK" sz="1800" b="1"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opretholde kontrol og overblik over situationen, f.eks.:</a:t>
            </a:r>
          </a:p>
          <a:p>
            <a:pPr marL="719138" marR="0" lvl="1" algn="l" defTabSz="914400" rtl="0" eaLnBrk="1" fontAlgn="base" latinLnBrk="0" hangingPunct="1">
              <a:lnSpc>
                <a:spcPct val="100000"/>
              </a:lnSpc>
              <a:spcBef>
                <a:spcPts val="400"/>
              </a:spcBef>
              <a:spcAft>
                <a:spcPct val="0"/>
              </a:spcAft>
              <a:buClr>
                <a:srgbClr val="53585F"/>
              </a:buClr>
              <a:buSzPct val="100000"/>
              <a:buFont typeface="Source Sans Pro" panose="020B0503030403020204" pitchFamily="34" charset="0"/>
              <a:buChar char="-"/>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holde </a:t>
            </a:r>
            <a:r>
              <a:rPr kumimoji="0" lang="da-DK" sz="18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udkig</a:t>
            </a:r>
          </a:p>
          <a:p>
            <a:pPr marL="719138" marR="0" lvl="1" algn="l" defTabSz="914400" rtl="0" eaLnBrk="1" fontAlgn="base" latinLnBrk="0" hangingPunct="1">
              <a:lnSpc>
                <a:spcPct val="100000"/>
              </a:lnSpc>
              <a:spcBef>
                <a:spcPts val="400"/>
              </a:spcBef>
              <a:spcAft>
                <a:spcPct val="0"/>
              </a:spcAft>
              <a:buClr>
                <a:srgbClr val="53585F"/>
              </a:buClr>
              <a:buSzPct val="100000"/>
              <a:buFont typeface="Source Sans Pro" panose="020B0503030403020204" pitchFamily="34" charset="0"/>
              <a:buChar char="-"/>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ro med </a:t>
            </a:r>
            <a:r>
              <a:rPr kumimoji="0" lang="da-DK" sz="18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sikker fart</a:t>
            </a:r>
          </a:p>
          <a:p>
            <a:pPr marL="719138" marR="0" lvl="1" algn="l" defTabSz="914400" rtl="0" eaLnBrk="1" fontAlgn="base" latinLnBrk="0" hangingPunct="1">
              <a:lnSpc>
                <a:spcPct val="100000"/>
              </a:lnSpc>
              <a:spcBef>
                <a:spcPts val="400"/>
              </a:spcBef>
              <a:spcAft>
                <a:spcPct val="0"/>
              </a:spcAft>
              <a:buClr>
                <a:srgbClr val="53585F"/>
              </a:buClr>
              <a:buSzPct val="100000"/>
              <a:buFont typeface="Source Sans Pro" panose="020B0503030403020204" pitchFamily="34" charset="0"/>
              <a:buChar char="-"/>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a:t>
            </a:r>
            <a:r>
              <a:rPr kumimoji="0" lang="da-DK" sz="18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holde til styrbord</a:t>
            </a:r>
            <a:r>
              <a:rPr kumimoji="0" lang="da-DK" sz="18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a:t>
            </a: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i sejlrender og løb</a:t>
            </a:r>
          </a:p>
          <a:p>
            <a:pPr marL="719138" marR="0" lvl="1" algn="l" defTabSz="914400" rtl="0" eaLnBrk="1" fontAlgn="base" latinLnBrk="0" hangingPunct="1">
              <a:lnSpc>
                <a:spcPct val="100000"/>
              </a:lnSpc>
              <a:spcBef>
                <a:spcPts val="400"/>
              </a:spcBef>
              <a:spcAft>
                <a:spcPct val="0"/>
              </a:spcAft>
              <a:buClr>
                <a:srgbClr val="53585F"/>
              </a:buClr>
              <a:buSzPct val="100000"/>
              <a:buFont typeface="Source Sans Pro" panose="020B0503030403020204" pitchFamily="34" charset="0"/>
              <a:buChar char="-"/>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føre </a:t>
            </a:r>
            <a:r>
              <a:rPr kumimoji="0" lang="da-DK" sz="18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lygte/lanterne </a:t>
            </a: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i mørke</a:t>
            </a:r>
          </a:p>
          <a:p>
            <a:pPr marL="719138" marR="0" lvl="1" algn="l" defTabSz="914400" rtl="0" eaLnBrk="1" fontAlgn="base" latinLnBrk="0" hangingPunct="1">
              <a:lnSpc>
                <a:spcPct val="100000"/>
              </a:lnSpc>
              <a:spcBef>
                <a:spcPts val="400"/>
              </a:spcBef>
              <a:spcAft>
                <a:spcPct val="0"/>
              </a:spcAft>
              <a:buClr>
                <a:srgbClr val="53585F"/>
              </a:buClr>
              <a:buSzPct val="100000"/>
              <a:buFont typeface="Source Sans Pro" panose="020B0503030403020204" pitchFamily="34" charset="0"/>
              <a:buChar char="-"/>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udvise ”</a:t>
            </a:r>
            <a:r>
              <a:rPr kumimoji="0" lang="da-DK" sz="18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godt sømandskab</a:t>
            </a: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a:r>
          </a:p>
          <a:p>
            <a:pPr marL="0" indent="0" eaLnBrk="1" hangingPunct="1">
              <a:spcBef>
                <a:spcPts val="600"/>
              </a:spcBef>
              <a:buClr>
                <a:srgbClr val="595959"/>
              </a:buClr>
              <a:buSzPct val="100000"/>
              <a:defRPr/>
            </a:pPr>
            <a:br>
              <a:rPr lang="da-DK" sz="1800" b="1" dirty="0">
                <a:solidFill>
                  <a:schemeClr val="tx2"/>
                </a:solidFill>
                <a:latin typeface="Source Sans Pro" panose="020B0503030403020204" pitchFamily="34" charset="0"/>
                <a:ea typeface="Source Sans Pro" panose="020B0503030403020204" pitchFamily="34" charset="0"/>
              </a:rPr>
            </a:br>
            <a:r>
              <a:rPr kumimoji="0" lang="da-DK" sz="18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Regler som (kun) skal følges hvis der opstår </a:t>
            </a:r>
            <a:br>
              <a:rPr kumimoji="0" lang="da-DK" sz="18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br>
            <a:r>
              <a:rPr kumimoji="0" lang="da-DK" sz="1800" b="1"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fare for sammenstød</a:t>
            </a:r>
            <a:r>
              <a:rPr kumimoji="0" lang="da-DK" sz="1800" b="1"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a:r>
          </a:p>
          <a:p>
            <a:pPr marL="719138" lvl="1" eaLnBrk="1" hangingPunct="1">
              <a:spcBef>
                <a:spcPts val="400"/>
              </a:spcBef>
              <a:buClr>
                <a:srgbClr val="53585F"/>
              </a:buClr>
              <a:buSzPct val="100000"/>
              <a:buFont typeface="Source Sans Pro" panose="020B0503030403020204" pitchFamily="34" charset="0"/>
              <a:buChar char="-"/>
              <a:defRPr/>
            </a:pPr>
            <a:r>
              <a:rPr lang="da-DK" sz="1800" dirty="0">
                <a:solidFill>
                  <a:schemeClr val="tx2"/>
                </a:solidFill>
                <a:latin typeface="Source Sans Pro" panose="020B0503030403020204" pitchFamily="34" charset="0"/>
                <a:ea typeface="Source Sans Pro" panose="020B0503030403020204" pitchFamily="34" charset="0"/>
              </a:rPr>
              <a:t>Vigeregler</a:t>
            </a:r>
          </a:p>
        </p:txBody>
      </p:sp>
      <p:pic>
        <p:nvPicPr>
          <p:cNvPr id="3" name="Picture 2">
            <a:extLst>
              <a:ext uri="{FF2B5EF4-FFF2-40B4-BE49-F238E27FC236}">
                <a16:creationId xmlns:a16="http://schemas.microsoft.com/office/drawing/2014/main" id="{68080F8D-EC1C-2785-1D6F-04EEC24388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145775" y="2375218"/>
            <a:ext cx="4009984" cy="2329584"/>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0C99558-5DD9-AE9D-19E8-3F0493CFA536}"/>
              </a:ext>
            </a:extLst>
          </p:cNvPr>
          <p:cNvSpPr txBox="1">
            <a:spLocks/>
          </p:cNvSpPr>
          <p:nvPr/>
        </p:nvSpPr>
        <p:spPr bwMode="auto">
          <a:xfrm>
            <a:off x="7141313" y="4745216"/>
            <a:ext cx="3823735" cy="6564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eaLnBrk="0" hangingPunct="0">
              <a:defRPr sz="3600">
                <a:solidFill>
                  <a:schemeClr val="bg1"/>
                </a:solidFill>
                <a:latin typeface="Century Gothic" pitchFamily="34" charset="0"/>
                <a:ea typeface="Century Gothic" pitchFamily="34" charset="0"/>
                <a:cs typeface="Century Gothic" pitchFamily="34" charset="0"/>
              </a:defRPr>
            </a:lvl1pPr>
            <a:lvl2pPr marL="742950" indent="-285750" eaLnBrk="0" hangingPunct="0">
              <a:defRPr sz="3600">
                <a:solidFill>
                  <a:schemeClr val="bg1"/>
                </a:solidFill>
                <a:latin typeface="Century Gothic" pitchFamily="34" charset="0"/>
                <a:ea typeface="Century Gothic" pitchFamily="34" charset="0"/>
                <a:cs typeface="Century Gothic" pitchFamily="34" charset="0"/>
              </a:defRPr>
            </a:lvl2pPr>
            <a:lvl3pPr marL="1143000" indent="-228600" eaLnBrk="0" hangingPunct="0">
              <a:defRPr sz="3600">
                <a:solidFill>
                  <a:schemeClr val="bg1"/>
                </a:solidFill>
                <a:latin typeface="Century Gothic" pitchFamily="34" charset="0"/>
                <a:ea typeface="Century Gothic" pitchFamily="34" charset="0"/>
                <a:cs typeface="Century Gothic" pitchFamily="34" charset="0"/>
              </a:defRPr>
            </a:lvl3pPr>
            <a:lvl4pPr marL="1600200" indent="-228600" eaLnBrk="0" hangingPunct="0">
              <a:defRPr sz="3600">
                <a:solidFill>
                  <a:schemeClr val="bg1"/>
                </a:solidFill>
                <a:latin typeface="Century Gothic" pitchFamily="34" charset="0"/>
                <a:ea typeface="Century Gothic" pitchFamily="34" charset="0"/>
                <a:cs typeface="Century Gothic" pitchFamily="34" charset="0"/>
              </a:defRPr>
            </a:lvl4pPr>
            <a:lvl5pPr marL="2057400" indent="-228600" eaLnBrk="0" hangingPunct="0">
              <a:defRPr sz="3600">
                <a:solidFill>
                  <a:schemeClr val="bg1"/>
                </a:solidFill>
                <a:latin typeface="Century Gothic" pitchFamily="34" charset="0"/>
                <a:ea typeface="Century Gothic" pitchFamily="34" charset="0"/>
                <a:cs typeface="Century Gothic" pitchFamily="34" charset="0"/>
              </a:defRPr>
            </a:lvl5pPr>
            <a:lvl6pPr marL="25146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6pPr>
            <a:lvl7pPr marL="29718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7pPr>
            <a:lvl8pPr marL="34290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8pPr>
            <a:lvl9pPr marL="38862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9pPr>
          </a:lstStyle>
          <a:p>
            <a:pPr marL="0" indent="0" eaLnBrk="1" hangingPunct="1">
              <a:spcBef>
                <a:spcPts val="600"/>
              </a:spcBef>
              <a:buClr>
                <a:srgbClr val="4F81BD"/>
              </a:buClr>
              <a:buSzPct val="100000"/>
              <a:tabLst>
                <a:tab pos="85725" algn="l"/>
                <a:tab pos="4664075" algn="ctr"/>
              </a:tabLst>
              <a:defRPr/>
            </a:pPr>
            <a:r>
              <a:rPr kumimoji="0" lang="da-DK" sz="1400" b="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rPr>
              <a:t>2-årers inrigger efter </a:t>
            </a:r>
            <a:r>
              <a:rPr lang="da-DK" sz="1400" dirty="0">
                <a:solidFill>
                  <a:schemeClr val="tx1"/>
                </a:solidFill>
                <a:latin typeface="Source Sans Pro" panose="020B0503030403020204" pitchFamily="34" charset="0"/>
                <a:ea typeface="Source Sans Pro" panose="020B0503030403020204" pitchFamily="34" charset="0"/>
              </a:rPr>
              <a:t>kollision med en jetski. </a:t>
            </a:r>
            <a:br>
              <a:rPr lang="da-DK" sz="1400" dirty="0">
                <a:solidFill>
                  <a:schemeClr val="tx1"/>
                </a:solidFill>
                <a:latin typeface="Source Sans Pro" panose="020B0503030403020204" pitchFamily="34" charset="0"/>
                <a:ea typeface="Source Sans Pro" panose="020B0503030403020204" pitchFamily="34" charset="0"/>
              </a:rPr>
            </a:br>
            <a:r>
              <a:rPr lang="da-DK" sz="1400" dirty="0">
                <a:solidFill>
                  <a:schemeClr val="tx1"/>
                </a:solidFill>
                <a:latin typeface="Source Sans Pro" panose="020B0503030403020204" pitchFamily="34" charset="0"/>
                <a:ea typeface="Source Sans Pro" panose="020B0503030403020204" pitchFamily="34" charset="0"/>
              </a:rPr>
              <a:t>Foto: Jonathan Winn/DSR</a:t>
            </a:r>
            <a:endParaRPr kumimoji="0" lang="da-DK" sz="1400" b="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8804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AF6E9F5-274D-EE2E-4AF0-942ADE4715F6}"/>
              </a:ext>
            </a:extLst>
          </p:cNvPr>
          <p:cNvSpPr/>
          <p:nvPr/>
        </p:nvSpPr>
        <p:spPr>
          <a:xfrm>
            <a:off x="0" y="3145235"/>
            <a:ext cx="12191999" cy="3270836"/>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5" name="Rectangle 30">
            <a:extLst>
              <a:ext uri="{FF2B5EF4-FFF2-40B4-BE49-F238E27FC236}">
                <a16:creationId xmlns:a16="http://schemas.microsoft.com/office/drawing/2014/main" id="{7FDF8FCF-7FC3-3E3A-0CA7-36E85EDDA887}"/>
              </a:ext>
            </a:extLst>
          </p:cNvPr>
          <p:cNvSpPr/>
          <p:nvPr/>
        </p:nvSpPr>
        <p:spPr>
          <a:xfrm>
            <a:off x="5165400" y="5466084"/>
            <a:ext cx="7026600" cy="951937"/>
          </a:xfrm>
          <a:prstGeom prst="rect">
            <a:avLst/>
          </a:prstGeom>
          <a:solidFill>
            <a:schemeClr val="accent6">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pic>
        <p:nvPicPr>
          <p:cNvPr id="26" name="Picture 6" descr="http://upload.wikimedia.org/wikipedia/commons/0/0b/IALA_green_mark.png">
            <a:extLst>
              <a:ext uri="{FF2B5EF4-FFF2-40B4-BE49-F238E27FC236}">
                <a16:creationId xmlns:a16="http://schemas.microsoft.com/office/drawing/2014/main" id="{36EECBB1-73E5-9488-E4E1-4DF2DC4906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1"/>
          <a:stretch/>
        </p:blipFill>
        <p:spPr bwMode="auto">
          <a:xfrm>
            <a:off x="3642493" y="5443954"/>
            <a:ext cx="143405"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http://upload.wikimedia.org/wikipedia/commons/a/a7/IALA_red_mark.png">
            <a:extLst>
              <a:ext uri="{FF2B5EF4-FFF2-40B4-BE49-F238E27FC236}">
                <a16:creationId xmlns:a16="http://schemas.microsoft.com/office/drawing/2014/main" id="{4ECC9ECD-CE4F-A288-E2BC-20CB7718BB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r="-2"/>
          <a:stretch/>
        </p:blipFill>
        <p:spPr bwMode="auto">
          <a:xfrm>
            <a:off x="3636392" y="3966265"/>
            <a:ext cx="155609"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D91F8D02-08A5-317B-6065-E625AD4451E6}"/>
              </a:ext>
            </a:extLst>
          </p:cNvPr>
          <p:cNvSpPr/>
          <p:nvPr/>
        </p:nvSpPr>
        <p:spPr>
          <a:xfrm>
            <a:off x="5165400" y="3145235"/>
            <a:ext cx="7026600" cy="951937"/>
          </a:xfrm>
          <a:prstGeom prst="rect">
            <a:avLst/>
          </a:prstGeom>
          <a:solidFill>
            <a:schemeClr val="accent6">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nvGrpSpPr>
          <p:cNvPr id="37" name="Group 36">
            <a:extLst>
              <a:ext uri="{FF2B5EF4-FFF2-40B4-BE49-F238E27FC236}">
                <a16:creationId xmlns:a16="http://schemas.microsoft.com/office/drawing/2014/main" id="{BE1F39EF-3A39-7B47-C6D4-AAD6EFE939E1}"/>
              </a:ext>
            </a:extLst>
          </p:cNvPr>
          <p:cNvGrpSpPr>
            <a:grpSpLocks noChangeAspect="1"/>
          </p:cNvGrpSpPr>
          <p:nvPr/>
        </p:nvGrpSpPr>
        <p:grpSpPr>
          <a:xfrm rot="257707">
            <a:off x="1646577" y="4429378"/>
            <a:ext cx="1040111" cy="308977"/>
            <a:chOff x="2099310" y="3547110"/>
            <a:chExt cx="1743119" cy="517814"/>
          </a:xfrm>
        </p:grpSpPr>
        <p:sp>
          <p:nvSpPr>
            <p:cNvPr id="38" name="Freeform: Shape 37">
              <a:extLst>
                <a:ext uri="{FF2B5EF4-FFF2-40B4-BE49-F238E27FC236}">
                  <a16:creationId xmlns:a16="http://schemas.microsoft.com/office/drawing/2014/main" id="{6D06F688-8596-78FF-B14F-D1E8E6B820FD}"/>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9" name="Freeform: Shape 38">
              <a:extLst>
                <a:ext uri="{FF2B5EF4-FFF2-40B4-BE49-F238E27FC236}">
                  <a16:creationId xmlns:a16="http://schemas.microsoft.com/office/drawing/2014/main" id="{9545903F-FFC1-C4D5-EEDA-D13A777E98B4}"/>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0" name="Freeform: Shape 39">
              <a:extLst>
                <a:ext uri="{FF2B5EF4-FFF2-40B4-BE49-F238E27FC236}">
                  <a16:creationId xmlns:a16="http://schemas.microsoft.com/office/drawing/2014/main" id="{801C0971-8054-20CB-9361-C5A7B2572138}"/>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42" name="Straight Connector 41">
              <a:extLst>
                <a:ext uri="{FF2B5EF4-FFF2-40B4-BE49-F238E27FC236}">
                  <a16:creationId xmlns:a16="http://schemas.microsoft.com/office/drawing/2014/main" id="{89EA83AD-80DF-D2EB-CAF8-F2E83A97DDB6}"/>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43" name="Freeform: Shape 42">
              <a:extLst>
                <a:ext uri="{FF2B5EF4-FFF2-40B4-BE49-F238E27FC236}">
                  <a16:creationId xmlns:a16="http://schemas.microsoft.com/office/drawing/2014/main" id="{0D55BFB2-8267-1E47-2BB3-E3D662AD4AA3}"/>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8" name="Freeform: Shape 47">
              <a:extLst>
                <a:ext uri="{FF2B5EF4-FFF2-40B4-BE49-F238E27FC236}">
                  <a16:creationId xmlns:a16="http://schemas.microsoft.com/office/drawing/2014/main" id="{91737342-CA52-513E-C11F-193347318A62}"/>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9" name="Freeform: Shape 48">
              <a:extLst>
                <a:ext uri="{FF2B5EF4-FFF2-40B4-BE49-F238E27FC236}">
                  <a16:creationId xmlns:a16="http://schemas.microsoft.com/office/drawing/2014/main" id="{D9C3B816-62D9-6D15-E402-ABEAC2F2C9CE}"/>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0" name="Freeform: Shape 49">
              <a:extLst>
                <a:ext uri="{FF2B5EF4-FFF2-40B4-BE49-F238E27FC236}">
                  <a16:creationId xmlns:a16="http://schemas.microsoft.com/office/drawing/2014/main" id="{A160886D-B46F-6B45-F94A-4AB753C86BDC}"/>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51" name="Group 50">
            <a:extLst>
              <a:ext uri="{FF2B5EF4-FFF2-40B4-BE49-F238E27FC236}">
                <a16:creationId xmlns:a16="http://schemas.microsoft.com/office/drawing/2014/main" id="{010B58E0-0EC1-727A-30B0-32933A1D7AD9}"/>
              </a:ext>
            </a:extLst>
          </p:cNvPr>
          <p:cNvGrpSpPr>
            <a:grpSpLocks noChangeAspect="1"/>
          </p:cNvGrpSpPr>
          <p:nvPr/>
        </p:nvGrpSpPr>
        <p:grpSpPr>
          <a:xfrm rot="10800000">
            <a:off x="2490674" y="5133928"/>
            <a:ext cx="849662" cy="520447"/>
            <a:chOff x="2127884" y="4648200"/>
            <a:chExt cx="1708608" cy="1046581"/>
          </a:xfrm>
        </p:grpSpPr>
        <p:sp>
          <p:nvSpPr>
            <p:cNvPr id="52" name="Freeform: Shape 51">
              <a:extLst>
                <a:ext uri="{FF2B5EF4-FFF2-40B4-BE49-F238E27FC236}">
                  <a16:creationId xmlns:a16="http://schemas.microsoft.com/office/drawing/2014/main" id="{AA4AC617-02BB-AEFC-6213-97D860415FC2}"/>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3" name="Freeform: Shape 52">
              <a:extLst>
                <a:ext uri="{FF2B5EF4-FFF2-40B4-BE49-F238E27FC236}">
                  <a16:creationId xmlns:a16="http://schemas.microsoft.com/office/drawing/2014/main" id="{32227F24-D595-2ADB-0D5A-70CC2B8CFA78}"/>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4" name="Freeform: Shape 53">
              <a:extLst>
                <a:ext uri="{FF2B5EF4-FFF2-40B4-BE49-F238E27FC236}">
                  <a16:creationId xmlns:a16="http://schemas.microsoft.com/office/drawing/2014/main" id="{82568F7A-7AA8-CD65-0168-40C9F882094C}"/>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55" name="Straight Connector 54">
              <a:extLst>
                <a:ext uri="{FF2B5EF4-FFF2-40B4-BE49-F238E27FC236}">
                  <a16:creationId xmlns:a16="http://schemas.microsoft.com/office/drawing/2014/main" id="{12DED47B-B7DA-1309-F770-465C81AF0844}"/>
                </a:ext>
              </a:extLst>
            </p:cNvPr>
            <p:cNvCxnSpPr>
              <a:cxnSpLocks/>
              <a:stCxn id="53" idx="3"/>
              <a:endCxn id="54"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a:extLst>
                <a:ext uri="{FF2B5EF4-FFF2-40B4-BE49-F238E27FC236}">
                  <a16:creationId xmlns:a16="http://schemas.microsoft.com/office/drawing/2014/main" id="{CE2D3A5E-E69A-8263-36F3-D31721EA70D2}"/>
                </a:ext>
              </a:extLst>
            </p:cNvPr>
            <p:cNvCxnSpPr>
              <a:cxnSpLocks/>
            </p:cNvCxnSpPr>
            <p:nvPr/>
          </p:nvCxnSpPr>
          <p:spPr>
            <a:xfrm flipV="1">
              <a:off x="2498016" y="5004147"/>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885B6E30-3144-33CF-3966-9CB2BAC65426}"/>
                </a:ext>
              </a:extLst>
            </p:cNvPr>
            <p:cNvCxnSpPr>
              <a:cxnSpLocks/>
            </p:cNvCxnSpPr>
            <p:nvPr/>
          </p:nvCxnSpPr>
          <p:spPr>
            <a:xfrm flipV="1">
              <a:off x="2575254" y="5004435"/>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93044BFB-9513-C4CE-87D7-C88027FCE3CA}"/>
                </a:ext>
              </a:extLst>
            </p:cNvPr>
            <p:cNvCxnSpPr>
              <a:cxnSpLocks/>
            </p:cNvCxnSpPr>
            <p:nvPr/>
          </p:nvCxnSpPr>
          <p:spPr>
            <a:xfrm>
              <a:off x="2498015" y="5164167"/>
              <a:ext cx="77239" cy="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58">
              <a:extLst>
                <a:ext uri="{FF2B5EF4-FFF2-40B4-BE49-F238E27FC236}">
                  <a16:creationId xmlns:a16="http://schemas.microsoft.com/office/drawing/2014/main" id="{F14AB2AA-7BC9-0CA9-BEE3-3930D353CEE2}"/>
                </a:ext>
              </a:extLst>
            </p:cNvPr>
            <p:cNvCxnSpPr>
              <a:cxnSpLocks/>
            </p:cNvCxnSpPr>
            <p:nvPr/>
          </p:nvCxnSpPr>
          <p:spPr>
            <a:xfrm>
              <a:off x="2575254" y="5004147"/>
              <a:ext cx="75290" cy="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a:extLst>
                <a:ext uri="{FF2B5EF4-FFF2-40B4-BE49-F238E27FC236}">
                  <a16:creationId xmlns:a16="http://schemas.microsoft.com/office/drawing/2014/main" id="{1FF77F63-D9C1-8637-7772-1EC58D56D97E}"/>
                </a:ext>
              </a:extLst>
            </p:cNvPr>
            <p:cNvCxnSpPr>
              <a:cxnSpLocks/>
            </p:cNvCxnSpPr>
            <p:nvPr/>
          </p:nvCxnSpPr>
          <p:spPr>
            <a:xfrm>
              <a:off x="2498016" y="5168808"/>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7D8D9DE2-09C3-654C-1A37-89A9BBF003BA}"/>
                </a:ext>
              </a:extLst>
            </p:cNvPr>
            <p:cNvCxnSpPr>
              <a:cxnSpLocks/>
            </p:cNvCxnSpPr>
            <p:nvPr/>
          </p:nvCxnSpPr>
          <p:spPr>
            <a:xfrm>
              <a:off x="2575254" y="5168520"/>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a:extLst>
                <a:ext uri="{FF2B5EF4-FFF2-40B4-BE49-F238E27FC236}">
                  <a16:creationId xmlns:a16="http://schemas.microsoft.com/office/drawing/2014/main" id="{168497AF-D429-64B2-5F53-83F0D90C8EF2}"/>
                </a:ext>
              </a:extLst>
            </p:cNvPr>
            <p:cNvCxnSpPr>
              <a:cxnSpLocks/>
            </p:cNvCxnSpPr>
            <p:nvPr/>
          </p:nvCxnSpPr>
          <p:spPr>
            <a:xfrm flipV="1">
              <a:off x="2575254" y="5328828"/>
              <a:ext cx="75290" cy="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FEECF741-2DAE-9A9D-07ED-352A217E1F89}"/>
                </a:ext>
              </a:extLst>
            </p:cNvPr>
            <p:cNvCxnSpPr>
              <a:cxnSpLocks/>
            </p:cNvCxnSpPr>
            <p:nvPr/>
          </p:nvCxnSpPr>
          <p:spPr>
            <a:xfrm>
              <a:off x="2652492" y="5004147"/>
              <a:ext cx="517428" cy="31686"/>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9441C96D-B0AD-FA29-0DE7-68AD2A7A49E6}"/>
                </a:ext>
              </a:extLst>
            </p:cNvPr>
            <p:cNvCxnSpPr>
              <a:cxnSpLocks/>
            </p:cNvCxnSpPr>
            <p:nvPr/>
          </p:nvCxnSpPr>
          <p:spPr>
            <a:xfrm flipV="1">
              <a:off x="2654397" y="5294982"/>
              <a:ext cx="517428" cy="31686"/>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a:extLst>
                <a:ext uri="{FF2B5EF4-FFF2-40B4-BE49-F238E27FC236}">
                  <a16:creationId xmlns:a16="http://schemas.microsoft.com/office/drawing/2014/main" id="{E5B08EAD-1D05-6E56-EBAF-DA9C729D3762}"/>
                </a:ext>
              </a:extLst>
            </p:cNvPr>
            <p:cNvCxnSpPr>
              <a:cxnSpLocks/>
            </p:cNvCxnSpPr>
            <p:nvPr/>
          </p:nvCxnSpPr>
          <p:spPr>
            <a:xfrm>
              <a:off x="3169920" y="5046345"/>
              <a:ext cx="0" cy="248637"/>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66" name="Freeform: Shape 65">
              <a:extLst>
                <a:ext uri="{FF2B5EF4-FFF2-40B4-BE49-F238E27FC236}">
                  <a16:creationId xmlns:a16="http://schemas.microsoft.com/office/drawing/2014/main" id="{2754A831-4062-18D5-2503-63F931117B98}"/>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68" name="Freeform: Shape 67">
              <a:extLst>
                <a:ext uri="{FF2B5EF4-FFF2-40B4-BE49-F238E27FC236}">
                  <a16:creationId xmlns:a16="http://schemas.microsoft.com/office/drawing/2014/main" id="{E7D076FF-17F7-4855-9635-FA0FC574FF14}"/>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70" name="Rectangle 69">
              <a:extLst>
                <a:ext uri="{FF2B5EF4-FFF2-40B4-BE49-F238E27FC236}">
                  <a16:creationId xmlns:a16="http://schemas.microsoft.com/office/drawing/2014/main" id="{D2E4713A-7D6F-A600-BC68-A466A9EFD90B}"/>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72" name="Freeform: Shape 71">
              <a:extLst>
                <a:ext uri="{FF2B5EF4-FFF2-40B4-BE49-F238E27FC236}">
                  <a16:creationId xmlns:a16="http://schemas.microsoft.com/office/drawing/2014/main" id="{05DA7D5F-2DB3-5445-907C-FA6355A64186}"/>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73" name="Freeform: Shape 72">
              <a:extLst>
                <a:ext uri="{FF2B5EF4-FFF2-40B4-BE49-F238E27FC236}">
                  <a16:creationId xmlns:a16="http://schemas.microsoft.com/office/drawing/2014/main" id="{C29B6914-17E9-3D4F-E551-B1AF37A3AA41}"/>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74" name="Freeform: Shape 73">
              <a:extLst>
                <a:ext uri="{FF2B5EF4-FFF2-40B4-BE49-F238E27FC236}">
                  <a16:creationId xmlns:a16="http://schemas.microsoft.com/office/drawing/2014/main" id="{620D59A9-9235-D3A1-37BB-6FF7AB201EAA}"/>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75" name="Freeform: Shape 74">
              <a:extLst>
                <a:ext uri="{FF2B5EF4-FFF2-40B4-BE49-F238E27FC236}">
                  <a16:creationId xmlns:a16="http://schemas.microsoft.com/office/drawing/2014/main" id="{17D923A2-27A5-17B0-CCDE-CC95018E4505}"/>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76" name="Group 75">
            <a:extLst>
              <a:ext uri="{FF2B5EF4-FFF2-40B4-BE49-F238E27FC236}">
                <a16:creationId xmlns:a16="http://schemas.microsoft.com/office/drawing/2014/main" id="{2B507E53-B3FD-04F0-8826-03723DD77408}"/>
              </a:ext>
            </a:extLst>
          </p:cNvPr>
          <p:cNvGrpSpPr>
            <a:grpSpLocks noChangeAspect="1"/>
          </p:cNvGrpSpPr>
          <p:nvPr/>
        </p:nvGrpSpPr>
        <p:grpSpPr>
          <a:xfrm rot="16365874">
            <a:off x="6325518" y="4163040"/>
            <a:ext cx="484756" cy="871200"/>
            <a:chOff x="1195775" y="3074782"/>
            <a:chExt cx="591568" cy="1063161"/>
          </a:xfrm>
        </p:grpSpPr>
        <p:sp>
          <p:nvSpPr>
            <p:cNvPr id="77" name="Freeform: Shape 76">
              <a:extLst>
                <a:ext uri="{FF2B5EF4-FFF2-40B4-BE49-F238E27FC236}">
                  <a16:creationId xmlns:a16="http://schemas.microsoft.com/office/drawing/2014/main" id="{C3A01E6D-FE9F-1272-8222-B97E3E49A4CA}"/>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78" name="Freeform: Shape 77">
              <a:extLst>
                <a:ext uri="{FF2B5EF4-FFF2-40B4-BE49-F238E27FC236}">
                  <a16:creationId xmlns:a16="http://schemas.microsoft.com/office/drawing/2014/main" id="{16A14A12-3F4E-5774-EA01-A4B2D418A122}"/>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79" name="Straight Arrow Connector 78">
              <a:extLst>
                <a:ext uri="{FF2B5EF4-FFF2-40B4-BE49-F238E27FC236}">
                  <a16:creationId xmlns:a16="http://schemas.microsoft.com/office/drawing/2014/main" id="{E8BE9C92-A8E5-F758-506D-CEF47C849940}"/>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F8FE75B2-38B5-1679-3DB8-4D888810D5A2}"/>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81" name="Freeform: Shape 80">
              <a:extLst>
                <a:ext uri="{FF2B5EF4-FFF2-40B4-BE49-F238E27FC236}">
                  <a16:creationId xmlns:a16="http://schemas.microsoft.com/office/drawing/2014/main" id="{39F166BE-C71C-1218-C1D0-39042EC7A0E3}"/>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82" name="Straight Connector 81">
              <a:extLst>
                <a:ext uri="{FF2B5EF4-FFF2-40B4-BE49-F238E27FC236}">
                  <a16:creationId xmlns:a16="http://schemas.microsoft.com/office/drawing/2014/main" id="{A54A562E-A7C7-1C87-2BB7-4F6CF8240C38}"/>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Straight Connector 82">
              <a:extLst>
                <a:ext uri="{FF2B5EF4-FFF2-40B4-BE49-F238E27FC236}">
                  <a16:creationId xmlns:a16="http://schemas.microsoft.com/office/drawing/2014/main" id="{A19A9254-21D8-A9C4-AA71-10F3E92285CE}"/>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84" name="Group 83">
            <a:extLst>
              <a:ext uri="{FF2B5EF4-FFF2-40B4-BE49-F238E27FC236}">
                <a16:creationId xmlns:a16="http://schemas.microsoft.com/office/drawing/2014/main" id="{9CA295C8-6D34-2782-F64A-15EC3228BC61}"/>
              </a:ext>
            </a:extLst>
          </p:cNvPr>
          <p:cNvGrpSpPr>
            <a:grpSpLocks noChangeAspect="1"/>
          </p:cNvGrpSpPr>
          <p:nvPr/>
        </p:nvGrpSpPr>
        <p:grpSpPr>
          <a:xfrm rot="5400000">
            <a:off x="6703851" y="4789897"/>
            <a:ext cx="400011" cy="871200"/>
            <a:chOff x="1251152" y="3074782"/>
            <a:chExt cx="488150" cy="1063161"/>
          </a:xfrm>
        </p:grpSpPr>
        <p:sp>
          <p:nvSpPr>
            <p:cNvPr id="85" name="Freeform: Shape 84">
              <a:extLst>
                <a:ext uri="{FF2B5EF4-FFF2-40B4-BE49-F238E27FC236}">
                  <a16:creationId xmlns:a16="http://schemas.microsoft.com/office/drawing/2014/main" id="{16C78E27-C517-8CE0-3DA4-3A0D3F3AB0CB}"/>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86" name="Freeform: Shape 85">
              <a:extLst>
                <a:ext uri="{FF2B5EF4-FFF2-40B4-BE49-F238E27FC236}">
                  <a16:creationId xmlns:a16="http://schemas.microsoft.com/office/drawing/2014/main" id="{587D297A-08F3-0B38-4414-D9C7138679D7}"/>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87" name="Straight Arrow Connector 86">
              <a:extLst>
                <a:ext uri="{FF2B5EF4-FFF2-40B4-BE49-F238E27FC236}">
                  <a16:creationId xmlns:a16="http://schemas.microsoft.com/office/drawing/2014/main" id="{28BCF651-8019-FFF7-FCC6-C1AD66A1AD9E}"/>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B95CB3F9-98B4-63AD-58F4-E674595C8294}"/>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89" name="Freeform: Shape 88">
              <a:extLst>
                <a:ext uri="{FF2B5EF4-FFF2-40B4-BE49-F238E27FC236}">
                  <a16:creationId xmlns:a16="http://schemas.microsoft.com/office/drawing/2014/main" id="{04331B0F-D7E1-37F6-4B5A-FC98BF735322}"/>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90" name="Straight Connector 89">
              <a:extLst>
                <a:ext uri="{FF2B5EF4-FFF2-40B4-BE49-F238E27FC236}">
                  <a16:creationId xmlns:a16="http://schemas.microsoft.com/office/drawing/2014/main" id="{E2F82A18-C0F6-F930-3D27-AB6806A85128}"/>
                </a:ext>
              </a:extLst>
            </p:cNvPr>
            <p:cNvCxnSpPr>
              <a:cxnSpLocks/>
            </p:cNvCxnSpPr>
            <p:nvPr/>
          </p:nvCxnSpPr>
          <p:spPr>
            <a:xfrm flipV="1">
              <a:off x="1251152" y="3403658"/>
              <a:ext cx="488150" cy="113081"/>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1" name="Group 90">
            <a:extLst>
              <a:ext uri="{FF2B5EF4-FFF2-40B4-BE49-F238E27FC236}">
                <a16:creationId xmlns:a16="http://schemas.microsoft.com/office/drawing/2014/main" id="{61F63B58-515F-634A-FBC4-0F38E0E5AD97}"/>
              </a:ext>
            </a:extLst>
          </p:cNvPr>
          <p:cNvGrpSpPr>
            <a:grpSpLocks noChangeAspect="1"/>
          </p:cNvGrpSpPr>
          <p:nvPr/>
        </p:nvGrpSpPr>
        <p:grpSpPr>
          <a:xfrm rot="5400000">
            <a:off x="9632733" y="4746142"/>
            <a:ext cx="484756" cy="871200"/>
            <a:chOff x="1195775" y="3074782"/>
            <a:chExt cx="591568" cy="1063161"/>
          </a:xfrm>
        </p:grpSpPr>
        <p:sp>
          <p:nvSpPr>
            <p:cNvPr id="92" name="Freeform: Shape 91">
              <a:extLst>
                <a:ext uri="{FF2B5EF4-FFF2-40B4-BE49-F238E27FC236}">
                  <a16:creationId xmlns:a16="http://schemas.microsoft.com/office/drawing/2014/main" id="{CD2A0198-07D2-1BC4-6A8F-27E181BF657C}"/>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93" name="Freeform: Shape 92">
              <a:extLst>
                <a:ext uri="{FF2B5EF4-FFF2-40B4-BE49-F238E27FC236}">
                  <a16:creationId xmlns:a16="http://schemas.microsoft.com/office/drawing/2014/main" id="{80D10FD5-EA5E-3325-A16C-186B7BD143D5}"/>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94" name="Straight Arrow Connector 93">
              <a:extLst>
                <a:ext uri="{FF2B5EF4-FFF2-40B4-BE49-F238E27FC236}">
                  <a16:creationId xmlns:a16="http://schemas.microsoft.com/office/drawing/2014/main" id="{0D383A69-AA69-D11F-8AF4-5CF833497AA3}"/>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95" name="Freeform: Shape 94">
              <a:extLst>
                <a:ext uri="{FF2B5EF4-FFF2-40B4-BE49-F238E27FC236}">
                  <a16:creationId xmlns:a16="http://schemas.microsoft.com/office/drawing/2014/main" id="{A917D4DB-AEF9-A024-633D-9A680F0F2564}"/>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96" name="Freeform: Shape 95">
              <a:extLst>
                <a:ext uri="{FF2B5EF4-FFF2-40B4-BE49-F238E27FC236}">
                  <a16:creationId xmlns:a16="http://schemas.microsoft.com/office/drawing/2014/main" id="{49937A0A-93FA-60B4-CA12-DACCA302CD68}"/>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97" name="Straight Connector 96">
              <a:extLst>
                <a:ext uri="{FF2B5EF4-FFF2-40B4-BE49-F238E27FC236}">
                  <a16:creationId xmlns:a16="http://schemas.microsoft.com/office/drawing/2014/main" id="{DD8B8DEE-676E-A9B3-5DA7-E752FCCED3E7}"/>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a:extLst>
                <a:ext uri="{FF2B5EF4-FFF2-40B4-BE49-F238E27FC236}">
                  <a16:creationId xmlns:a16="http://schemas.microsoft.com/office/drawing/2014/main" id="{EDD32CCE-9E33-3507-F16B-8E201E713626}"/>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9" name="Group 98">
            <a:extLst>
              <a:ext uri="{FF2B5EF4-FFF2-40B4-BE49-F238E27FC236}">
                <a16:creationId xmlns:a16="http://schemas.microsoft.com/office/drawing/2014/main" id="{1CCB6230-6004-FBE1-B7F6-0D3E3FDA59D1}"/>
              </a:ext>
            </a:extLst>
          </p:cNvPr>
          <p:cNvGrpSpPr>
            <a:grpSpLocks noChangeAspect="1"/>
          </p:cNvGrpSpPr>
          <p:nvPr/>
        </p:nvGrpSpPr>
        <p:grpSpPr>
          <a:xfrm>
            <a:off x="8511017" y="4305372"/>
            <a:ext cx="849662" cy="520447"/>
            <a:chOff x="2127884" y="4648200"/>
            <a:chExt cx="1708608" cy="1046581"/>
          </a:xfrm>
        </p:grpSpPr>
        <p:sp>
          <p:nvSpPr>
            <p:cNvPr id="100" name="Freeform: Shape 99">
              <a:extLst>
                <a:ext uri="{FF2B5EF4-FFF2-40B4-BE49-F238E27FC236}">
                  <a16:creationId xmlns:a16="http://schemas.microsoft.com/office/drawing/2014/main" id="{A922D2BC-49B4-1261-7446-C2B42303CCF0}"/>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01" name="Freeform: Shape 100">
              <a:extLst>
                <a:ext uri="{FF2B5EF4-FFF2-40B4-BE49-F238E27FC236}">
                  <a16:creationId xmlns:a16="http://schemas.microsoft.com/office/drawing/2014/main" id="{C65E36F1-F23F-5262-C3AA-1D4BBE478B24}"/>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02" name="Freeform: Shape 101">
              <a:extLst>
                <a:ext uri="{FF2B5EF4-FFF2-40B4-BE49-F238E27FC236}">
                  <a16:creationId xmlns:a16="http://schemas.microsoft.com/office/drawing/2014/main" id="{1E8EDEE1-FAF1-FB73-9D63-3DD41C92E94F}"/>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103" name="Straight Connector 102">
              <a:extLst>
                <a:ext uri="{FF2B5EF4-FFF2-40B4-BE49-F238E27FC236}">
                  <a16:creationId xmlns:a16="http://schemas.microsoft.com/office/drawing/2014/main" id="{C545310D-6FB3-B853-3F5A-E071C303F401}"/>
                </a:ext>
              </a:extLst>
            </p:cNvPr>
            <p:cNvCxnSpPr>
              <a:cxnSpLocks/>
              <a:stCxn id="101" idx="3"/>
              <a:endCxn id="102"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a:extLst>
                <a:ext uri="{FF2B5EF4-FFF2-40B4-BE49-F238E27FC236}">
                  <a16:creationId xmlns:a16="http://schemas.microsoft.com/office/drawing/2014/main" id="{42DA60A0-91CF-50CC-F762-3EA8C6180FC3}"/>
                </a:ext>
              </a:extLst>
            </p:cNvPr>
            <p:cNvCxnSpPr>
              <a:cxnSpLocks/>
            </p:cNvCxnSpPr>
            <p:nvPr/>
          </p:nvCxnSpPr>
          <p:spPr>
            <a:xfrm flipV="1">
              <a:off x="2498016" y="5004147"/>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a:extLst>
                <a:ext uri="{FF2B5EF4-FFF2-40B4-BE49-F238E27FC236}">
                  <a16:creationId xmlns:a16="http://schemas.microsoft.com/office/drawing/2014/main" id="{CADCCDA6-DE18-2FB3-BCE7-4E4E82B481B6}"/>
                </a:ext>
              </a:extLst>
            </p:cNvPr>
            <p:cNvCxnSpPr>
              <a:cxnSpLocks/>
            </p:cNvCxnSpPr>
            <p:nvPr/>
          </p:nvCxnSpPr>
          <p:spPr>
            <a:xfrm flipV="1">
              <a:off x="2575254" y="5004435"/>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a:extLst>
                <a:ext uri="{FF2B5EF4-FFF2-40B4-BE49-F238E27FC236}">
                  <a16:creationId xmlns:a16="http://schemas.microsoft.com/office/drawing/2014/main" id="{5822AC31-3B09-0C9D-1432-E60B319F0451}"/>
                </a:ext>
              </a:extLst>
            </p:cNvPr>
            <p:cNvCxnSpPr>
              <a:cxnSpLocks/>
            </p:cNvCxnSpPr>
            <p:nvPr/>
          </p:nvCxnSpPr>
          <p:spPr>
            <a:xfrm>
              <a:off x="2498015" y="5164167"/>
              <a:ext cx="77239" cy="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a:extLst>
                <a:ext uri="{FF2B5EF4-FFF2-40B4-BE49-F238E27FC236}">
                  <a16:creationId xmlns:a16="http://schemas.microsoft.com/office/drawing/2014/main" id="{E139BEE0-E6C1-6E85-A721-08869900F861}"/>
                </a:ext>
              </a:extLst>
            </p:cNvPr>
            <p:cNvCxnSpPr>
              <a:cxnSpLocks/>
            </p:cNvCxnSpPr>
            <p:nvPr/>
          </p:nvCxnSpPr>
          <p:spPr>
            <a:xfrm>
              <a:off x="2575254" y="5004147"/>
              <a:ext cx="75290" cy="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a:extLst>
                <a:ext uri="{FF2B5EF4-FFF2-40B4-BE49-F238E27FC236}">
                  <a16:creationId xmlns:a16="http://schemas.microsoft.com/office/drawing/2014/main" id="{6CA145AB-B300-8030-8BA4-AC37FB615AB9}"/>
                </a:ext>
              </a:extLst>
            </p:cNvPr>
            <p:cNvCxnSpPr>
              <a:cxnSpLocks/>
            </p:cNvCxnSpPr>
            <p:nvPr/>
          </p:nvCxnSpPr>
          <p:spPr>
            <a:xfrm>
              <a:off x="2498016" y="5168808"/>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9" name="Straight Connector 108">
              <a:extLst>
                <a:ext uri="{FF2B5EF4-FFF2-40B4-BE49-F238E27FC236}">
                  <a16:creationId xmlns:a16="http://schemas.microsoft.com/office/drawing/2014/main" id="{7E629FE6-C1DB-4A87-F729-583981C03277}"/>
                </a:ext>
              </a:extLst>
            </p:cNvPr>
            <p:cNvCxnSpPr>
              <a:cxnSpLocks/>
            </p:cNvCxnSpPr>
            <p:nvPr/>
          </p:nvCxnSpPr>
          <p:spPr>
            <a:xfrm>
              <a:off x="2575254" y="5168520"/>
              <a:ext cx="77238" cy="16002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a:extLst>
                <a:ext uri="{FF2B5EF4-FFF2-40B4-BE49-F238E27FC236}">
                  <a16:creationId xmlns:a16="http://schemas.microsoft.com/office/drawing/2014/main" id="{A7EB9D5C-B478-376A-4E1C-ADF10FC0AEEC}"/>
                </a:ext>
              </a:extLst>
            </p:cNvPr>
            <p:cNvCxnSpPr>
              <a:cxnSpLocks/>
            </p:cNvCxnSpPr>
            <p:nvPr/>
          </p:nvCxnSpPr>
          <p:spPr>
            <a:xfrm flipV="1">
              <a:off x="2575254" y="5328828"/>
              <a:ext cx="75290" cy="0"/>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7671345C-F9C7-5C1E-DE86-70A239B85230}"/>
                </a:ext>
              </a:extLst>
            </p:cNvPr>
            <p:cNvCxnSpPr>
              <a:cxnSpLocks/>
            </p:cNvCxnSpPr>
            <p:nvPr/>
          </p:nvCxnSpPr>
          <p:spPr>
            <a:xfrm>
              <a:off x="2652492" y="5004147"/>
              <a:ext cx="517428" cy="31686"/>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A24D8B54-5450-08C6-C197-3A43F21911EE}"/>
                </a:ext>
              </a:extLst>
            </p:cNvPr>
            <p:cNvCxnSpPr>
              <a:cxnSpLocks/>
            </p:cNvCxnSpPr>
            <p:nvPr/>
          </p:nvCxnSpPr>
          <p:spPr>
            <a:xfrm flipV="1">
              <a:off x="2654397" y="5294982"/>
              <a:ext cx="517428" cy="31686"/>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C3419C68-8606-9F77-F124-4C167F2EC928}"/>
                </a:ext>
              </a:extLst>
            </p:cNvPr>
            <p:cNvCxnSpPr>
              <a:cxnSpLocks/>
            </p:cNvCxnSpPr>
            <p:nvPr/>
          </p:nvCxnSpPr>
          <p:spPr>
            <a:xfrm>
              <a:off x="3169920" y="5046345"/>
              <a:ext cx="0" cy="248637"/>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114" name="Freeform: Shape 113">
              <a:extLst>
                <a:ext uri="{FF2B5EF4-FFF2-40B4-BE49-F238E27FC236}">
                  <a16:creationId xmlns:a16="http://schemas.microsoft.com/office/drawing/2014/main" id="{36126547-FE78-BF7B-2B18-4290168A994B}"/>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15" name="Freeform: Shape 114">
              <a:extLst>
                <a:ext uri="{FF2B5EF4-FFF2-40B4-BE49-F238E27FC236}">
                  <a16:creationId xmlns:a16="http://schemas.microsoft.com/office/drawing/2014/main" id="{890BD3BD-0807-96B2-1D0B-7CC6EF893075}"/>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16" name="Rectangle 115">
              <a:extLst>
                <a:ext uri="{FF2B5EF4-FFF2-40B4-BE49-F238E27FC236}">
                  <a16:creationId xmlns:a16="http://schemas.microsoft.com/office/drawing/2014/main" id="{C6351991-5B1D-8E17-530F-B33DAA66CD82}"/>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17" name="Freeform: Shape 116">
              <a:extLst>
                <a:ext uri="{FF2B5EF4-FFF2-40B4-BE49-F238E27FC236}">
                  <a16:creationId xmlns:a16="http://schemas.microsoft.com/office/drawing/2014/main" id="{C55053A9-B7FE-338F-A488-1409D39E9221}"/>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18" name="Freeform: Shape 117">
              <a:extLst>
                <a:ext uri="{FF2B5EF4-FFF2-40B4-BE49-F238E27FC236}">
                  <a16:creationId xmlns:a16="http://schemas.microsoft.com/office/drawing/2014/main" id="{20259A96-EA5D-0C1A-82C4-8AC3999FE1A8}"/>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19" name="Freeform: Shape 118">
              <a:extLst>
                <a:ext uri="{FF2B5EF4-FFF2-40B4-BE49-F238E27FC236}">
                  <a16:creationId xmlns:a16="http://schemas.microsoft.com/office/drawing/2014/main" id="{B1818200-302E-0999-46C7-C229E84DD2FF}"/>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20" name="Freeform: Shape 119">
              <a:extLst>
                <a:ext uri="{FF2B5EF4-FFF2-40B4-BE49-F238E27FC236}">
                  <a16:creationId xmlns:a16="http://schemas.microsoft.com/office/drawing/2014/main" id="{A62D5DEB-9FBD-83D9-70F1-DBDB1075C0BA}"/>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4" name="Gruppe 3">
            <a:extLst>
              <a:ext uri="{FF2B5EF4-FFF2-40B4-BE49-F238E27FC236}">
                <a16:creationId xmlns:a16="http://schemas.microsoft.com/office/drawing/2014/main" id="{51493322-8582-AECB-51F6-1BC1B83006EE}"/>
              </a:ext>
            </a:extLst>
          </p:cNvPr>
          <p:cNvGrpSpPr/>
          <p:nvPr/>
        </p:nvGrpSpPr>
        <p:grpSpPr>
          <a:xfrm>
            <a:off x="8721812" y="3999762"/>
            <a:ext cx="357815" cy="1732054"/>
            <a:chOff x="8721267" y="4180488"/>
            <a:chExt cx="357815" cy="1732054"/>
          </a:xfrm>
        </p:grpSpPr>
        <p:sp>
          <p:nvSpPr>
            <p:cNvPr id="121" name="Rectangle 120">
              <a:extLst>
                <a:ext uri="{FF2B5EF4-FFF2-40B4-BE49-F238E27FC236}">
                  <a16:creationId xmlns:a16="http://schemas.microsoft.com/office/drawing/2014/main" id="{8AC0B689-64F6-6574-B548-68AE3CBBA8C3}"/>
                </a:ext>
              </a:extLst>
            </p:cNvPr>
            <p:cNvSpPr/>
            <p:nvPr/>
          </p:nvSpPr>
          <p:spPr>
            <a:xfrm>
              <a:off x="8721273" y="4180488"/>
              <a:ext cx="357809" cy="1732054"/>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22" name="Rectangle 121">
              <a:extLst>
                <a:ext uri="{FF2B5EF4-FFF2-40B4-BE49-F238E27FC236}">
                  <a16:creationId xmlns:a16="http://schemas.microsoft.com/office/drawing/2014/main" id="{99B103C8-7566-CBE4-99D0-6C09335ACFC2}"/>
                </a:ext>
              </a:extLst>
            </p:cNvPr>
            <p:cNvSpPr/>
            <p:nvPr/>
          </p:nvSpPr>
          <p:spPr>
            <a:xfrm>
              <a:off x="8721273" y="4180488"/>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3" name="Rectangle 122">
              <a:extLst>
                <a:ext uri="{FF2B5EF4-FFF2-40B4-BE49-F238E27FC236}">
                  <a16:creationId xmlns:a16="http://schemas.microsoft.com/office/drawing/2014/main" id="{4FAF7516-5FFE-FEF9-DFE1-4095F4F3744C}"/>
                </a:ext>
              </a:extLst>
            </p:cNvPr>
            <p:cNvSpPr/>
            <p:nvPr/>
          </p:nvSpPr>
          <p:spPr>
            <a:xfrm>
              <a:off x="8721270" y="4337858"/>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4" name="Rectangle 123">
              <a:extLst>
                <a:ext uri="{FF2B5EF4-FFF2-40B4-BE49-F238E27FC236}">
                  <a16:creationId xmlns:a16="http://schemas.microsoft.com/office/drawing/2014/main" id="{2A5725F0-5E2D-1750-A185-EED55EF176DB}"/>
                </a:ext>
              </a:extLst>
            </p:cNvPr>
            <p:cNvSpPr/>
            <p:nvPr/>
          </p:nvSpPr>
          <p:spPr>
            <a:xfrm>
              <a:off x="8721269" y="4500353"/>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5" name="Rectangle 124">
              <a:extLst>
                <a:ext uri="{FF2B5EF4-FFF2-40B4-BE49-F238E27FC236}">
                  <a16:creationId xmlns:a16="http://schemas.microsoft.com/office/drawing/2014/main" id="{E1DE41E2-FF19-C3B3-0163-6CA4C9C1139E}"/>
                </a:ext>
              </a:extLst>
            </p:cNvPr>
            <p:cNvSpPr/>
            <p:nvPr/>
          </p:nvSpPr>
          <p:spPr>
            <a:xfrm>
              <a:off x="8721269" y="4662848"/>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6" name="Rectangle 125">
              <a:extLst>
                <a:ext uri="{FF2B5EF4-FFF2-40B4-BE49-F238E27FC236}">
                  <a16:creationId xmlns:a16="http://schemas.microsoft.com/office/drawing/2014/main" id="{DADB4652-8E1A-A1B0-7252-E7798753AD22}"/>
                </a:ext>
              </a:extLst>
            </p:cNvPr>
            <p:cNvSpPr/>
            <p:nvPr/>
          </p:nvSpPr>
          <p:spPr>
            <a:xfrm>
              <a:off x="8721269" y="4823934"/>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7" name="Rectangle 126">
              <a:extLst>
                <a:ext uri="{FF2B5EF4-FFF2-40B4-BE49-F238E27FC236}">
                  <a16:creationId xmlns:a16="http://schemas.microsoft.com/office/drawing/2014/main" id="{F7A16AFE-EA3D-AE0E-1F14-9B5A94F83D36}"/>
                </a:ext>
              </a:extLst>
            </p:cNvPr>
            <p:cNvSpPr/>
            <p:nvPr/>
          </p:nvSpPr>
          <p:spPr>
            <a:xfrm>
              <a:off x="8721268" y="4986429"/>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8" name="Rectangle 127">
              <a:extLst>
                <a:ext uri="{FF2B5EF4-FFF2-40B4-BE49-F238E27FC236}">
                  <a16:creationId xmlns:a16="http://schemas.microsoft.com/office/drawing/2014/main" id="{A4F9DCF4-D1E7-EE96-C2CA-B281BEBA9CE1}"/>
                </a:ext>
              </a:extLst>
            </p:cNvPr>
            <p:cNvSpPr/>
            <p:nvPr/>
          </p:nvSpPr>
          <p:spPr>
            <a:xfrm>
              <a:off x="8721268" y="5148924"/>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29" name="Rectangle 128">
              <a:extLst>
                <a:ext uri="{FF2B5EF4-FFF2-40B4-BE49-F238E27FC236}">
                  <a16:creationId xmlns:a16="http://schemas.microsoft.com/office/drawing/2014/main" id="{0AB88723-E633-6C15-E4CD-096BB92B3C40}"/>
                </a:ext>
              </a:extLst>
            </p:cNvPr>
            <p:cNvSpPr/>
            <p:nvPr/>
          </p:nvSpPr>
          <p:spPr>
            <a:xfrm>
              <a:off x="8721268" y="5311880"/>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0" name="Rectangle 129">
              <a:extLst>
                <a:ext uri="{FF2B5EF4-FFF2-40B4-BE49-F238E27FC236}">
                  <a16:creationId xmlns:a16="http://schemas.microsoft.com/office/drawing/2014/main" id="{96DDF913-2728-FD53-8688-F54377AB7862}"/>
                </a:ext>
              </a:extLst>
            </p:cNvPr>
            <p:cNvSpPr/>
            <p:nvPr/>
          </p:nvSpPr>
          <p:spPr>
            <a:xfrm>
              <a:off x="8721267" y="5474375"/>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1" name="Rectangle 130">
              <a:extLst>
                <a:ext uri="{FF2B5EF4-FFF2-40B4-BE49-F238E27FC236}">
                  <a16:creationId xmlns:a16="http://schemas.microsoft.com/office/drawing/2014/main" id="{FD948C0A-8C52-08C1-E5A1-6A426486629B}"/>
                </a:ext>
              </a:extLst>
            </p:cNvPr>
            <p:cNvSpPr/>
            <p:nvPr/>
          </p:nvSpPr>
          <p:spPr>
            <a:xfrm>
              <a:off x="8721267" y="5636870"/>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2" name="Rectangle 131">
              <a:extLst>
                <a:ext uri="{FF2B5EF4-FFF2-40B4-BE49-F238E27FC236}">
                  <a16:creationId xmlns:a16="http://schemas.microsoft.com/office/drawing/2014/main" id="{DEC78B7A-FF8D-D540-BA58-419728F181B8}"/>
                </a:ext>
              </a:extLst>
            </p:cNvPr>
            <p:cNvSpPr/>
            <p:nvPr/>
          </p:nvSpPr>
          <p:spPr>
            <a:xfrm>
              <a:off x="8721267" y="5797956"/>
              <a:ext cx="357809" cy="114586"/>
            </a:xfrm>
            <a:prstGeom prst="rect">
              <a:avLst/>
            </a:prstGeom>
            <a:solidFill>
              <a:schemeClr val="accent1">
                <a:lumMod val="60000"/>
                <a:lumOff val="40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pic>
        <p:nvPicPr>
          <p:cNvPr id="134" name="Picture 8" descr="http://upload.wikimedia.org/wikipedia/commons/a/a7/IALA_red_mark.png">
            <a:extLst>
              <a:ext uri="{FF2B5EF4-FFF2-40B4-BE49-F238E27FC236}">
                <a16:creationId xmlns:a16="http://schemas.microsoft.com/office/drawing/2014/main" id="{34E48A51-4F79-5278-E6A7-373A5F9DAB7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r="-2"/>
          <a:stretch/>
        </p:blipFill>
        <p:spPr bwMode="auto">
          <a:xfrm>
            <a:off x="2557726" y="3881608"/>
            <a:ext cx="155609"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8" descr="http://upload.wikimedia.org/wikipedia/commons/a/a7/IALA_red_mark.png">
            <a:extLst>
              <a:ext uri="{FF2B5EF4-FFF2-40B4-BE49-F238E27FC236}">
                <a16:creationId xmlns:a16="http://schemas.microsoft.com/office/drawing/2014/main" id="{60A95F92-8813-8378-8823-7C0856000F8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r="-2"/>
          <a:stretch/>
        </p:blipFill>
        <p:spPr bwMode="auto">
          <a:xfrm>
            <a:off x="1378851" y="3811038"/>
            <a:ext cx="155609"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6" descr="http://upload.wikimedia.org/wikipedia/commons/0/0b/IALA_green_mark.png">
            <a:extLst>
              <a:ext uri="{FF2B5EF4-FFF2-40B4-BE49-F238E27FC236}">
                <a16:creationId xmlns:a16="http://schemas.microsoft.com/office/drawing/2014/main" id="{7170E726-3026-777B-F4EE-62E10A5EB7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1"/>
          <a:stretch/>
        </p:blipFill>
        <p:spPr bwMode="auto">
          <a:xfrm>
            <a:off x="2319362" y="5488124"/>
            <a:ext cx="143405"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6" descr="http://upload.wikimedia.org/wikipedia/commons/0/0b/IALA_green_mark.png">
            <a:extLst>
              <a:ext uri="{FF2B5EF4-FFF2-40B4-BE49-F238E27FC236}">
                <a16:creationId xmlns:a16="http://schemas.microsoft.com/office/drawing/2014/main" id="{5739E769-A5A2-7EFB-6729-38B3DD10D4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1"/>
          <a:stretch/>
        </p:blipFill>
        <p:spPr bwMode="auto">
          <a:xfrm>
            <a:off x="1194709" y="5583037"/>
            <a:ext cx="143405"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e 5">
            <a:extLst>
              <a:ext uri="{FF2B5EF4-FFF2-40B4-BE49-F238E27FC236}">
                <a16:creationId xmlns:a16="http://schemas.microsoft.com/office/drawing/2014/main" id="{62F86F39-E3BE-C08F-0745-5339056DDED6}"/>
              </a:ext>
            </a:extLst>
          </p:cNvPr>
          <p:cNvGrpSpPr/>
          <p:nvPr/>
        </p:nvGrpSpPr>
        <p:grpSpPr>
          <a:xfrm>
            <a:off x="5047719" y="5341104"/>
            <a:ext cx="468811" cy="482842"/>
            <a:chOff x="5081125" y="5654376"/>
            <a:chExt cx="468811" cy="482842"/>
          </a:xfrm>
        </p:grpSpPr>
        <p:sp>
          <p:nvSpPr>
            <p:cNvPr id="30" name="Oval 29">
              <a:extLst>
                <a:ext uri="{FF2B5EF4-FFF2-40B4-BE49-F238E27FC236}">
                  <a16:creationId xmlns:a16="http://schemas.microsoft.com/office/drawing/2014/main" id="{B18E4382-5F56-3995-0FED-92C7D4C4CEFD}"/>
                </a:ext>
              </a:extLst>
            </p:cNvPr>
            <p:cNvSpPr/>
            <p:nvPr/>
          </p:nvSpPr>
          <p:spPr>
            <a:xfrm flipV="1">
              <a:off x="5081125" y="5654376"/>
              <a:ext cx="468811" cy="482842"/>
            </a:xfrm>
            <a:prstGeom prst="ellipse">
              <a:avLst/>
            </a:prstGeom>
            <a:solidFill>
              <a:schemeClr val="bg1">
                <a:lumMod val="7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8" name="Oval 137">
              <a:extLst>
                <a:ext uri="{FF2B5EF4-FFF2-40B4-BE49-F238E27FC236}">
                  <a16:creationId xmlns:a16="http://schemas.microsoft.com/office/drawing/2014/main" id="{E43C36BE-7456-A97D-6DFE-83FA0C4AAA2E}"/>
                </a:ext>
              </a:extLst>
            </p:cNvPr>
            <p:cNvSpPr/>
            <p:nvPr/>
          </p:nvSpPr>
          <p:spPr>
            <a:xfrm flipV="1">
              <a:off x="5265060" y="5842190"/>
              <a:ext cx="108000" cy="108000"/>
            </a:xfrm>
            <a:prstGeom prst="ellipse">
              <a:avLst/>
            </a:prstGeom>
            <a:solidFill>
              <a:srgbClr val="00B050"/>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7" name="Gruppe 6">
            <a:extLst>
              <a:ext uri="{FF2B5EF4-FFF2-40B4-BE49-F238E27FC236}">
                <a16:creationId xmlns:a16="http://schemas.microsoft.com/office/drawing/2014/main" id="{4A0660AD-9FB7-ADA1-DFFF-8CB9082DDA76}"/>
              </a:ext>
            </a:extLst>
          </p:cNvPr>
          <p:cNvGrpSpPr/>
          <p:nvPr/>
        </p:nvGrpSpPr>
        <p:grpSpPr>
          <a:xfrm>
            <a:off x="5081685" y="3944168"/>
            <a:ext cx="468811" cy="482842"/>
            <a:chOff x="5081685" y="3944168"/>
            <a:chExt cx="468811" cy="482842"/>
          </a:xfrm>
        </p:grpSpPr>
        <p:sp>
          <p:nvSpPr>
            <p:cNvPr id="34" name="Oval 33">
              <a:extLst>
                <a:ext uri="{FF2B5EF4-FFF2-40B4-BE49-F238E27FC236}">
                  <a16:creationId xmlns:a16="http://schemas.microsoft.com/office/drawing/2014/main" id="{867A3CCD-7092-63A1-B6EB-5DAF4DA0FB64}"/>
                </a:ext>
              </a:extLst>
            </p:cNvPr>
            <p:cNvSpPr/>
            <p:nvPr/>
          </p:nvSpPr>
          <p:spPr>
            <a:xfrm flipV="1">
              <a:off x="5081685" y="3944168"/>
              <a:ext cx="468811" cy="482842"/>
            </a:xfrm>
            <a:prstGeom prst="ellipse">
              <a:avLst/>
            </a:prstGeom>
            <a:solidFill>
              <a:schemeClr val="bg1">
                <a:lumMod val="7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9" name="Oval 138">
              <a:extLst>
                <a:ext uri="{FF2B5EF4-FFF2-40B4-BE49-F238E27FC236}">
                  <a16:creationId xmlns:a16="http://schemas.microsoft.com/office/drawing/2014/main" id="{153EECE1-13A6-5B1E-B5D9-3AF20F4C8C40}"/>
                </a:ext>
              </a:extLst>
            </p:cNvPr>
            <p:cNvSpPr/>
            <p:nvPr/>
          </p:nvSpPr>
          <p:spPr>
            <a:xfrm flipV="1">
              <a:off x="5261245" y="4129187"/>
              <a:ext cx="108000" cy="108000"/>
            </a:xfrm>
            <a:prstGeom prst="ellipse">
              <a:avLst/>
            </a:prstGeom>
            <a:solidFill>
              <a:srgbClr val="FF0000"/>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sp>
        <p:nvSpPr>
          <p:cNvPr id="140" name="TextBox 139">
            <a:extLst>
              <a:ext uri="{FF2B5EF4-FFF2-40B4-BE49-F238E27FC236}">
                <a16:creationId xmlns:a16="http://schemas.microsoft.com/office/drawing/2014/main" id="{92A01ED4-CE7D-3AB9-FFBA-E2308EFEFD94}"/>
              </a:ext>
            </a:extLst>
          </p:cNvPr>
          <p:cNvSpPr txBox="1"/>
          <p:nvPr/>
        </p:nvSpPr>
        <p:spPr>
          <a:xfrm>
            <a:off x="8770927" y="568722"/>
            <a:ext cx="2925488" cy="1754326"/>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Regel 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Snævre løb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(uddrag)</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28600" marR="0" lvl="0" indent="-228600" algn="l" defTabSz="457200" rtl="0" eaLnBrk="1" fontAlgn="base" latinLnBrk="0" hangingPunct="1">
              <a:lnSpc>
                <a:spcPct val="100000"/>
              </a:lnSpc>
              <a:spcBef>
                <a:spcPct val="0"/>
              </a:spcBef>
              <a:spcAft>
                <a:spcPct val="0"/>
              </a:spcAft>
              <a:buClrTx/>
              <a:buSzTx/>
              <a:buFontTx/>
              <a:buAutoNum type="alphaLcParenBoth"/>
              <a:tabLst/>
              <a:defRPr/>
            </a:pP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Et skib, der følger et snævert løb eller farvand, skal holde sig så nær, som det er sikkert og muligt, til løbets eller </a:t>
            </a:r>
            <a:r>
              <a:rPr lang="da-DK" sz="1200" u="heavy" dirty="0">
                <a:solidFill>
                  <a:prstClr val="black"/>
                </a:solidFill>
                <a:uFill>
                  <a:solidFill>
                    <a:srgbClr val="FF0000"/>
                  </a:solidFill>
                </a:uFill>
                <a:latin typeface="Times New Roman" panose="02020603050405020304" pitchFamily="18" charset="0"/>
                <a:cs typeface="Times New Roman" panose="02020603050405020304" pitchFamily="18" charset="0"/>
              </a:rPr>
              <a:t>farvandets ydergrænse </a:t>
            </a: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på skibets </a:t>
            </a:r>
            <a:r>
              <a:rPr lang="da-DK" sz="1200" u="heavy" dirty="0">
                <a:solidFill>
                  <a:prstClr val="black"/>
                </a:solidFill>
                <a:uFill>
                  <a:solidFill>
                    <a:srgbClr val="FF0000"/>
                  </a:solidFill>
                </a:uFill>
                <a:latin typeface="Times New Roman" panose="02020603050405020304" pitchFamily="18" charset="0"/>
                <a:cs typeface="Times New Roman" panose="02020603050405020304" pitchFamily="18" charset="0"/>
              </a:rPr>
              <a:t>styrbords side.</a:t>
            </a:r>
          </a:p>
        </p:txBody>
      </p:sp>
      <p:grpSp>
        <p:nvGrpSpPr>
          <p:cNvPr id="144" name="Group 143">
            <a:extLst>
              <a:ext uri="{FF2B5EF4-FFF2-40B4-BE49-F238E27FC236}">
                <a16:creationId xmlns:a16="http://schemas.microsoft.com/office/drawing/2014/main" id="{3D1BC147-4020-2F7E-248B-D9EFDABA2A5F}"/>
              </a:ext>
            </a:extLst>
          </p:cNvPr>
          <p:cNvGrpSpPr>
            <a:grpSpLocks noChangeAspect="1"/>
          </p:cNvGrpSpPr>
          <p:nvPr/>
        </p:nvGrpSpPr>
        <p:grpSpPr>
          <a:xfrm rot="16200000">
            <a:off x="10915166" y="4121620"/>
            <a:ext cx="484756" cy="871200"/>
            <a:chOff x="1195775" y="3074782"/>
            <a:chExt cx="591568" cy="1063161"/>
          </a:xfrm>
        </p:grpSpPr>
        <p:sp>
          <p:nvSpPr>
            <p:cNvPr id="145" name="Freeform: Shape 144">
              <a:extLst>
                <a:ext uri="{FF2B5EF4-FFF2-40B4-BE49-F238E27FC236}">
                  <a16:creationId xmlns:a16="http://schemas.microsoft.com/office/drawing/2014/main" id="{FB90F8CA-C3CE-3BED-B5E8-80840F054EA3}"/>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146" name="Freeform: Shape 145">
              <a:extLst>
                <a:ext uri="{FF2B5EF4-FFF2-40B4-BE49-F238E27FC236}">
                  <a16:creationId xmlns:a16="http://schemas.microsoft.com/office/drawing/2014/main" id="{6B3DE4E9-D5F3-2708-B0D3-32914BB4708D}"/>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147" name="Straight Arrow Connector 146">
              <a:extLst>
                <a:ext uri="{FF2B5EF4-FFF2-40B4-BE49-F238E27FC236}">
                  <a16:creationId xmlns:a16="http://schemas.microsoft.com/office/drawing/2014/main" id="{6559E55E-B511-7A25-E7FA-DEFDB1834CC6}"/>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148" name="Freeform: Shape 147">
              <a:extLst>
                <a:ext uri="{FF2B5EF4-FFF2-40B4-BE49-F238E27FC236}">
                  <a16:creationId xmlns:a16="http://schemas.microsoft.com/office/drawing/2014/main" id="{32C3AC4E-2FC3-9D91-6797-14ADECFDF966}"/>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149" name="Freeform: Shape 148">
              <a:extLst>
                <a:ext uri="{FF2B5EF4-FFF2-40B4-BE49-F238E27FC236}">
                  <a16:creationId xmlns:a16="http://schemas.microsoft.com/office/drawing/2014/main" id="{99EE3346-5651-EF9C-D993-2058975AC4A7}"/>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150" name="Straight Connector 149">
              <a:extLst>
                <a:ext uri="{FF2B5EF4-FFF2-40B4-BE49-F238E27FC236}">
                  <a16:creationId xmlns:a16="http://schemas.microsoft.com/office/drawing/2014/main" id="{542D2314-3593-674C-A757-23EAD18C4BBC}"/>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1" name="Straight Connector 150">
              <a:extLst>
                <a:ext uri="{FF2B5EF4-FFF2-40B4-BE49-F238E27FC236}">
                  <a16:creationId xmlns:a16="http://schemas.microsoft.com/office/drawing/2014/main" id="{C78F0EA8-3CB8-1F96-9052-2FFE9D95C487}"/>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52" name="Group 151">
            <a:extLst>
              <a:ext uri="{FF2B5EF4-FFF2-40B4-BE49-F238E27FC236}">
                <a16:creationId xmlns:a16="http://schemas.microsoft.com/office/drawing/2014/main" id="{0A35E832-F90F-484C-7B47-AB62EA90ED4E}"/>
              </a:ext>
            </a:extLst>
          </p:cNvPr>
          <p:cNvGrpSpPr>
            <a:grpSpLocks noChangeAspect="1"/>
          </p:cNvGrpSpPr>
          <p:nvPr/>
        </p:nvGrpSpPr>
        <p:grpSpPr>
          <a:xfrm rot="16365874">
            <a:off x="1702693" y="3108066"/>
            <a:ext cx="484756" cy="871200"/>
            <a:chOff x="1195775" y="3074782"/>
            <a:chExt cx="591568" cy="1063161"/>
          </a:xfrm>
        </p:grpSpPr>
        <p:sp>
          <p:nvSpPr>
            <p:cNvPr id="153" name="Freeform: Shape 152">
              <a:extLst>
                <a:ext uri="{FF2B5EF4-FFF2-40B4-BE49-F238E27FC236}">
                  <a16:creationId xmlns:a16="http://schemas.microsoft.com/office/drawing/2014/main" id="{4380B84A-5F1B-72EC-BD3C-E9A7545D59E1}"/>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154" name="Freeform: Shape 153">
              <a:extLst>
                <a:ext uri="{FF2B5EF4-FFF2-40B4-BE49-F238E27FC236}">
                  <a16:creationId xmlns:a16="http://schemas.microsoft.com/office/drawing/2014/main" id="{8FA9F1CF-B38C-E869-9A7D-C45BA08DB655}"/>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155" name="Straight Arrow Connector 154">
              <a:extLst>
                <a:ext uri="{FF2B5EF4-FFF2-40B4-BE49-F238E27FC236}">
                  <a16:creationId xmlns:a16="http://schemas.microsoft.com/office/drawing/2014/main" id="{14FFF3F8-B2F3-96AC-E305-BA197EB899E4}"/>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156" name="Freeform: Shape 155">
              <a:extLst>
                <a:ext uri="{FF2B5EF4-FFF2-40B4-BE49-F238E27FC236}">
                  <a16:creationId xmlns:a16="http://schemas.microsoft.com/office/drawing/2014/main" id="{1B4B631B-AC4E-8662-46A2-355985890994}"/>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157" name="Freeform: Shape 156">
              <a:extLst>
                <a:ext uri="{FF2B5EF4-FFF2-40B4-BE49-F238E27FC236}">
                  <a16:creationId xmlns:a16="http://schemas.microsoft.com/office/drawing/2014/main" id="{39AD6B59-95CF-04D5-C0AE-78D890E89AB3}"/>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158" name="Straight Connector 157">
              <a:extLst>
                <a:ext uri="{FF2B5EF4-FFF2-40B4-BE49-F238E27FC236}">
                  <a16:creationId xmlns:a16="http://schemas.microsoft.com/office/drawing/2014/main" id="{DC28E8F0-3C00-402D-F066-227FEC3CED33}"/>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9" name="Straight Connector 158">
              <a:extLst>
                <a:ext uri="{FF2B5EF4-FFF2-40B4-BE49-F238E27FC236}">
                  <a16:creationId xmlns:a16="http://schemas.microsoft.com/office/drawing/2014/main" id="{8F253D37-59B1-37D8-F4C9-365DFE20C414}"/>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60" name="Group 159">
            <a:extLst>
              <a:ext uri="{FF2B5EF4-FFF2-40B4-BE49-F238E27FC236}">
                <a16:creationId xmlns:a16="http://schemas.microsoft.com/office/drawing/2014/main" id="{94A98852-C734-38BC-F5C2-37435264C09C}"/>
              </a:ext>
            </a:extLst>
          </p:cNvPr>
          <p:cNvGrpSpPr>
            <a:grpSpLocks noChangeAspect="1"/>
          </p:cNvGrpSpPr>
          <p:nvPr/>
        </p:nvGrpSpPr>
        <p:grpSpPr>
          <a:xfrm rot="18015112">
            <a:off x="4001421" y="3543507"/>
            <a:ext cx="484756" cy="871200"/>
            <a:chOff x="1195775" y="3074782"/>
            <a:chExt cx="591568" cy="1063161"/>
          </a:xfrm>
        </p:grpSpPr>
        <p:sp>
          <p:nvSpPr>
            <p:cNvPr id="161" name="Freeform: Shape 160">
              <a:extLst>
                <a:ext uri="{FF2B5EF4-FFF2-40B4-BE49-F238E27FC236}">
                  <a16:creationId xmlns:a16="http://schemas.microsoft.com/office/drawing/2014/main" id="{EF99B0FF-76EA-F53D-B2D0-8D6977854DBE}"/>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162" name="Freeform: Shape 161">
              <a:extLst>
                <a:ext uri="{FF2B5EF4-FFF2-40B4-BE49-F238E27FC236}">
                  <a16:creationId xmlns:a16="http://schemas.microsoft.com/office/drawing/2014/main" id="{81A4D706-1ED9-A78D-BC56-15D3AF85195A}"/>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163" name="Straight Arrow Connector 162">
              <a:extLst>
                <a:ext uri="{FF2B5EF4-FFF2-40B4-BE49-F238E27FC236}">
                  <a16:creationId xmlns:a16="http://schemas.microsoft.com/office/drawing/2014/main" id="{49374D77-6BDA-54EB-7F88-7FEA8F5C53B1}"/>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164" name="Freeform: Shape 163">
              <a:extLst>
                <a:ext uri="{FF2B5EF4-FFF2-40B4-BE49-F238E27FC236}">
                  <a16:creationId xmlns:a16="http://schemas.microsoft.com/office/drawing/2014/main" id="{90780B53-6D2B-1198-F7CD-18AF18612BCD}"/>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165" name="Freeform: Shape 164">
              <a:extLst>
                <a:ext uri="{FF2B5EF4-FFF2-40B4-BE49-F238E27FC236}">
                  <a16:creationId xmlns:a16="http://schemas.microsoft.com/office/drawing/2014/main" id="{6B42285D-8302-FA9E-ADBD-0F421230A91A}"/>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166" name="Straight Connector 165">
              <a:extLst>
                <a:ext uri="{FF2B5EF4-FFF2-40B4-BE49-F238E27FC236}">
                  <a16:creationId xmlns:a16="http://schemas.microsoft.com/office/drawing/2014/main" id="{4FB5B312-DF1A-AE9F-E6CC-7566C70DEB89}"/>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54B419CC-F556-80E3-1CCB-B7236C74E64D}"/>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69" name="Picture 8" descr="http://upload.wikimedia.org/wikipedia/commons/a/a7/IALA_red_mark.png">
            <a:extLst>
              <a:ext uri="{FF2B5EF4-FFF2-40B4-BE49-F238E27FC236}">
                <a16:creationId xmlns:a16="http://schemas.microsoft.com/office/drawing/2014/main" id="{57AAC002-4AD9-F238-7030-CE3E678069B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r="-2"/>
          <a:stretch/>
        </p:blipFill>
        <p:spPr bwMode="auto">
          <a:xfrm>
            <a:off x="379714" y="3811038"/>
            <a:ext cx="155609"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6" descr="http://upload.wikimedia.org/wikipedia/commons/0/0b/IALA_green_mark.png">
            <a:extLst>
              <a:ext uri="{FF2B5EF4-FFF2-40B4-BE49-F238E27FC236}">
                <a16:creationId xmlns:a16="http://schemas.microsoft.com/office/drawing/2014/main" id="{04953E73-0033-C58D-8336-246BDC53D5B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1"/>
          <a:stretch/>
        </p:blipFill>
        <p:spPr bwMode="auto">
          <a:xfrm>
            <a:off x="195572" y="5583037"/>
            <a:ext cx="143405"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 name="Group 170">
            <a:extLst>
              <a:ext uri="{FF2B5EF4-FFF2-40B4-BE49-F238E27FC236}">
                <a16:creationId xmlns:a16="http://schemas.microsoft.com/office/drawing/2014/main" id="{1233E35A-271C-9EA8-5097-4B8B3F8D3286}"/>
              </a:ext>
            </a:extLst>
          </p:cNvPr>
          <p:cNvGrpSpPr>
            <a:grpSpLocks noChangeAspect="1"/>
          </p:cNvGrpSpPr>
          <p:nvPr/>
        </p:nvGrpSpPr>
        <p:grpSpPr>
          <a:xfrm rot="4646754">
            <a:off x="3386520" y="5683175"/>
            <a:ext cx="400011" cy="871200"/>
            <a:chOff x="1251152" y="3074782"/>
            <a:chExt cx="488150" cy="1063161"/>
          </a:xfrm>
        </p:grpSpPr>
        <p:sp>
          <p:nvSpPr>
            <p:cNvPr id="172" name="Freeform: Shape 171">
              <a:extLst>
                <a:ext uri="{FF2B5EF4-FFF2-40B4-BE49-F238E27FC236}">
                  <a16:creationId xmlns:a16="http://schemas.microsoft.com/office/drawing/2014/main" id="{C7F92C8E-5F81-09B0-FD55-579901349CE3}"/>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173" name="Freeform: Shape 172">
              <a:extLst>
                <a:ext uri="{FF2B5EF4-FFF2-40B4-BE49-F238E27FC236}">
                  <a16:creationId xmlns:a16="http://schemas.microsoft.com/office/drawing/2014/main" id="{F0E58124-B8BB-99D0-BF51-35DD63F742DC}"/>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174" name="Straight Arrow Connector 173">
              <a:extLst>
                <a:ext uri="{FF2B5EF4-FFF2-40B4-BE49-F238E27FC236}">
                  <a16:creationId xmlns:a16="http://schemas.microsoft.com/office/drawing/2014/main" id="{5B50EA44-4655-C26D-528C-9CD253FCE9AD}"/>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175" name="Freeform: Shape 174">
              <a:extLst>
                <a:ext uri="{FF2B5EF4-FFF2-40B4-BE49-F238E27FC236}">
                  <a16:creationId xmlns:a16="http://schemas.microsoft.com/office/drawing/2014/main" id="{8674FEF5-E84A-669F-B76F-70120F79851F}"/>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176" name="Freeform: Shape 175">
              <a:extLst>
                <a:ext uri="{FF2B5EF4-FFF2-40B4-BE49-F238E27FC236}">
                  <a16:creationId xmlns:a16="http://schemas.microsoft.com/office/drawing/2014/main" id="{4E521BF0-84AE-638E-06C9-FED04E2E70E9}"/>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177" name="Straight Connector 176">
              <a:extLst>
                <a:ext uri="{FF2B5EF4-FFF2-40B4-BE49-F238E27FC236}">
                  <a16:creationId xmlns:a16="http://schemas.microsoft.com/office/drawing/2014/main" id="{FE3CB99F-C479-5C7B-CE13-9F463C8A3E0C}"/>
                </a:ext>
              </a:extLst>
            </p:cNvPr>
            <p:cNvCxnSpPr>
              <a:cxnSpLocks/>
            </p:cNvCxnSpPr>
            <p:nvPr/>
          </p:nvCxnSpPr>
          <p:spPr>
            <a:xfrm flipV="1">
              <a:off x="1251152" y="3403658"/>
              <a:ext cx="488150" cy="113081"/>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8" name="Rectangle 177">
            <a:extLst>
              <a:ext uri="{FF2B5EF4-FFF2-40B4-BE49-F238E27FC236}">
                <a16:creationId xmlns:a16="http://schemas.microsoft.com/office/drawing/2014/main" id="{49C22034-4E3C-DFB4-45FA-03323CDF0A70}"/>
              </a:ext>
            </a:extLst>
          </p:cNvPr>
          <p:cNvSpPr/>
          <p:nvPr/>
        </p:nvSpPr>
        <p:spPr>
          <a:xfrm>
            <a:off x="446219" y="1360015"/>
            <a:ext cx="6708647" cy="13251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pPr lvl="0" eaLnBrk="1" hangingPunct="1">
              <a:spcBef>
                <a:spcPts val="0"/>
              </a:spcBef>
              <a:buClr>
                <a:srgbClr val="4F81BD"/>
              </a:buClr>
              <a:buSzPct val="100000"/>
              <a:tabLst>
                <a:tab pos="265113" algn="l"/>
              </a:tabLst>
              <a:defRPr/>
            </a:pPr>
            <a:r>
              <a:rPr lang="da-DK" sz="2000" dirty="0">
                <a:solidFill>
                  <a:schemeClr val="tx2"/>
                </a:solidFill>
                <a:latin typeface="Source Sans Pro" panose="020B0503030403020204" pitchFamily="34" charset="0"/>
                <a:ea typeface="Source Sans Pro" panose="020B0503030403020204" pitchFamily="34" charset="0"/>
              </a:rPr>
              <a:t>Hold til styrbord i sejlrender, havneløb, under broer mv. </a:t>
            </a:r>
          </a:p>
          <a:p>
            <a:pPr lvl="0" eaLnBrk="1" hangingPunct="1">
              <a:spcBef>
                <a:spcPts val="0"/>
              </a:spcBef>
              <a:buClr>
                <a:srgbClr val="4F81BD"/>
              </a:buClr>
              <a:buSzPct val="100000"/>
              <a:tabLst>
                <a:tab pos="265113" algn="l"/>
              </a:tabLst>
              <a:defRPr/>
            </a:pPr>
            <a:endParaRPr lang="da-DK" sz="1050" dirty="0">
              <a:solidFill>
                <a:schemeClr val="tx2"/>
              </a:solidFill>
              <a:latin typeface="Source Sans Pro" panose="020B0503030403020204" pitchFamily="34" charset="0"/>
              <a:ea typeface="Source Sans Pro" panose="020B0503030403020204" pitchFamily="34" charset="0"/>
            </a:endParaRPr>
          </a:p>
          <a:p>
            <a:pPr lvl="0" eaLnBrk="1" hangingPunct="1">
              <a:spcBef>
                <a:spcPts val="0"/>
              </a:spcBef>
              <a:buClr>
                <a:srgbClr val="4F81BD"/>
              </a:buClr>
              <a:buSzPct val="100000"/>
              <a:tabLst>
                <a:tab pos="265113" algn="l"/>
              </a:tabLst>
              <a:defRPr/>
            </a:pPr>
            <a:r>
              <a:rPr lang="da-DK" sz="2000" dirty="0">
                <a:solidFill>
                  <a:schemeClr val="tx2"/>
                </a:solidFill>
                <a:latin typeface="Source Sans Pro" panose="020B0503030403020204" pitchFamily="34" charset="0"/>
                <a:ea typeface="Source Sans Pro" panose="020B0503030403020204" pitchFamily="34" charset="0"/>
              </a:rPr>
              <a:t>Ofte kan robåde sagtens ro udenfor bøjerne i en sejlrende.</a:t>
            </a:r>
          </a:p>
          <a:p>
            <a:pPr lvl="0" eaLnBrk="1" hangingPunct="1">
              <a:spcBef>
                <a:spcPts val="0"/>
              </a:spcBef>
              <a:buClr>
                <a:srgbClr val="4F81BD"/>
              </a:buClr>
              <a:buSzPct val="100000"/>
              <a:tabLst>
                <a:tab pos="265113" algn="l"/>
              </a:tabLst>
              <a:defRPr/>
            </a:pPr>
            <a:r>
              <a:rPr lang="da-DK" sz="2000" dirty="0">
                <a:solidFill>
                  <a:schemeClr val="tx2"/>
                </a:solidFill>
                <a:latin typeface="Source Sans Pro" panose="020B0503030403020204" pitchFamily="34" charset="0"/>
                <a:ea typeface="Source Sans Pro" panose="020B0503030403020204" pitchFamily="34" charset="0"/>
              </a:rPr>
              <a:t>Som styrmand bør du have det nødvendige lokalkendskab.</a:t>
            </a:r>
          </a:p>
        </p:txBody>
      </p:sp>
      <p:grpSp>
        <p:nvGrpSpPr>
          <p:cNvPr id="11" name="Group 35">
            <a:extLst>
              <a:ext uri="{FF2B5EF4-FFF2-40B4-BE49-F238E27FC236}">
                <a16:creationId xmlns:a16="http://schemas.microsoft.com/office/drawing/2014/main" id="{200602E1-C772-DA60-3AD5-8D1EA1A02A0A}"/>
              </a:ext>
            </a:extLst>
          </p:cNvPr>
          <p:cNvGrpSpPr>
            <a:grpSpLocks/>
          </p:cNvGrpSpPr>
          <p:nvPr/>
        </p:nvGrpSpPr>
        <p:grpSpPr bwMode="auto">
          <a:xfrm>
            <a:off x="551007" y="284400"/>
            <a:ext cx="4485815" cy="665847"/>
            <a:chOff x="-152307" y="655461"/>
            <a:chExt cx="4934321" cy="666161"/>
          </a:xfrm>
        </p:grpSpPr>
        <p:sp>
          <p:nvSpPr>
            <p:cNvPr id="12" name="TextBox 31">
              <a:extLst>
                <a:ext uri="{FF2B5EF4-FFF2-40B4-BE49-F238E27FC236}">
                  <a16:creationId xmlns:a16="http://schemas.microsoft.com/office/drawing/2014/main" id="{226F8D70-692C-39BD-3646-7310F9EC083D}"/>
                </a:ext>
              </a:extLst>
            </p:cNvPr>
            <p:cNvSpPr txBox="1"/>
            <p:nvPr/>
          </p:nvSpPr>
          <p:spPr>
            <a:xfrm>
              <a:off x="-152307" y="655461"/>
              <a:ext cx="4934321" cy="646635"/>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Hold til styrbord</a:t>
              </a:r>
            </a:p>
          </p:txBody>
        </p:sp>
        <p:cxnSp>
          <p:nvCxnSpPr>
            <p:cNvPr id="13" name="Straight Connector 33">
              <a:extLst>
                <a:ext uri="{FF2B5EF4-FFF2-40B4-BE49-F238E27FC236}">
                  <a16:creationId xmlns:a16="http://schemas.microsoft.com/office/drawing/2014/main" id="{564C7BD7-857C-5F76-56EE-7EDDBCA166D6}"/>
                </a:ext>
              </a:extLst>
            </p:cNvPr>
            <p:cNvCxnSpPr>
              <a:cxnSpLocks/>
            </p:cNvCxnSpPr>
            <p:nvPr/>
          </p:nvCxnSpPr>
          <p:spPr>
            <a:xfrm>
              <a:off x="203097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3539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Er der fare for sammenstød?</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Man skal kun manøvrere efter vigereglerne, hvis der er fare for sammenstød</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2" name="Rectangle 3">
            <a:extLst>
              <a:ext uri="{FF2B5EF4-FFF2-40B4-BE49-F238E27FC236}">
                <a16:creationId xmlns:a16="http://schemas.microsoft.com/office/drawing/2014/main" id="{621DF95A-A332-73F5-3AF2-4CCFFE4AC494}"/>
              </a:ext>
            </a:extLst>
          </p:cNvPr>
          <p:cNvSpPr txBox="1">
            <a:spLocks/>
          </p:cNvSpPr>
          <p:nvPr/>
        </p:nvSpPr>
        <p:spPr bwMode="auto">
          <a:xfrm>
            <a:off x="961786" y="1683815"/>
            <a:ext cx="10268427" cy="15165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lvl="0" eaLnBrk="1" hangingPunct="1">
              <a:spcBef>
                <a:spcPts val="0"/>
              </a:spcBef>
              <a:buClr>
                <a:srgbClr val="4F81BD"/>
              </a:buClr>
              <a:buSzPct val="100000"/>
              <a:tabLst>
                <a:tab pos="265113" algn="l"/>
              </a:tabLst>
              <a:defRPr sz="2000">
                <a:solidFill>
                  <a:schemeClr val="tx2"/>
                </a:solidFill>
                <a:latin typeface="Source Sans Pro" panose="020B0503030403020204" pitchFamily="34" charset="0"/>
                <a:ea typeface="Source Sans Pro" panose="020B0503030403020204" pitchFamily="34" charset="0"/>
              </a:defRPr>
            </a:lvl1pPr>
            <a:lvl2pPr marL="742950" indent="-285750" eaLnBrk="0" hangingPunct="0">
              <a:defRPr sz="3600">
                <a:solidFill>
                  <a:schemeClr val="bg1"/>
                </a:solidFill>
                <a:latin typeface="Century Gothic" pitchFamily="34" charset="0"/>
                <a:ea typeface="Century Gothic" pitchFamily="34" charset="0"/>
                <a:cs typeface="Century Gothic" pitchFamily="34" charset="0"/>
              </a:defRPr>
            </a:lvl2pPr>
            <a:lvl3pPr marL="1143000" indent="-228600" eaLnBrk="0" hangingPunct="0">
              <a:defRPr sz="3600">
                <a:solidFill>
                  <a:schemeClr val="bg1"/>
                </a:solidFill>
                <a:latin typeface="Century Gothic" pitchFamily="34" charset="0"/>
                <a:ea typeface="Century Gothic" pitchFamily="34" charset="0"/>
                <a:cs typeface="Century Gothic" pitchFamily="34" charset="0"/>
              </a:defRPr>
            </a:lvl3pPr>
            <a:lvl4pPr marL="1600200" indent="-228600" eaLnBrk="0" hangingPunct="0">
              <a:defRPr sz="3600">
                <a:solidFill>
                  <a:schemeClr val="bg1"/>
                </a:solidFill>
                <a:latin typeface="Century Gothic" pitchFamily="34" charset="0"/>
                <a:ea typeface="Century Gothic" pitchFamily="34" charset="0"/>
                <a:cs typeface="Century Gothic" pitchFamily="34" charset="0"/>
              </a:defRPr>
            </a:lvl4pPr>
            <a:lvl5pPr marL="2057400" indent="-228600" eaLnBrk="0" hangingPunct="0">
              <a:defRPr sz="3600">
                <a:solidFill>
                  <a:schemeClr val="bg1"/>
                </a:solidFill>
                <a:latin typeface="Century Gothic" pitchFamily="34" charset="0"/>
                <a:ea typeface="Century Gothic" pitchFamily="34" charset="0"/>
                <a:cs typeface="Century Gothic" pitchFamily="34" charset="0"/>
              </a:defRPr>
            </a:lvl5pPr>
            <a:lvl6pPr marL="25146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6pPr>
            <a:lvl7pPr marL="29718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7pPr>
            <a:lvl8pPr marL="34290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8pPr>
            <a:lvl9pPr marL="38862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9pPr>
          </a:lstStyle>
          <a:p>
            <a:pPr marL="0" marR="0" lvl="0" indent="0" algn="ctr" defTabSz="914400" latinLnBrk="0">
              <a:lnSpc>
                <a:spcPct val="100000"/>
              </a:lnSpc>
              <a:spcBef>
                <a:spcPts val="1200"/>
              </a:spcBef>
              <a:buFontTx/>
              <a:buNone/>
              <a:defRPr/>
            </a:pPr>
            <a:r>
              <a:rPr lang="da-DK" dirty="0"/>
              <a:t>Der er fare for sammenstød hvis:</a:t>
            </a:r>
          </a:p>
          <a:p>
            <a:pPr marR="0" lvl="0" algn="ctr" defTabSz="914400" latinLnBrk="0">
              <a:lnSpc>
                <a:spcPts val="2400"/>
              </a:lnSpc>
              <a:spcBef>
                <a:spcPts val="1200"/>
              </a:spcBef>
              <a:defRPr/>
            </a:pPr>
            <a:r>
              <a:rPr lang="da-DK" dirty="0"/>
              <a:t>Retningen (pejlingen) til det andet skib er uændret </a:t>
            </a:r>
            <a:br>
              <a:rPr lang="da-DK" dirty="0"/>
            </a:br>
            <a:r>
              <a:rPr lang="da-DK" dirty="0"/>
              <a:t>og</a:t>
            </a:r>
            <a:br>
              <a:rPr lang="da-DK" dirty="0"/>
            </a:br>
            <a:r>
              <a:rPr lang="da-DK" dirty="0"/>
              <a:t>det andet skib kommer nærmere </a:t>
            </a:r>
          </a:p>
          <a:p>
            <a:pPr algn="ctr">
              <a:spcBef>
                <a:spcPts val="1200"/>
              </a:spcBef>
            </a:pPr>
            <a:endParaRPr lang="da-DK" dirty="0"/>
          </a:p>
        </p:txBody>
      </p:sp>
      <p:sp>
        <p:nvSpPr>
          <p:cNvPr id="13" name="Rectangle 12">
            <a:extLst>
              <a:ext uri="{FF2B5EF4-FFF2-40B4-BE49-F238E27FC236}">
                <a16:creationId xmlns:a16="http://schemas.microsoft.com/office/drawing/2014/main" id="{DC800E89-A838-D358-D3D8-E94C50573100}"/>
              </a:ext>
            </a:extLst>
          </p:cNvPr>
          <p:cNvSpPr/>
          <p:nvPr/>
        </p:nvSpPr>
        <p:spPr>
          <a:xfrm>
            <a:off x="8165539" y="3270379"/>
            <a:ext cx="2004270"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4" name="Rectangle 13">
            <a:extLst>
              <a:ext uri="{FF2B5EF4-FFF2-40B4-BE49-F238E27FC236}">
                <a16:creationId xmlns:a16="http://schemas.microsoft.com/office/drawing/2014/main" id="{9A7B0151-8D2D-0A5B-A02C-A190CDA38E2D}"/>
              </a:ext>
            </a:extLst>
          </p:cNvPr>
          <p:cNvSpPr/>
          <p:nvPr/>
        </p:nvSpPr>
        <p:spPr>
          <a:xfrm>
            <a:off x="5311647" y="3270379"/>
            <a:ext cx="2623247"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8792B5CB-F0BB-91C7-E89D-97DC3EF3C0CD}"/>
              </a:ext>
            </a:extLst>
          </p:cNvPr>
          <p:cNvSpPr/>
          <p:nvPr/>
        </p:nvSpPr>
        <p:spPr>
          <a:xfrm>
            <a:off x="1844901" y="3267248"/>
            <a:ext cx="3241892"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6" name="Straight Connector 15">
            <a:extLst>
              <a:ext uri="{FF2B5EF4-FFF2-40B4-BE49-F238E27FC236}">
                <a16:creationId xmlns:a16="http://schemas.microsoft.com/office/drawing/2014/main" id="{87A2014E-DF54-3F6B-4107-ABAAB6C04E83}"/>
              </a:ext>
            </a:extLst>
          </p:cNvPr>
          <p:cNvCxnSpPr>
            <a:cxnSpLocks/>
          </p:cNvCxnSpPr>
          <p:nvPr/>
        </p:nvCxnSpPr>
        <p:spPr>
          <a:xfrm flipH="1" flipV="1">
            <a:off x="2167509" y="3475173"/>
            <a:ext cx="2058" cy="1725794"/>
          </a:xfrm>
          <a:prstGeom prst="line">
            <a:avLst/>
          </a:prstGeom>
          <a:ln w="6350"/>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71509889-9A36-F257-62BF-0E2BA7E28FEF}"/>
              </a:ext>
            </a:extLst>
          </p:cNvPr>
          <p:cNvCxnSpPr>
            <a:cxnSpLocks/>
          </p:cNvCxnSpPr>
          <p:nvPr/>
        </p:nvCxnSpPr>
        <p:spPr>
          <a:xfrm flipV="1">
            <a:off x="2357518" y="3741065"/>
            <a:ext cx="1800000" cy="1800000"/>
          </a:xfrm>
          <a:prstGeom prst="line">
            <a:avLst/>
          </a:prstGeom>
          <a:ln w="6350"/>
        </p:spPr>
        <p:style>
          <a:lnRef idx="2">
            <a:schemeClr val="dk1"/>
          </a:lnRef>
          <a:fillRef idx="0">
            <a:schemeClr val="dk1"/>
          </a:fillRef>
          <a:effectRef idx="1">
            <a:schemeClr val="dk1"/>
          </a:effectRef>
          <a:fontRef idx="minor">
            <a:schemeClr val="tx1"/>
          </a:fontRef>
        </p:style>
      </p:cxnSp>
      <p:sp>
        <p:nvSpPr>
          <p:cNvPr id="18" name="Arc 17">
            <a:extLst>
              <a:ext uri="{FF2B5EF4-FFF2-40B4-BE49-F238E27FC236}">
                <a16:creationId xmlns:a16="http://schemas.microsoft.com/office/drawing/2014/main" id="{01940B09-AB22-C5E8-8C8A-FD353086590B}"/>
              </a:ext>
            </a:extLst>
          </p:cNvPr>
          <p:cNvSpPr/>
          <p:nvPr/>
        </p:nvSpPr>
        <p:spPr>
          <a:xfrm>
            <a:off x="1447135" y="4919303"/>
            <a:ext cx="1440000" cy="1440000"/>
          </a:xfrm>
          <a:prstGeom prst="arc">
            <a:avLst>
              <a:gd name="adj1" fmla="val 16200000"/>
              <a:gd name="adj2" fmla="val 19229724"/>
            </a:avLst>
          </a:pr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9" name="TextBox 18">
            <a:extLst>
              <a:ext uri="{FF2B5EF4-FFF2-40B4-BE49-F238E27FC236}">
                <a16:creationId xmlns:a16="http://schemas.microsoft.com/office/drawing/2014/main" id="{8AF5A502-6750-643E-88B9-3475E2C4EFBE}"/>
              </a:ext>
            </a:extLst>
          </p:cNvPr>
          <p:cNvSpPr txBox="1"/>
          <p:nvPr/>
        </p:nvSpPr>
        <p:spPr>
          <a:xfrm>
            <a:off x="2274950" y="4923968"/>
            <a:ext cx="426720"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462010D9-5FA5-70DB-5F3B-6BA51ACFBF8E}"/>
              </a:ext>
            </a:extLst>
          </p:cNvPr>
          <p:cNvCxnSpPr>
            <a:cxnSpLocks/>
          </p:cNvCxnSpPr>
          <p:nvPr/>
        </p:nvCxnSpPr>
        <p:spPr>
          <a:xfrm flipH="1" flipV="1">
            <a:off x="5632548" y="3475173"/>
            <a:ext cx="2059" cy="1007840"/>
          </a:xfrm>
          <a:prstGeom prst="line">
            <a:avLst/>
          </a:prstGeom>
          <a:ln w="6350"/>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423FAFEB-E96D-9C82-4DDC-5BC7AD81A18D}"/>
              </a:ext>
            </a:extLst>
          </p:cNvPr>
          <p:cNvCxnSpPr>
            <a:cxnSpLocks/>
          </p:cNvCxnSpPr>
          <p:nvPr/>
        </p:nvCxnSpPr>
        <p:spPr>
          <a:xfrm flipV="1">
            <a:off x="5822558" y="3741065"/>
            <a:ext cx="1080000" cy="1080000"/>
          </a:xfrm>
          <a:prstGeom prst="line">
            <a:avLst/>
          </a:prstGeom>
          <a:ln w="6350"/>
        </p:spPr>
        <p:style>
          <a:lnRef idx="2">
            <a:schemeClr val="dk1"/>
          </a:lnRef>
          <a:fillRef idx="0">
            <a:schemeClr val="dk1"/>
          </a:fillRef>
          <a:effectRef idx="1">
            <a:schemeClr val="dk1"/>
          </a:effectRef>
          <a:fontRef idx="minor">
            <a:schemeClr val="tx1"/>
          </a:fontRef>
        </p:style>
      </p:cxnSp>
      <p:sp>
        <p:nvSpPr>
          <p:cNvPr id="22" name="Arc 21">
            <a:extLst>
              <a:ext uri="{FF2B5EF4-FFF2-40B4-BE49-F238E27FC236}">
                <a16:creationId xmlns:a16="http://schemas.microsoft.com/office/drawing/2014/main" id="{58E681D5-629E-8B20-3C21-1B69EF8A3C6C}"/>
              </a:ext>
            </a:extLst>
          </p:cNvPr>
          <p:cNvSpPr/>
          <p:nvPr/>
        </p:nvSpPr>
        <p:spPr>
          <a:xfrm>
            <a:off x="4917628" y="4188956"/>
            <a:ext cx="1440000" cy="1440000"/>
          </a:xfrm>
          <a:prstGeom prst="arc">
            <a:avLst>
              <a:gd name="adj1" fmla="val 16200000"/>
              <a:gd name="adj2" fmla="val 19229724"/>
            </a:avLst>
          </a:pr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23" name="Straight Connector 22">
            <a:extLst>
              <a:ext uri="{FF2B5EF4-FFF2-40B4-BE49-F238E27FC236}">
                <a16:creationId xmlns:a16="http://schemas.microsoft.com/office/drawing/2014/main" id="{A637CCD0-2067-B3CF-EFF2-41F815B1626F}"/>
              </a:ext>
            </a:extLst>
          </p:cNvPr>
          <p:cNvCxnSpPr>
            <a:cxnSpLocks/>
          </p:cNvCxnSpPr>
          <p:nvPr/>
        </p:nvCxnSpPr>
        <p:spPr>
          <a:xfrm flipH="1" flipV="1">
            <a:off x="8583836" y="3475173"/>
            <a:ext cx="2059" cy="337280"/>
          </a:xfrm>
          <a:prstGeom prst="line">
            <a:avLst/>
          </a:prstGeom>
          <a:ln w="6350"/>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B6D7499D-4F2F-E6C3-1B14-9DD55D0788C7}"/>
              </a:ext>
            </a:extLst>
          </p:cNvPr>
          <p:cNvCxnSpPr>
            <a:cxnSpLocks/>
          </p:cNvCxnSpPr>
          <p:nvPr/>
        </p:nvCxnSpPr>
        <p:spPr>
          <a:xfrm flipV="1">
            <a:off x="8773846" y="3741065"/>
            <a:ext cx="399953" cy="409440"/>
          </a:xfrm>
          <a:prstGeom prst="line">
            <a:avLst/>
          </a:prstGeom>
          <a:ln w="6350"/>
        </p:spPr>
        <p:style>
          <a:lnRef idx="2">
            <a:schemeClr val="dk1"/>
          </a:lnRef>
          <a:fillRef idx="0">
            <a:schemeClr val="dk1"/>
          </a:fillRef>
          <a:effectRef idx="1">
            <a:schemeClr val="dk1"/>
          </a:effectRef>
          <a:fontRef idx="minor">
            <a:schemeClr val="tx1"/>
          </a:fontRef>
        </p:style>
      </p:cxnSp>
      <p:sp>
        <p:nvSpPr>
          <p:cNvPr id="25" name="Arc 24">
            <a:extLst>
              <a:ext uri="{FF2B5EF4-FFF2-40B4-BE49-F238E27FC236}">
                <a16:creationId xmlns:a16="http://schemas.microsoft.com/office/drawing/2014/main" id="{CC653F76-E27E-E4C7-349D-44062626068C}"/>
              </a:ext>
            </a:extLst>
          </p:cNvPr>
          <p:cNvSpPr/>
          <p:nvPr/>
        </p:nvSpPr>
        <p:spPr>
          <a:xfrm>
            <a:off x="8043836" y="3766406"/>
            <a:ext cx="1080000" cy="1080000"/>
          </a:xfrm>
          <a:prstGeom prst="arc">
            <a:avLst>
              <a:gd name="adj1" fmla="val 16200000"/>
              <a:gd name="adj2" fmla="val 19048707"/>
            </a:avLst>
          </a:pr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6" name="TextBox 25">
            <a:extLst>
              <a:ext uri="{FF2B5EF4-FFF2-40B4-BE49-F238E27FC236}">
                <a16:creationId xmlns:a16="http://schemas.microsoft.com/office/drawing/2014/main" id="{A89F5283-C229-B5C1-CD7A-958CE0CEC8B2}"/>
              </a:ext>
            </a:extLst>
          </p:cNvPr>
          <p:cNvSpPr txBox="1"/>
          <p:nvPr/>
        </p:nvSpPr>
        <p:spPr>
          <a:xfrm>
            <a:off x="5759782" y="4205024"/>
            <a:ext cx="426720"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A750B6A-8F37-8121-7380-43BB1BD9FD50}"/>
              </a:ext>
            </a:extLst>
          </p:cNvPr>
          <p:cNvSpPr txBox="1"/>
          <p:nvPr/>
        </p:nvSpPr>
        <p:spPr>
          <a:xfrm>
            <a:off x="8634689" y="3744910"/>
            <a:ext cx="426720"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55F27E49-171A-0751-2A4A-89CA8BF7384A}"/>
              </a:ext>
            </a:extLst>
          </p:cNvPr>
          <p:cNvGrpSpPr>
            <a:grpSpLocks noChangeAspect="1"/>
          </p:cNvGrpSpPr>
          <p:nvPr/>
        </p:nvGrpSpPr>
        <p:grpSpPr>
          <a:xfrm>
            <a:off x="3760745" y="3337322"/>
            <a:ext cx="1269616" cy="377154"/>
            <a:chOff x="2099310" y="3547110"/>
            <a:chExt cx="1743119" cy="517814"/>
          </a:xfrm>
        </p:grpSpPr>
        <p:sp>
          <p:nvSpPr>
            <p:cNvPr id="29" name="Freeform: Shape 28">
              <a:extLst>
                <a:ext uri="{FF2B5EF4-FFF2-40B4-BE49-F238E27FC236}">
                  <a16:creationId xmlns:a16="http://schemas.microsoft.com/office/drawing/2014/main" id="{10C6EE2F-9B09-C7F0-C6F6-A6B753307BEE}"/>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0" name="Freeform: Shape 29">
              <a:extLst>
                <a:ext uri="{FF2B5EF4-FFF2-40B4-BE49-F238E27FC236}">
                  <a16:creationId xmlns:a16="http://schemas.microsoft.com/office/drawing/2014/main" id="{65FD8D6F-9633-44DE-E6BB-DA37A6E19BD5}"/>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1" name="Freeform: Shape 30">
              <a:extLst>
                <a:ext uri="{FF2B5EF4-FFF2-40B4-BE49-F238E27FC236}">
                  <a16:creationId xmlns:a16="http://schemas.microsoft.com/office/drawing/2014/main" id="{44271B5F-C88B-29B0-3C5B-C82A6BF62E41}"/>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32" name="Straight Connector 31">
              <a:extLst>
                <a:ext uri="{FF2B5EF4-FFF2-40B4-BE49-F238E27FC236}">
                  <a16:creationId xmlns:a16="http://schemas.microsoft.com/office/drawing/2014/main" id="{7267EBAA-DA29-35DA-DE6A-7FE1623AE9B0}"/>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33" name="Freeform: Shape 32">
              <a:extLst>
                <a:ext uri="{FF2B5EF4-FFF2-40B4-BE49-F238E27FC236}">
                  <a16:creationId xmlns:a16="http://schemas.microsoft.com/office/drawing/2014/main" id="{06DA1351-ADB9-60F9-C080-C2BBD1033315}"/>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4" name="Freeform: Shape 33">
              <a:extLst>
                <a:ext uri="{FF2B5EF4-FFF2-40B4-BE49-F238E27FC236}">
                  <a16:creationId xmlns:a16="http://schemas.microsoft.com/office/drawing/2014/main" id="{F5DA6142-A97D-A6DD-3F9C-95009F7AEB1E}"/>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5" name="Freeform: Shape 34">
              <a:extLst>
                <a:ext uri="{FF2B5EF4-FFF2-40B4-BE49-F238E27FC236}">
                  <a16:creationId xmlns:a16="http://schemas.microsoft.com/office/drawing/2014/main" id="{8E74A5BD-AF4E-74F9-7C61-661CA6305AE7}"/>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6" name="Freeform: Shape 35">
              <a:extLst>
                <a:ext uri="{FF2B5EF4-FFF2-40B4-BE49-F238E27FC236}">
                  <a16:creationId xmlns:a16="http://schemas.microsoft.com/office/drawing/2014/main" id="{A4ECF7D1-51E0-B17B-0E76-D8A75096F11D}"/>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37" name="Group 36">
            <a:extLst>
              <a:ext uri="{FF2B5EF4-FFF2-40B4-BE49-F238E27FC236}">
                <a16:creationId xmlns:a16="http://schemas.microsoft.com/office/drawing/2014/main" id="{DB6D7BDB-654D-7260-6AD0-499BFFE79228}"/>
              </a:ext>
            </a:extLst>
          </p:cNvPr>
          <p:cNvGrpSpPr>
            <a:grpSpLocks noChangeAspect="1"/>
          </p:cNvGrpSpPr>
          <p:nvPr/>
        </p:nvGrpSpPr>
        <p:grpSpPr>
          <a:xfrm>
            <a:off x="6511140" y="3340222"/>
            <a:ext cx="1269616" cy="377154"/>
            <a:chOff x="2099310" y="3547110"/>
            <a:chExt cx="1743119" cy="517814"/>
          </a:xfrm>
        </p:grpSpPr>
        <p:sp>
          <p:nvSpPr>
            <p:cNvPr id="38" name="Freeform: Shape 37">
              <a:extLst>
                <a:ext uri="{FF2B5EF4-FFF2-40B4-BE49-F238E27FC236}">
                  <a16:creationId xmlns:a16="http://schemas.microsoft.com/office/drawing/2014/main" id="{80734ACC-61E9-593E-B58C-3B4D21CF09EE}"/>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9" name="Freeform: Shape 38">
              <a:extLst>
                <a:ext uri="{FF2B5EF4-FFF2-40B4-BE49-F238E27FC236}">
                  <a16:creationId xmlns:a16="http://schemas.microsoft.com/office/drawing/2014/main" id="{C2C87841-E97F-4DD0-7A68-192C32C7B0F8}"/>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0" name="Freeform: Shape 39">
              <a:extLst>
                <a:ext uri="{FF2B5EF4-FFF2-40B4-BE49-F238E27FC236}">
                  <a16:creationId xmlns:a16="http://schemas.microsoft.com/office/drawing/2014/main" id="{94DCDFD7-CE65-9C7B-6D69-2F95EE45DE18}"/>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41" name="Straight Connector 40">
              <a:extLst>
                <a:ext uri="{FF2B5EF4-FFF2-40B4-BE49-F238E27FC236}">
                  <a16:creationId xmlns:a16="http://schemas.microsoft.com/office/drawing/2014/main" id="{6EFB1F1B-38E7-7B63-571E-CC9CC68D7FEA}"/>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Shape 41">
              <a:extLst>
                <a:ext uri="{FF2B5EF4-FFF2-40B4-BE49-F238E27FC236}">
                  <a16:creationId xmlns:a16="http://schemas.microsoft.com/office/drawing/2014/main" id="{B8BC3062-02DD-C026-F2C4-738F70E66745}"/>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3" name="Freeform: Shape 42">
              <a:extLst>
                <a:ext uri="{FF2B5EF4-FFF2-40B4-BE49-F238E27FC236}">
                  <a16:creationId xmlns:a16="http://schemas.microsoft.com/office/drawing/2014/main" id="{97B5871C-8193-204A-594F-77C246DE121A}"/>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8" name="Freeform: Shape 47">
              <a:extLst>
                <a:ext uri="{FF2B5EF4-FFF2-40B4-BE49-F238E27FC236}">
                  <a16:creationId xmlns:a16="http://schemas.microsoft.com/office/drawing/2014/main" id="{BB2E9105-87FB-64DD-E0B2-9B67480F5520}"/>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9" name="Freeform: Shape 48">
              <a:extLst>
                <a:ext uri="{FF2B5EF4-FFF2-40B4-BE49-F238E27FC236}">
                  <a16:creationId xmlns:a16="http://schemas.microsoft.com/office/drawing/2014/main" id="{7BA9A85C-CCD6-8AAA-1EFF-A2FF50D9723A}"/>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50" name="Group 49">
            <a:extLst>
              <a:ext uri="{FF2B5EF4-FFF2-40B4-BE49-F238E27FC236}">
                <a16:creationId xmlns:a16="http://schemas.microsoft.com/office/drawing/2014/main" id="{1E9F77D5-F98E-843B-B6DF-8A60781CCAB6}"/>
              </a:ext>
            </a:extLst>
          </p:cNvPr>
          <p:cNvGrpSpPr>
            <a:grpSpLocks noChangeAspect="1"/>
          </p:cNvGrpSpPr>
          <p:nvPr/>
        </p:nvGrpSpPr>
        <p:grpSpPr>
          <a:xfrm>
            <a:off x="8814627" y="3350702"/>
            <a:ext cx="1269616" cy="377154"/>
            <a:chOff x="2099310" y="3547110"/>
            <a:chExt cx="1743119" cy="517814"/>
          </a:xfrm>
        </p:grpSpPr>
        <p:sp>
          <p:nvSpPr>
            <p:cNvPr id="51" name="Freeform: Shape 50">
              <a:extLst>
                <a:ext uri="{FF2B5EF4-FFF2-40B4-BE49-F238E27FC236}">
                  <a16:creationId xmlns:a16="http://schemas.microsoft.com/office/drawing/2014/main" id="{69925058-B5F4-F279-B3D7-78C673D3F611}"/>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52" name="Freeform: Shape 51">
              <a:extLst>
                <a:ext uri="{FF2B5EF4-FFF2-40B4-BE49-F238E27FC236}">
                  <a16:creationId xmlns:a16="http://schemas.microsoft.com/office/drawing/2014/main" id="{306D3B2E-31F8-7461-DF4D-4C6BD959A1CD}"/>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53" name="Freeform: Shape 52">
              <a:extLst>
                <a:ext uri="{FF2B5EF4-FFF2-40B4-BE49-F238E27FC236}">
                  <a16:creationId xmlns:a16="http://schemas.microsoft.com/office/drawing/2014/main" id="{3AD8C54B-0D1A-8539-A1E9-E2E480E53DF3}"/>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54" name="Straight Connector 53">
              <a:extLst>
                <a:ext uri="{FF2B5EF4-FFF2-40B4-BE49-F238E27FC236}">
                  <a16:creationId xmlns:a16="http://schemas.microsoft.com/office/drawing/2014/main" id="{7B576DD1-4984-B894-6B8E-7BFD0807BF95}"/>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55" name="Freeform: Shape 54">
              <a:extLst>
                <a:ext uri="{FF2B5EF4-FFF2-40B4-BE49-F238E27FC236}">
                  <a16:creationId xmlns:a16="http://schemas.microsoft.com/office/drawing/2014/main" id="{0DCD39B2-1424-AC18-22B3-32211867DA8C}"/>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6" name="Freeform: Shape 55">
              <a:extLst>
                <a:ext uri="{FF2B5EF4-FFF2-40B4-BE49-F238E27FC236}">
                  <a16:creationId xmlns:a16="http://schemas.microsoft.com/office/drawing/2014/main" id="{AEF161FF-2051-29A0-E1F7-18B48BB4E3E0}"/>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7" name="Freeform: Shape 56">
              <a:extLst>
                <a:ext uri="{FF2B5EF4-FFF2-40B4-BE49-F238E27FC236}">
                  <a16:creationId xmlns:a16="http://schemas.microsoft.com/office/drawing/2014/main" id="{7225AF3B-C8DC-0438-6A3A-A47B64D33F3B}"/>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8" name="Freeform: Shape 57">
              <a:extLst>
                <a:ext uri="{FF2B5EF4-FFF2-40B4-BE49-F238E27FC236}">
                  <a16:creationId xmlns:a16="http://schemas.microsoft.com/office/drawing/2014/main" id="{F1CE3288-2DE9-9DE2-BF1D-6560C497138A}"/>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cxnSp>
        <p:nvCxnSpPr>
          <p:cNvPr id="59" name="Straight Arrow Connector 58">
            <a:extLst>
              <a:ext uri="{FF2B5EF4-FFF2-40B4-BE49-F238E27FC236}">
                <a16:creationId xmlns:a16="http://schemas.microsoft.com/office/drawing/2014/main" id="{236B2053-0C78-3620-758A-AB730F85FF2E}"/>
              </a:ext>
            </a:extLst>
          </p:cNvPr>
          <p:cNvCxnSpPr>
            <a:cxnSpLocks/>
          </p:cNvCxnSpPr>
          <p:nvPr/>
        </p:nvCxnSpPr>
        <p:spPr>
          <a:xfrm flipH="1" flipV="1">
            <a:off x="2794490" y="5243313"/>
            <a:ext cx="5624111" cy="662513"/>
          </a:xfrm>
          <a:prstGeom prst="straightConnector1">
            <a:avLst/>
          </a:prstGeom>
          <a:ln w="19050">
            <a:solidFill>
              <a:srgbClr val="E14F13"/>
            </a:solidFill>
            <a:tailEnd type="triangle" w="lg" len="lg"/>
          </a:ln>
        </p:spPr>
        <p:style>
          <a:lnRef idx="2">
            <a:schemeClr val="accent1"/>
          </a:lnRef>
          <a:fillRef idx="0">
            <a:schemeClr val="accent1"/>
          </a:fillRef>
          <a:effectRef idx="1">
            <a:schemeClr val="accent1"/>
          </a:effectRef>
          <a:fontRef idx="minor">
            <a:schemeClr val="tx1"/>
          </a:fontRef>
        </p:style>
      </p:cxnSp>
      <p:sp>
        <p:nvSpPr>
          <p:cNvPr id="60" name="Rectangle 3">
            <a:extLst>
              <a:ext uri="{FF2B5EF4-FFF2-40B4-BE49-F238E27FC236}">
                <a16:creationId xmlns:a16="http://schemas.microsoft.com/office/drawing/2014/main" id="{3000C98E-69AA-85C2-E569-17E12C772D6E}"/>
              </a:ext>
            </a:extLst>
          </p:cNvPr>
          <p:cNvSpPr txBox="1">
            <a:spLocks/>
          </p:cNvSpPr>
          <p:nvPr/>
        </p:nvSpPr>
        <p:spPr bwMode="auto">
          <a:xfrm>
            <a:off x="8506471" y="5764476"/>
            <a:ext cx="1440000" cy="302043"/>
          </a:xfrm>
          <a:prstGeom prst="rect">
            <a:avLst/>
          </a:prstGeom>
          <a:solidFill>
            <a:srgbClr val="E7A436"/>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eaLnBrk="1" fontAlgn="auto" hangingPunct="1">
              <a:spcBef>
                <a:spcPts val="0"/>
              </a:spcBef>
              <a:spcAft>
                <a:spcPts val="0"/>
              </a:spcAft>
              <a:defRPr sz="1600">
                <a:solidFill>
                  <a:schemeClr val="bg1"/>
                </a:solidFill>
                <a:latin typeface="Source Sans Pro" panose="020B0503030403020204" pitchFamily="34" charset="0"/>
                <a:ea typeface="Source Sans Pro" panose="020B0503030403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a-DK" dirty="0"/>
              <a:t>Samme vinkel</a:t>
            </a:r>
          </a:p>
        </p:txBody>
      </p:sp>
      <p:cxnSp>
        <p:nvCxnSpPr>
          <p:cNvPr id="61" name="Straight Arrow Connector 60">
            <a:extLst>
              <a:ext uri="{FF2B5EF4-FFF2-40B4-BE49-F238E27FC236}">
                <a16:creationId xmlns:a16="http://schemas.microsoft.com/office/drawing/2014/main" id="{DED02787-115E-34EF-7E6D-DE35801720B0}"/>
              </a:ext>
            </a:extLst>
          </p:cNvPr>
          <p:cNvCxnSpPr>
            <a:cxnSpLocks/>
          </p:cNvCxnSpPr>
          <p:nvPr/>
        </p:nvCxnSpPr>
        <p:spPr>
          <a:xfrm flipH="1" flipV="1">
            <a:off x="6236345" y="4490492"/>
            <a:ext cx="2642184" cy="1190792"/>
          </a:xfrm>
          <a:prstGeom prst="straightConnector1">
            <a:avLst/>
          </a:prstGeom>
          <a:ln w="19050">
            <a:solidFill>
              <a:srgbClr val="E14F13"/>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8CC71B1-CD1E-77FB-686F-C4D5167053BB}"/>
              </a:ext>
            </a:extLst>
          </p:cNvPr>
          <p:cNvCxnSpPr>
            <a:cxnSpLocks/>
          </p:cNvCxnSpPr>
          <p:nvPr/>
        </p:nvCxnSpPr>
        <p:spPr>
          <a:xfrm flipH="1" flipV="1">
            <a:off x="8953775" y="4055274"/>
            <a:ext cx="356390" cy="1584251"/>
          </a:xfrm>
          <a:prstGeom prst="straightConnector1">
            <a:avLst/>
          </a:prstGeom>
          <a:ln w="19050">
            <a:solidFill>
              <a:srgbClr val="E14F13"/>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0894B2EC-A834-D092-9F0A-79B072F53417}"/>
              </a:ext>
            </a:extLst>
          </p:cNvPr>
          <p:cNvGrpSpPr>
            <a:grpSpLocks noChangeAspect="1"/>
          </p:cNvGrpSpPr>
          <p:nvPr/>
        </p:nvGrpSpPr>
        <p:grpSpPr>
          <a:xfrm>
            <a:off x="1931337" y="5317730"/>
            <a:ext cx="484756" cy="871200"/>
            <a:chOff x="1195775" y="3074782"/>
            <a:chExt cx="591568" cy="1063161"/>
          </a:xfrm>
        </p:grpSpPr>
        <p:sp>
          <p:nvSpPr>
            <p:cNvPr id="64" name="Freeform: Shape 63">
              <a:extLst>
                <a:ext uri="{FF2B5EF4-FFF2-40B4-BE49-F238E27FC236}">
                  <a16:creationId xmlns:a16="http://schemas.microsoft.com/office/drawing/2014/main" id="{0F13E05D-8506-C27E-0595-828BDF4AB977}"/>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65" name="Freeform: Shape 64">
              <a:extLst>
                <a:ext uri="{FF2B5EF4-FFF2-40B4-BE49-F238E27FC236}">
                  <a16:creationId xmlns:a16="http://schemas.microsoft.com/office/drawing/2014/main" id="{FC1A0D09-C984-9BCD-7CCC-600A6FDAEAE9}"/>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66" name="Straight Arrow Connector 65">
              <a:extLst>
                <a:ext uri="{FF2B5EF4-FFF2-40B4-BE49-F238E27FC236}">
                  <a16:creationId xmlns:a16="http://schemas.microsoft.com/office/drawing/2014/main" id="{4245ACD8-0C10-407B-1343-DB4F9CD0139F}"/>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8CB885DA-772C-1083-41D1-E8A2011C7058}"/>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70" name="Freeform: Shape 69">
              <a:extLst>
                <a:ext uri="{FF2B5EF4-FFF2-40B4-BE49-F238E27FC236}">
                  <a16:creationId xmlns:a16="http://schemas.microsoft.com/office/drawing/2014/main" id="{AB00D236-4419-B06B-CACF-531835056BBD}"/>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72" name="Straight Connector 71">
              <a:extLst>
                <a:ext uri="{FF2B5EF4-FFF2-40B4-BE49-F238E27FC236}">
                  <a16:creationId xmlns:a16="http://schemas.microsoft.com/office/drawing/2014/main" id="{C6A4B5F0-964A-6545-CA39-740536B50542}"/>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Connector 72">
              <a:extLst>
                <a:ext uri="{FF2B5EF4-FFF2-40B4-BE49-F238E27FC236}">
                  <a16:creationId xmlns:a16="http://schemas.microsoft.com/office/drawing/2014/main" id="{F2C639C8-1E4C-757D-C159-6E5CE4E08D1B}"/>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4" name="Group 73">
            <a:extLst>
              <a:ext uri="{FF2B5EF4-FFF2-40B4-BE49-F238E27FC236}">
                <a16:creationId xmlns:a16="http://schemas.microsoft.com/office/drawing/2014/main" id="{70822775-DE0D-B331-40E2-6A357453D026}"/>
              </a:ext>
            </a:extLst>
          </p:cNvPr>
          <p:cNvGrpSpPr>
            <a:grpSpLocks noChangeAspect="1"/>
          </p:cNvGrpSpPr>
          <p:nvPr/>
        </p:nvGrpSpPr>
        <p:grpSpPr>
          <a:xfrm>
            <a:off x="5390170" y="4586402"/>
            <a:ext cx="484756" cy="871200"/>
            <a:chOff x="1195775" y="3074782"/>
            <a:chExt cx="591568" cy="1063161"/>
          </a:xfrm>
        </p:grpSpPr>
        <p:sp>
          <p:nvSpPr>
            <p:cNvPr id="75" name="Freeform: Shape 74">
              <a:extLst>
                <a:ext uri="{FF2B5EF4-FFF2-40B4-BE49-F238E27FC236}">
                  <a16:creationId xmlns:a16="http://schemas.microsoft.com/office/drawing/2014/main" id="{583122CF-864B-8B04-125C-3BE4A5B77A04}"/>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76" name="Freeform: Shape 75">
              <a:extLst>
                <a:ext uri="{FF2B5EF4-FFF2-40B4-BE49-F238E27FC236}">
                  <a16:creationId xmlns:a16="http://schemas.microsoft.com/office/drawing/2014/main" id="{BEB26D67-CBC5-EB09-C392-CE5E0480150A}"/>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77" name="Straight Arrow Connector 76">
              <a:extLst>
                <a:ext uri="{FF2B5EF4-FFF2-40B4-BE49-F238E27FC236}">
                  <a16:creationId xmlns:a16="http://schemas.microsoft.com/office/drawing/2014/main" id="{7F8A574C-4471-6021-7149-93F90D21E8B8}"/>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Shape 77">
              <a:extLst>
                <a:ext uri="{FF2B5EF4-FFF2-40B4-BE49-F238E27FC236}">
                  <a16:creationId xmlns:a16="http://schemas.microsoft.com/office/drawing/2014/main" id="{5B86E1CB-68D2-1DDE-6A89-65BD4F6ED695}"/>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79" name="Freeform: Shape 78">
              <a:extLst>
                <a:ext uri="{FF2B5EF4-FFF2-40B4-BE49-F238E27FC236}">
                  <a16:creationId xmlns:a16="http://schemas.microsoft.com/office/drawing/2014/main" id="{BD297C0B-235B-7322-7290-1D8456797ADC}"/>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80" name="Straight Connector 79">
              <a:extLst>
                <a:ext uri="{FF2B5EF4-FFF2-40B4-BE49-F238E27FC236}">
                  <a16:creationId xmlns:a16="http://schemas.microsoft.com/office/drawing/2014/main" id="{A587EE91-040F-9CE1-BC78-419D08CDC9F8}"/>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Straight Connector 80">
              <a:extLst>
                <a:ext uri="{FF2B5EF4-FFF2-40B4-BE49-F238E27FC236}">
                  <a16:creationId xmlns:a16="http://schemas.microsoft.com/office/drawing/2014/main" id="{B74F5090-7309-53DA-B073-6C0A6AB5EEF0}"/>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82" name="Group 81">
            <a:extLst>
              <a:ext uri="{FF2B5EF4-FFF2-40B4-BE49-F238E27FC236}">
                <a16:creationId xmlns:a16="http://schemas.microsoft.com/office/drawing/2014/main" id="{BA32804B-C1FA-FA5C-7B17-4454096B0A75}"/>
              </a:ext>
            </a:extLst>
          </p:cNvPr>
          <p:cNvGrpSpPr>
            <a:grpSpLocks noChangeAspect="1"/>
          </p:cNvGrpSpPr>
          <p:nvPr/>
        </p:nvGrpSpPr>
        <p:grpSpPr>
          <a:xfrm>
            <a:off x="8346252" y="3911056"/>
            <a:ext cx="484756" cy="871200"/>
            <a:chOff x="1195775" y="3074782"/>
            <a:chExt cx="591568" cy="1063161"/>
          </a:xfrm>
        </p:grpSpPr>
        <p:sp>
          <p:nvSpPr>
            <p:cNvPr id="83" name="Freeform: Shape 82">
              <a:extLst>
                <a:ext uri="{FF2B5EF4-FFF2-40B4-BE49-F238E27FC236}">
                  <a16:creationId xmlns:a16="http://schemas.microsoft.com/office/drawing/2014/main" id="{CC7CA8E6-4BC4-1291-F90C-74CD4E1900B3}"/>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84" name="Freeform: Shape 83">
              <a:extLst>
                <a:ext uri="{FF2B5EF4-FFF2-40B4-BE49-F238E27FC236}">
                  <a16:creationId xmlns:a16="http://schemas.microsoft.com/office/drawing/2014/main" id="{72650B6D-701F-EED4-A7A0-8BE16273705A}"/>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85" name="Straight Arrow Connector 84">
              <a:extLst>
                <a:ext uri="{FF2B5EF4-FFF2-40B4-BE49-F238E27FC236}">
                  <a16:creationId xmlns:a16="http://schemas.microsoft.com/office/drawing/2014/main" id="{59A5D40D-15B0-F023-9135-49C00E7DE620}"/>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86" name="Freeform: Shape 85">
              <a:extLst>
                <a:ext uri="{FF2B5EF4-FFF2-40B4-BE49-F238E27FC236}">
                  <a16:creationId xmlns:a16="http://schemas.microsoft.com/office/drawing/2014/main" id="{14CE305C-1785-ABDA-A6B5-76EDF51A10AB}"/>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87" name="Freeform: Shape 86">
              <a:extLst>
                <a:ext uri="{FF2B5EF4-FFF2-40B4-BE49-F238E27FC236}">
                  <a16:creationId xmlns:a16="http://schemas.microsoft.com/office/drawing/2014/main" id="{010FCC84-3201-92F8-84BB-BB6DF63C272B}"/>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88" name="Straight Connector 87">
              <a:extLst>
                <a:ext uri="{FF2B5EF4-FFF2-40B4-BE49-F238E27FC236}">
                  <a16:creationId xmlns:a16="http://schemas.microsoft.com/office/drawing/2014/main" id="{DDB53F1E-5E36-F35E-A9BC-161449144417}"/>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9" name="Straight Connector 88">
              <a:extLst>
                <a:ext uri="{FF2B5EF4-FFF2-40B4-BE49-F238E27FC236}">
                  <a16:creationId xmlns:a16="http://schemas.microsoft.com/office/drawing/2014/main" id="{D2C03EC6-8AED-6CF9-FBAF-6370EC7467C6}"/>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extBox 1">
            <a:extLst>
              <a:ext uri="{FF2B5EF4-FFF2-40B4-BE49-F238E27FC236}">
                <a16:creationId xmlns:a16="http://schemas.microsoft.com/office/drawing/2014/main" id="{54B707D5-D1B0-E56D-513F-3C898CB18D97}"/>
              </a:ext>
            </a:extLst>
          </p:cNvPr>
          <p:cNvSpPr txBox="1"/>
          <p:nvPr/>
        </p:nvSpPr>
        <p:spPr>
          <a:xfrm>
            <a:off x="9165671" y="3705908"/>
            <a:ext cx="555715"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4000" b="1"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t>
            </a:r>
          </a:p>
        </p:txBody>
      </p:sp>
    </p:spTree>
    <p:extLst>
      <p:ext uri="{BB962C8B-B14F-4D97-AF65-F5344CB8AC3E}">
        <p14:creationId xmlns:p14="http://schemas.microsoft.com/office/powerpoint/2010/main" val="17791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423583" y="284400"/>
            <a:ext cx="11342594" cy="1019175"/>
            <a:chOff x="-295964" y="655461"/>
            <a:chExt cx="1247666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Er der fare for sammenstød?</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295964" y="1195089"/>
              <a:ext cx="12476668"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Er der ikke fare for sammenstød, skal man blot fortsætte sin sejlads og observere at passagen af det andet skib sker i sikker afstand</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2" name="Rectangle 3">
            <a:extLst>
              <a:ext uri="{FF2B5EF4-FFF2-40B4-BE49-F238E27FC236}">
                <a16:creationId xmlns:a16="http://schemas.microsoft.com/office/drawing/2014/main" id="{621DF95A-A332-73F5-3AF2-4CCFFE4AC494}"/>
              </a:ext>
            </a:extLst>
          </p:cNvPr>
          <p:cNvSpPr txBox="1">
            <a:spLocks/>
          </p:cNvSpPr>
          <p:nvPr/>
        </p:nvSpPr>
        <p:spPr bwMode="auto">
          <a:xfrm>
            <a:off x="961786" y="1683815"/>
            <a:ext cx="10268427" cy="15165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lvl="0" eaLnBrk="1" hangingPunct="1">
              <a:spcBef>
                <a:spcPts val="0"/>
              </a:spcBef>
              <a:buClr>
                <a:srgbClr val="4F81BD"/>
              </a:buClr>
              <a:buSzPct val="100000"/>
              <a:tabLst>
                <a:tab pos="265113" algn="l"/>
              </a:tabLst>
              <a:defRPr sz="2000">
                <a:solidFill>
                  <a:schemeClr val="tx2"/>
                </a:solidFill>
                <a:latin typeface="Source Sans Pro" panose="020B0503030403020204" pitchFamily="34" charset="0"/>
                <a:ea typeface="Source Sans Pro" panose="020B0503030403020204" pitchFamily="34" charset="0"/>
              </a:defRPr>
            </a:lvl1pPr>
            <a:lvl2pPr marL="742950" indent="-285750" eaLnBrk="0" hangingPunct="0">
              <a:defRPr sz="3600">
                <a:solidFill>
                  <a:schemeClr val="bg1"/>
                </a:solidFill>
                <a:latin typeface="Century Gothic" pitchFamily="34" charset="0"/>
                <a:ea typeface="Century Gothic" pitchFamily="34" charset="0"/>
                <a:cs typeface="Century Gothic" pitchFamily="34" charset="0"/>
              </a:defRPr>
            </a:lvl2pPr>
            <a:lvl3pPr marL="1143000" indent="-228600" eaLnBrk="0" hangingPunct="0">
              <a:defRPr sz="3600">
                <a:solidFill>
                  <a:schemeClr val="bg1"/>
                </a:solidFill>
                <a:latin typeface="Century Gothic" pitchFamily="34" charset="0"/>
                <a:ea typeface="Century Gothic" pitchFamily="34" charset="0"/>
                <a:cs typeface="Century Gothic" pitchFamily="34" charset="0"/>
              </a:defRPr>
            </a:lvl3pPr>
            <a:lvl4pPr marL="1600200" indent="-228600" eaLnBrk="0" hangingPunct="0">
              <a:defRPr sz="3600">
                <a:solidFill>
                  <a:schemeClr val="bg1"/>
                </a:solidFill>
                <a:latin typeface="Century Gothic" pitchFamily="34" charset="0"/>
                <a:ea typeface="Century Gothic" pitchFamily="34" charset="0"/>
                <a:cs typeface="Century Gothic" pitchFamily="34" charset="0"/>
              </a:defRPr>
            </a:lvl4pPr>
            <a:lvl5pPr marL="2057400" indent="-228600" eaLnBrk="0" hangingPunct="0">
              <a:defRPr sz="3600">
                <a:solidFill>
                  <a:schemeClr val="bg1"/>
                </a:solidFill>
                <a:latin typeface="Century Gothic" pitchFamily="34" charset="0"/>
                <a:ea typeface="Century Gothic" pitchFamily="34" charset="0"/>
                <a:cs typeface="Century Gothic" pitchFamily="34" charset="0"/>
              </a:defRPr>
            </a:lvl5pPr>
            <a:lvl6pPr marL="25146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6pPr>
            <a:lvl7pPr marL="29718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7pPr>
            <a:lvl8pPr marL="34290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8pPr>
            <a:lvl9pPr marL="38862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9pPr>
          </a:lstStyle>
          <a:p>
            <a:pPr marL="0" marR="0" lvl="0" indent="0" algn="ctr" defTabSz="914400" latinLnBrk="0">
              <a:lnSpc>
                <a:spcPct val="100000"/>
              </a:lnSpc>
              <a:spcBef>
                <a:spcPts val="1200"/>
              </a:spcBef>
              <a:buFontTx/>
              <a:buNone/>
              <a:defRPr/>
            </a:pPr>
            <a:r>
              <a:rPr lang="da-DK" dirty="0"/>
              <a:t>Der er </a:t>
            </a:r>
            <a:r>
              <a:rPr lang="da-DK" u="sng" dirty="0"/>
              <a:t>ikke</a:t>
            </a:r>
            <a:r>
              <a:rPr lang="da-DK" dirty="0"/>
              <a:t> fare for sammenstød hvis:</a:t>
            </a:r>
          </a:p>
          <a:p>
            <a:pPr marR="0" lvl="0" algn="ctr" defTabSz="914400" latinLnBrk="0">
              <a:lnSpc>
                <a:spcPts val="2400"/>
              </a:lnSpc>
              <a:spcBef>
                <a:spcPts val="1200"/>
              </a:spcBef>
              <a:defRPr/>
            </a:pPr>
            <a:r>
              <a:rPr lang="da-DK" dirty="0"/>
              <a:t>Retningen (pejlingen) til det andet skib </a:t>
            </a:r>
            <a:r>
              <a:rPr lang="da-DK" u="sng" dirty="0"/>
              <a:t>ændrer sig</a:t>
            </a:r>
            <a:br>
              <a:rPr lang="da-DK" dirty="0"/>
            </a:br>
            <a:r>
              <a:rPr lang="da-DK" dirty="0"/>
              <a:t>og/eller</a:t>
            </a:r>
            <a:br>
              <a:rPr lang="da-DK" dirty="0"/>
            </a:br>
            <a:r>
              <a:rPr lang="da-DK" dirty="0"/>
              <a:t>det andet skib </a:t>
            </a:r>
            <a:r>
              <a:rPr lang="da-DK" u="sng" dirty="0"/>
              <a:t>bevæger sig væk</a:t>
            </a:r>
          </a:p>
          <a:p>
            <a:pPr algn="ctr">
              <a:spcBef>
                <a:spcPts val="1200"/>
              </a:spcBef>
            </a:pPr>
            <a:endParaRPr lang="da-DK" dirty="0"/>
          </a:p>
        </p:txBody>
      </p:sp>
      <p:sp>
        <p:nvSpPr>
          <p:cNvPr id="118" name="Rectangle 117">
            <a:extLst>
              <a:ext uri="{FF2B5EF4-FFF2-40B4-BE49-F238E27FC236}">
                <a16:creationId xmlns:a16="http://schemas.microsoft.com/office/drawing/2014/main" id="{92144059-591E-BB8C-BA2B-000776348625}"/>
              </a:ext>
            </a:extLst>
          </p:cNvPr>
          <p:cNvSpPr/>
          <p:nvPr/>
        </p:nvSpPr>
        <p:spPr>
          <a:xfrm>
            <a:off x="8954560" y="3276387"/>
            <a:ext cx="1195474"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19" name="Rectangle 118">
            <a:extLst>
              <a:ext uri="{FF2B5EF4-FFF2-40B4-BE49-F238E27FC236}">
                <a16:creationId xmlns:a16="http://schemas.microsoft.com/office/drawing/2014/main" id="{E4BFFBB7-4348-3003-F3BA-38042FC02E8C}"/>
              </a:ext>
            </a:extLst>
          </p:cNvPr>
          <p:cNvSpPr/>
          <p:nvPr/>
        </p:nvSpPr>
        <p:spPr>
          <a:xfrm>
            <a:off x="5002977" y="3276387"/>
            <a:ext cx="1929342"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20" name="Rectangle 119">
            <a:extLst>
              <a:ext uri="{FF2B5EF4-FFF2-40B4-BE49-F238E27FC236}">
                <a16:creationId xmlns:a16="http://schemas.microsoft.com/office/drawing/2014/main" id="{782BE858-4E32-0B85-AC92-71287BE68542}"/>
              </a:ext>
            </a:extLst>
          </p:cNvPr>
          <p:cNvSpPr/>
          <p:nvPr/>
        </p:nvSpPr>
        <p:spPr>
          <a:xfrm>
            <a:off x="1844901" y="3276387"/>
            <a:ext cx="3005524"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21" name="Straight Connector 120">
            <a:extLst>
              <a:ext uri="{FF2B5EF4-FFF2-40B4-BE49-F238E27FC236}">
                <a16:creationId xmlns:a16="http://schemas.microsoft.com/office/drawing/2014/main" id="{4E39BC55-6A26-85CF-0C04-59E7BACFBD3E}"/>
              </a:ext>
            </a:extLst>
          </p:cNvPr>
          <p:cNvCxnSpPr>
            <a:cxnSpLocks/>
          </p:cNvCxnSpPr>
          <p:nvPr/>
        </p:nvCxnSpPr>
        <p:spPr>
          <a:xfrm flipH="1" flipV="1">
            <a:off x="2157542" y="3517757"/>
            <a:ext cx="2058" cy="1725794"/>
          </a:xfrm>
          <a:prstGeom prst="line">
            <a:avLst/>
          </a:prstGeom>
          <a:ln w="6350"/>
        </p:spPr>
        <p:style>
          <a:lnRef idx="2">
            <a:schemeClr val="dk1"/>
          </a:lnRef>
          <a:fillRef idx="0">
            <a:schemeClr val="dk1"/>
          </a:fillRef>
          <a:effectRef idx="1">
            <a:schemeClr val="dk1"/>
          </a:effectRef>
          <a:fontRef idx="minor">
            <a:schemeClr val="tx1"/>
          </a:fontRef>
        </p:style>
      </p:cxnSp>
      <p:cxnSp>
        <p:nvCxnSpPr>
          <p:cNvPr id="122" name="Straight Connector 121">
            <a:extLst>
              <a:ext uri="{FF2B5EF4-FFF2-40B4-BE49-F238E27FC236}">
                <a16:creationId xmlns:a16="http://schemas.microsoft.com/office/drawing/2014/main" id="{A7199B84-B1FD-00C9-500E-D716A1C798E2}"/>
              </a:ext>
            </a:extLst>
          </p:cNvPr>
          <p:cNvCxnSpPr>
            <a:cxnSpLocks/>
          </p:cNvCxnSpPr>
          <p:nvPr/>
        </p:nvCxnSpPr>
        <p:spPr>
          <a:xfrm flipV="1">
            <a:off x="2347551" y="3783649"/>
            <a:ext cx="1800000" cy="1800000"/>
          </a:xfrm>
          <a:prstGeom prst="line">
            <a:avLst/>
          </a:prstGeom>
          <a:ln w="6350"/>
        </p:spPr>
        <p:style>
          <a:lnRef idx="2">
            <a:schemeClr val="dk1"/>
          </a:lnRef>
          <a:fillRef idx="0">
            <a:schemeClr val="dk1"/>
          </a:fillRef>
          <a:effectRef idx="1">
            <a:schemeClr val="dk1"/>
          </a:effectRef>
          <a:fontRef idx="minor">
            <a:schemeClr val="tx1"/>
          </a:fontRef>
        </p:style>
      </p:cxnSp>
      <p:sp>
        <p:nvSpPr>
          <p:cNvPr id="123" name="Arc 122">
            <a:extLst>
              <a:ext uri="{FF2B5EF4-FFF2-40B4-BE49-F238E27FC236}">
                <a16:creationId xmlns:a16="http://schemas.microsoft.com/office/drawing/2014/main" id="{E8A88F4B-14E9-85EF-EDF5-27CAC831941C}"/>
              </a:ext>
            </a:extLst>
          </p:cNvPr>
          <p:cNvSpPr/>
          <p:nvPr/>
        </p:nvSpPr>
        <p:spPr>
          <a:xfrm>
            <a:off x="1437168" y="4961887"/>
            <a:ext cx="1440000" cy="1440000"/>
          </a:xfrm>
          <a:prstGeom prst="arc">
            <a:avLst>
              <a:gd name="adj1" fmla="val 16200000"/>
              <a:gd name="adj2" fmla="val 19229724"/>
            </a:avLst>
          </a:pr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24" name="TextBox 123">
            <a:extLst>
              <a:ext uri="{FF2B5EF4-FFF2-40B4-BE49-F238E27FC236}">
                <a16:creationId xmlns:a16="http://schemas.microsoft.com/office/drawing/2014/main" id="{7B2A646A-3B2D-4541-E2B2-9DBF994A67E3}"/>
              </a:ext>
            </a:extLst>
          </p:cNvPr>
          <p:cNvSpPr txBox="1"/>
          <p:nvPr/>
        </p:nvSpPr>
        <p:spPr>
          <a:xfrm>
            <a:off x="2240267" y="5000989"/>
            <a:ext cx="426720"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v1</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25" name="Straight Connector 124">
            <a:extLst>
              <a:ext uri="{FF2B5EF4-FFF2-40B4-BE49-F238E27FC236}">
                <a16:creationId xmlns:a16="http://schemas.microsoft.com/office/drawing/2014/main" id="{87325C15-729A-1267-5261-054ED9889A8A}"/>
              </a:ext>
            </a:extLst>
          </p:cNvPr>
          <p:cNvCxnSpPr>
            <a:cxnSpLocks/>
          </p:cNvCxnSpPr>
          <p:nvPr/>
        </p:nvCxnSpPr>
        <p:spPr>
          <a:xfrm flipH="1" flipV="1">
            <a:off x="5323877" y="3822557"/>
            <a:ext cx="2059" cy="1007840"/>
          </a:xfrm>
          <a:prstGeom prst="line">
            <a:avLst/>
          </a:prstGeom>
          <a:ln w="6350"/>
        </p:spPr>
        <p:style>
          <a:lnRef idx="2">
            <a:schemeClr val="dk1"/>
          </a:lnRef>
          <a:fillRef idx="0">
            <a:schemeClr val="dk1"/>
          </a:fillRef>
          <a:effectRef idx="1">
            <a:schemeClr val="dk1"/>
          </a:effectRef>
          <a:fontRef idx="minor">
            <a:schemeClr val="tx1"/>
          </a:fontRef>
        </p:style>
      </p:cxnSp>
      <p:cxnSp>
        <p:nvCxnSpPr>
          <p:cNvPr id="126" name="Straight Connector 125">
            <a:extLst>
              <a:ext uri="{FF2B5EF4-FFF2-40B4-BE49-F238E27FC236}">
                <a16:creationId xmlns:a16="http://schemas.microsoft.com/office/drawing/2014/main" id="{1F243FD9-2FC4-BC84-8B37-ED18FF79AB2F}"/>
              </a:ext>
            </a:extLst>
          </p:cNvPr>
          <p:cNvCxnSpPr>
            <a:cxnSpLocks/>
          </p:cNvCxnSpPr>
          <p:nvPr/>
        </p:nvCxnSpPr>
        <p:spPr>
          <a:xfrm flipV="1">
            <a:off x="5456344" y="3822557"/>
            <a:ext cx="780564" cy="1316932"/>
          </a:xfrm>
          <a:prstGeom prst="line">
            <a:avLst/>
          </a:prstGeom>
          <a:ln w="6350"/>
        </p:spPr>
        <p:style>
          <a:lnRef idx="2">
            <a:schemeClr val="dk1"/>
          </a:lnRef>
          <a:fillRef idx="0">
            <a:schemeClr val="dk1"/>
          </a:fillRef>
          <a:effectRef idx="1">
            <a:schemeClr val="dk1"/>
          </a:effectRef>
          <a:fontRef idx="minor">
            <a:schemeClr val="tx1"/>
          </a:fontRef>
        </p:style>
      </p:cxnSp>
      <p:sp>
        <p:nvSpPr>
          <p:cNvPr id="127" name="Arc 126">
            <a:extLst>
              <a:ext uri="{FF2B5EF4-FFF2-40B4-BE49-F238E27FC236}">
                <a16:creationId xmlns:a16="http://schemas.microsoft.com/office/drawing/2014/main" id="{3A5C590A-47DE-861F-7A29-D229D277B042}"/>
              </a:ext>
            </a:extLst>
          </p:cNvPr>
          <p:cNvSpPr/>
          <p:nvPr/>
        </p:nvSpPr>
        <p:spPr>
          <a:xfrm>
            <a:off x="4608957" y="4536340"/>
            <a:ext cx="1440000" cy="1440000"/>
          </a:xfrm>
          <a:prstGeom prst="arc">
            <a:avLst>
              <a:gd name="adj1" fmla="val 16200000"/>
              <a:gd name="adj2" fmla="val 18277176"/>
            </a:avLst>
          </a:pr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28" name="TextBox 127">
            <a:extLst>
              <a:ext uri="{FF2B5EF4-FFF2-40B4-BE49-F238E27FC236}">
                <a16:creationId xmlns:a16="http://schemas.microsoft.com/office/drawing/2014/main" id="{1FCB2281-548C-F021-A0F2-33AF992A4711}"/>
              </a:ext>
            </a:extLst>
          </p:cNvPr>
          <p:cNvSpPr txBox="1"/>
          <p:nvPr/>
        </p:nvSpPr>
        <p:spPr>
          <a:xfrm>
            <a:off x="5339785" y="4525762"/>
            <a:ext cx="426720"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v2</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29" name="Group 128">
            <a:extLst>
              <a:ext uri="{FF2B5EF4-FFF2-40B4-BE49-F238E27FC236}">
                <a16:creationId xmlns:a16="http://schemas.microsoft.com/office/drawing/2014/main" id="{946B0A6A-BEBC-CE4F-0A26-CDF2AE690416}"/>
              </a:ext>
            </a:extLst>
          </p:cNvPr>
          <p:cNvGrpSpPr>
            <a:grpSpLocks noChangeAspect="1"/>
          </p:cNvGrpSpPr>
          <p:nvPr/>
        </p:nvGrpSpPr>
        <p:grpSpPr>
          <a:xfrm>
            <a:off x="3910647" y="3346722"/>
            <a:ext cx="849662" cy="520447"/>
            <a:chOff x="2127884" y="4648200"/>
            <a:chExt cx="1708608" cy="1046581"/>
          </a:xfrm>
        </p:grpSpPr>
        <p:sp>
          <p:nvSpPr>
            <p:cNvPr id="130" name="Freeform: Shape 129">
              <a:extLst>
                <a:ext uri="{FF2B5EF4-FFF2-40B4-BE49-F238E27FC236}">
                  <a16:creationId xmlns:a16="http://schemas.microsoft.com/office/drawing/2014/main" id="{FB48987C-2309-6933-CC33-29B840D5B900}"/>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1" name="Freeform: Shape 130">
              <a:extLst>
                <a:ext uri="{FF2B5EF4-FFF2-40B4-BE49-F238E27FC236}">
                  <a16:creationId xmlns:a16="http://schemas.microsoft.com/office/drawing/2014/main" id="{8E19D90B-B2A0-1FEB-8E66-74724C9D5938}"/>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32" name="Freeform: Shape 131">
              <a:extLst>
                <a:ext uri="{FF2B5EF4-FFF2-40B4-BE49-F238E27FC236}">
                  <a16:creationId xmlns:a16="http://schemas.microsoft.com/office/drawing/2014/main" id="{6B84B2C0-4C51-7A3A-2A41-F1484978E6DB}"/>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133" name="Straight Connector 132">
              <a:extLst>
                <a:ext uri="{FF2B5EF4-FFF2-40B4-BE49-F238E27FC236}">
                  <a16:creationId xmlns:a16="http://schemas.microsoft.com/office/drawing/2014/main" id="{61BA6BB6-FB72-9511-5A78-F127FD6022C6}"/>
                </a:ext>
              </a:extLst>
            </p:cNvPr>
            <p:cNvCxnSpPr>
              <a:cxnSpLocks/>
              <a:stCxn id="131" idx="3"/>
              <a:endCxn id="132"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01B73512-F290-79FC-F4C6-D0FE042E2AFE}"/>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739FA35F-0C97-2B9B-F196-F8057060B0FE}"/>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a:extLst>
                <a:ext uri="{FF2B5EF4-FFF2-40B4-BE49-F238E27FC236}">
                  <a16:creationId xmlns:a16="http://schemas.microsoft.com/office/drawing/2014/main" id="{4CE4752D-C286-61AC-2C44-5749DE82DAD2}"/>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C4E98B34-788E-3EE0-5839-78703CF6AF94}"/>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EFCF0EF9-106F-9B2B-E867-07B7C61B6988}"/>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B75BBC01-6BC0-6BAA-6B6E-1976A6C8CA75}"/>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A2AA2747-E88B-27AC-F654-E8D9DCD7EDDC}"/>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6E41A852-CF6F-C019-2EA6-68BF1EE330A9}"/>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2" name="Straight Connector 141">
              <a:extLst>
                <a:ext uri="{FF2B5EF4-FFF2-40B4-BE49-F238E27FC236}">
                  <a16:creationId xmlns:a16="http://schemas.microsoft.com/office/drawing/2014/main" id="{94640139-3F69-DBCB-D66B-ED09D26819B2}"/>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5D438398-4628-1F7F-819A-FBA19DC74434}"/>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D8131600-8F82-D97C-0AF7-52D4A4232D18}"/>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145" name="Freeform: Shape 144">
              <a:extLst>
                <a:ext uri="{FF2B5EF4-FFF2-40B4-BE49-F238E27FC236}">
                  <a16:creationId xmlns:a16="http://schemas.microsoft.com/office/drawing/2014/main" id="{EF3DE3F6-BCCB-17BC-F0DC-63F708F74411}"/>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46" name="Freeform: Shape 145">
              <a:extLst>
                <a:ext uri="{FF2B5EF4-FFF2-40B4-BE49-F238E27FC236}">
                  <a16:creationId xmlns:a16="http://schemas.microsoft.com/office/drawing/2014/main" id="{04B55D2D-5CFE-3223-C07D-447D5113B155}"/>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47" name="Rectangle 146">
              <a:extLst>
                <a:ext uri="{FF2B5EF4-FFF2-40B4-BE49-F238E27FC236}">
                  <a16:creationId xmlns:a16="http://schemas.microsoft.com/office/drawing/2014/main" id="{906C8FC0-FE59-1941-1CF2-46B4AD3823C9}"/>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48" name="Freeform: Shape 147">
              <a:extLst>
                <a:ext uri="{FF2B5EF4-FFF2-40B4-BE49-F238E27FC236}">
                  <a16:creationId xmlns:a16="http://schemas.microsoft.com/office/drawing/2014/main" id="{B24471F8-F9FF-FBB6-8EBE-1AADB0D40E1D}"/>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49" name="Freeform: Shape 148">
              <a:extLst>
                <a:ext uri="{FF2B5EF4-FFF2-40B4-BE49-F238E27FC236}">
                  <a16:creationId xmlns:a16="http://schemas.microsoft.com/office/drawing/2014/main" id="{E1AD720F-8DF5-33C7-B303-FF4AA069D0F2}"/>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50" name="Freeform: Shape 149">
              <a:extLst>
                <a:ext uri="{FF2B5EF4-FFF2-40B4-BE49-F238E27FC236}">
                  <a16:creationId xmlns:a16="http://schemas.microsoft.com/office/drawing/2014/main" id="{7D157DA9-AA2C-9DC2-9BF0-D065899662B5}"/>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51" name="Freeform: Shape 150">
              <a:extLst>
                <a:ext uri="{FF2B5EF4-FFF2-40B4-BE49-F238E27FC236}">
                  <a16:creationId xmlns:a16="http://schemas.microsoft.com/office/drawing/2014/main" id="{A15307FF-1EDE-CA70-6C09-F124125A8F3A}"/>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152" name="Group 151">
            <a:extLst>
              <a:ext uri="{FF2B5EF4-FFF2-40B4-BE49-F238E27FC236}">
                <a16:creationId xmlns:a16="http://schemas.microsoft.com/office/drawing/2014/main" id="{8EE07231-E7B0-F107-86F1-9E9E214457AE}"/>
              </a:ext>
            </a:extLst>
          </p:cNvPr>
          <p:cNvGrpSpPr>
            <a:grpSpLocks noChangeAspect="1"/>
          </p:cNvGrpSpPr>
          <p:nvPr/>
        </p:nvGrpSpPr>
        <p:grpSpPr>
          <a:xfrm>
            <a:off x="5970107" y="3346722"/>
            <a:ext cx="849662" cy="520447"/>
            <a:chOff x="2127884" y="4648200"/>
            <a:chExt cx="1708608" cy="1046581"/>
          </a:xfrm>
        </p:grpSpPr>
        <p:sp>
          <p:nvSpPr>
            <p:cNvPr id="244" name="Freeform: Shape 243">
              <a:extLst>
                <a:ext uri="{FF2B5EF4-FFF2-40B4-BE49-F238E27FC236}">
                  <a16:creationId xmlns:a16="http://schemas.microsoft.com/office/drawing/2014/main" id="{0EC4DFA8-4086-098E-9D07-6B78185E762E}"/>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45" name="Freeform: Shape 244">
              <a:extLst>
                <a:ext uri="{FF2B5EF4-FFF2-40B4-BE49-F238E27FC236}">
                  <a16:creationId xmlns:a16="http://schemas.microsoft.com/office/drawing/2014/main" id="{0CF0F74B-DBF8-ABA5-FC7D-5447E18B0649}"/>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46" name="Freeform: Shape 245">
              <a:extLst>
                <a:ext uri="{FF2B5EF4-FFF2-40B4-BE49-F238E27FC236}">
                  <a16:creationId xmlns:a16="http://schemas.microsoft.com/office/drawing/2014/main" id="{69D8A6EF-963B-F7E9-4C44-8DAA3544B222}"/>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47" name="Straight Connector 246">
              <a:extLst>
                <a:ext uri="{FF2B5EF4-FFF2-40B4-BE49-F238E27FC236}">
                  <a16:creationId xmlns:a16="http://schemas.microsoft.com/office/drawing/2014/main" id="{58C2A949-7F54-2469-25B1-6558F46138CA}"/>
                </a:ext>
              </a:extLst>
            </p:cNvPr>
            <p:cNvCxnSpPr>
              <a:cxnSpLocks/>
              <a:stCxn id="245" idx="3"/>
              <a:endCxn id="246"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8" name="Straight Connector 247">
              <a:extLst>
                <a:ext uri="{FF2B5EF4-FFF2-40B4-BE49-F238E27FC236}">
                  <a16:creationId xmlns:a16="http://schemas.microsoft.com/office/drawing/2014/main" id="{E18C5D48-4EDF-BF8F-33A6-532EAA375162}"/>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9" name="Straight Connector 248">
              <a:extLst>
                <a:ext uri="{FF2B5EF4-FFF2-40B4-BE49-F238E27FC236}">
                  <a16:creationId xmlns:a16="http://schemas.microsoft.com/office/drawing/2014/main" id="{6855193C-8F74-96C3-066F-D42F7E04B397}"/>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0" name="Straight Connector 249">
              <a:extLst>
                <a:ext uri="{FF2B5EF4-FFF2-40B4-BE49-F238E27FC236}">
                  <a16:creationId xmlns:a16="http://schemas.microsoft.com/office/drawing/2014/main" id="{892D7DB9-78B2-545B-5DD2-7BAB65771D30}"/>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1" name="Straight Connector 250">
              <a:extLst>
                <a:ext uri="{FF2B5EF4-FFF2-40B4-BE49-F238E27FC236}">
                  <a16:creationId xmlns:a16="http://schemas.microsoft.com/office/drawing/2014/main" id="{1FA00982-6B70-45FE-40F9-7FC091C761CF}"/>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2" name="Straight Connector 251">
              <a:extLst>
                <a:ext uri="{FF2B5EF4-FFF2-40B4-BE49-F238E27FC236}">
                  <a16:creationId xmlns:a16="http://schemas.microsoft.com/office/drawing/2014/main" id="{2FEBD41B-1C71-EAF1-06AF-3C8526CBEF7B}"/>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3" name="Straight Connector 252">
              <a:extLst>
                <a:ext uri="{FF2B5EF4-FFF2-40B4-BE49-F238E27FC236}">
                  <a16:creationId xmlns:a16="http://schemas.microsoft.com/office/drawing/2014/main" id="{6724B4EB-9E8F-AE87-6BCA-D031B6448096}"/>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4" name="Straight Connector 253">
              <a:extLst>
                <a:ext uri="{FF2B5EF4-FFF2-40B4-BE49-F238E27FC236}">
                  <a16:creationId xmlns:a16="http://schemas.microsoft.com/office/drawing/2014/main" id="{4966EAFA-5F40-8C5C-3F62-B4744FB9A45A}"/>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5" name="Straight Connector 254">
              <a:extLst>
                <a:ext uri="{FF2B5EF4-FFF2-40B4-BE49-F238E27FC236}">
                  <a16:creationId xmlns:a16="http://schemas.microsoft.com/office/drawing/2014/main" id="{B07D1B5C-2EE5-0EAB-21AE-E02C29C78BB2}"/>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6" name="Straight Connector 255">
              <a:extLst>
                <a:ext uri="{FF2B5EF4-FFF2-40B4-BE49-F238E27FC236}">
                  <a16:creationId xmlns:a16="http://schemas.microsoft.com/office/drawing/2014/main" id="{D3B57DD6-AAF6-54B8-2C4B-908AE37825CB}"/>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7" name="Straight Connector 256">
              <a:extLst>
                <a:ext uri="{FF2B5EF4-FFF2-40B4-BE49-F238E27FC236}">
                  <a16:creationId xmlns:a16="http://schemas.microsoft.com/office/drawing/2014/main" id="{8A1C0A88-6459-BDAA-FBFC-FCD32E7F8492}"/>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8" name="Straight Connector 257">
              <a:extLst>
                <a:ext uri="{FF2B5EF4-FFF2-40B4-BE49-F238E27FC236}">
                  <a16:creationId xmlns:a16="http://schemas.microsoft.com/office/drawing/2014/main" id="{8C7814A5-FD7F-4661-CDA8-93B6A82CD01D}"/>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59" name="Freeform: Shape 258">
              <a:extLst>
                <a:ext uri="{FF2B5EF4-FFF2-40B4-BE49-F238E27FC236}">
                  <a16:creationId xmlns:a16="http://schemas.microsoft.com/office/drawing/2014/main" id="{9E6C7D51-8437-C600-DF92-FE765C4900DF}"/>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60" name="Freeform: Shape 259">
              <a:extLst>
                <a:ext uri="{FF2B5EF4-FFF2-40B4-BE49-F238E27FC236}">
                  <a16:creationId xmlns:a16="http://schemas.microsoft.com/office/drawing/2014/main" id="{B9EC11B0-BFFA-F3CC-65BE-637CBDF3E86E}"/>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61" name="Rectangle 260">
              <a:extLst>
                <a:ext uri="{FF2B5EF4-FFF2-40B4-BE49-F238E27FC236}">
                  <a16:creationId xmlns:a16="http://schemas.microsoft.com/office/drawing/2014/main" id="{66892973-EF1A-72B0-9330-D3481AE2E3CA}"/>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62" name="Freeform: Shape 261">
              <a:extLst>
                <a:ext uri="{FF2B5EF4-FFF2-40B4-BE49-F238E27FC236}">
                  <a16:creationId xmlns:a16="http://schemas.microsoft.com/office/drawing/2014/main" id="{0A8E8AEA-B21C-F351-E803-A94E1E4FC012}"/>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63" name="Freeform: Shape 262">
              <a:extLst>
                <a:ext uri="{FF2B5EF4-FFF2-40B4-BE49-F238E27FC236}">
                  <a16:creationId xmlns:a16="http://schemas.microsoft.com/office/drawing/2014/main" id="{4BB25F18-6041-FCDF-30C2-C8CD47311540}"/>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64" name="Freeform: Shape 263">
              <a:extLst>
                <a:ext uri="{FF2B5EF4-FFF2-40B4-BE49-F238E27FC236}">
                  <a16:creationId xmlns:a16="http://schemas.microsoft.com/office/drawing/2014/main" id="{79730656-BC4C-6F0D-0F2F-F4F6BB5131D9}"/>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65" name="Freeform: Shape 264">
              <a:extLst>
                <a:ext uri="{FF2B5EF4-FFF2-40B4-BE49-F238E27FC236}">
                  <a16:creationId xmlns:a16="http://schemas.microsoft.com/office/drawing/2014/main" id="{090946B0-439A-C1B5-4C5A-0B65EB9A9CBD}"/>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266" name="Group 265">
            <a:extLst>
              <a:ext uri="{FF2B5EF4-FFF2-40B4-BE49-F238E27FC236}">
                <a16:creationId xmlns:a16="http://schemas.microsoft.com/office/drawing/2014/main" id="{6180C064-A2E8-6D51-CFB9-AD992B2251CA}"/>
              </a:ext>
            </a:extLst>
          </p:cNvPr>
          <p:cNvGrpSpPr>
            <a:grpSpLocks noChangeAspect="1"/>
          </p:cNvGrpSpPr>
          <p:nvPr/>
        </p:nvGrpSpPr>
        <p:grpSpPr>
          <a:xfrm>
            <a:off x="9134828" y="3338710"/>
            <a:ext cx="849662" cy="520447"/>
            <a:chOff x="2127884" y="4648200"/>
            <a:chExt cx="1708608" cy="1046581"/>
          </a:xfrm>
        </p:grpSpPr>
        <p:sp>
          <p:nvSpPr>
            <p:cNvPr id="267" name="Freeform: Shape 266">
              <a:extLst>
                <a:ext uri="{FF2B5EF4-FFF2-40B4-BE49-F238E27FC236}">
                  <a16:creationId xmlns:a16="http://schemas.microsoft.com/office/drawing/2014/main" id="{FF8407F4-ED57-E3C7-BBEA-84F87D4A75B6}"/>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68" name="Freeform: Shape 267">
              <a:extLst>
                <a:ext uri="{FF2B5EF4-FFF2-40B4-BE49-F238E27FC236}">
                  <a16:creationId xmlns:a16="http://schemas.microsoft.com/office/drawing/2014/main" id="{7263E5CB-BCAF-9A1C-EB0A-A171E596CB7F}"/>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69" name="Freeform: Shape 268">
              <a:extLst>
                <a:ext uri="{FF2B5EF4-FFF2-40B4-BE49-F238E27FC236}">
                  <a16:creationId xmlns:a16="http://schemas.microsoft.com/office/drawing/2014/main" id="{1F4199EA-0A92-9AEC-F6D3-C3649AE32953}"/>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70" name="Straight Connector 269">
              <a:extLst>
                <a:ext uri="{FF2B5EF4-FFF2-40B4-BE49-F238E27FC236}">
                  <a16:creationId xmlns:a16="http://schemas.microsoft.com/office/drawing/2014/main" id="{A17DB1AC-0ADB-4E02-570D-CC11C6E8C29E}"/>
                </a:ext>
              </a:extLst>
            </p:cNvPr>
            <p:cNvCxnSpPr>
              <a:cxnSpLocks/>
              <a:stCxn id="268" idx="3"/>
              <a:endCxn id="269"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1" name="Straight Connector 270">
              <a:extLst>
                <a:ext uri="{FF2B5EF4-FFF2-40B4-BE49-F238E27FC236}">
                  <a16:creationId xmlns:a16="http://schemas.microsoft.com/office/drawing/2014/main" id="{2DA343FE-A1BD-2A60-58B6-23BE0A69361E}"/>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2" name="Straight Connector 271">
              <a:extLst>
                <a:ext uri="{FF2B5EF4-FFF2-40B4-BE49-F238E27FC236}">
                  <a16:creationId xmlns:a16="http://schemas.microsoft.com/office/drawing/2014/main" id="{494ABB75-61DD-6A04-6467-993EDC7860E0}"/>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3" name="Straight Connector 272">
              <a:extLst>
                <a:ext uri="{FF2B5EF4-FFF2-40B4-BE49-F238E27FC236}">
                  <a16:creationId xmlns:a16="http://schemas.microsoft.com/office/drawing/2014/main" id="{92581304-1944-213C-2884-FD93953D0C10}"/>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4" name="Straight Connector 273">
              <a:extLst>
                <a:ext uri="{FF2B5EF4-FFF2-40B4-BE49-F238E27FC236}">
                  <a16:creationId xmlns:a16="http://schemas.microsoft.com/office/drawing/2014/main" id="{77913AF1-A70E-31BA-0767-A83BB8202F23}"/>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5" name="Straight Connector 274">
              <a:extLst>
                <a:ext uri="{FF2B5EF4-FFF2-40B4-BE49-F238E27FC236}">
                  <a16:creationId xmlns:a16="http://schemas.microsoft.com/office/drawing/2014/main" id="{B4659A57-0573-63EB-E830-B5B9B6FF9FD5}"/>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6" name="Straight Connector 275">
              <a:extLst>
                <a:ext uri="{FF2B5EF4-FFF2-40B4-BE49-F238E27FC236}">
                  <a16:creationId xmlns:a16="http://schemas.microsoft.com/office/drawing/2014/main" id="{60C36A68-13ED-DD35-F860-7B117B307980}"/>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7" name="Straight Connector 276">
              <a:extLst>
                <a:ext uri="{FF2B5EF4-FFF2-40B4-BE49-F238E27FC236}">
                  <a16:creationId xmlns:a16="http://schemas.microsoft.com/office/drawing/2014/main" id="{8C66C7EE-E55B-58CB-B3F4-378B06A7E570}"/>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8" name="Straight Connector 277">
              <a:extLst>
                <a:ext uri="{FF2B5EF4-FFF2-40B4-BE49-F238E27FC236}">
                  <a16:creationId xmlns:a16="http://schemas.microsoft.com/office/drawing/2014/main" id="{D073EE29-26D9-B8FC-1B72-284A0A9110C3}"/>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9" name="Straight Connector 278">
              <a:extLst>
                <a:ext uri="{FF2B5EF4-FFF2-40B4-BE49-F238E27FC236}">
                  <a16:creationId xmlns:a16="http://schemas.microsoft.com/office/drawing/2014/main" id="{8007B5CA-AA65-864E-2070-83CDEA1D4B51}"/>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0" name="Straight Connector 279">
              <a:extLst>
                <a:ext uri="{FF2B5EF4-FFF2-40B4-BE49-F238E27FC236}">
                  <a16:creationId xmlns:a16="http://schemas.microsoft.com/office/drawing/2014/main" id="{AF213FAC-44D4-F125-E602-6D83FCD926B5}"/>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1" name="Straight Connector 280">
              <a:extLst>
                <a:ext uri="{FF2B5EF4-FFF2-40B4-BE49-F238E27FC236}">
                  <a16:creationId xmlns:a16="http://schemas.microsoft.com/office/drawing/2014/main" id="{AF937B66-B4E0-1A8B-FFFD-DEBDC9AD10C2}"/>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82" name="Freeform: Shape 281">
              <a:extLst>
                <a:ext uri="{FF2B5EF4-FFF2-40B4-BE49-F238E27FC236}">
                  <a16:creationId xmlns:a16="http://schemas.microsoft.com/office/drawing/2014/main" id="{BB220288-C42D-5540-4878-53BAC54DCBBA}"/>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83" name="Freeform: Shape 282">
              <a:extLst>
                <a:ext uri="{FF2B5EF4-FFF2-40B4-BE49-F238E27FC236}">
                  <a16:creationId xmlns:a16="http://schemas.microsoft.com/office/drawing/2014/main" id="{BBDF9F82-3DEF-90C3-9591-D543765413AC}"/>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84" name="Rectangle 283">
              <a:extLst>
                <a:ext uri="{FF2B5EF4-FFF2-40B4-BE49-F238E27FC236}">
                  <a16:creationId xmlns:a16="http://schemas.microsoft.com/office/drawing/2014/main" id="{226FAF3C-C3BF-7E92-BB2E-EEFB3A7ACDCE}"/>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85" name="Freeform: Shape 284">
              <a:extLst>
                <a:ext uri="{FF2B5EF4-FFF2-40B4-BE49-F238E27FC236}">
                  <a16:creationId xmlns:a16="http://schemas.microsoft.com/office/drawing/2014/main" id="{40190A57-D6B0-98CD-B096-B83D834303CD}"/>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86" name="Freeform: Shape 285">
              <a:extLst>
                <a:ext uri="{FF2B5EF4-FFF2-40B4-BE49-F238E27FC236}">
                  <a16:creationId xmlns:a16="http://schemas.microsoft.com/office/drawing/2014/main" id="{2DFF2C7C-760C-71A3-3399-4551226EC8A5}"/>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87" name="Freeform: Shape 286">
              <a:extLst>
                <a:ext uri="{FF2B5EF4-FFF2-40B4-BE49-F238E27FC236}">
                  <a16:creationId xmlns:a16="http://schemas.microsoft.com/office/drawing/2014/main" id="{35990371-9771-438A-AE0A-11DC7949517F}"/>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88" name="Freeform: Shape 287">
              <a:extLst>
                <a:ext uri="{FF2B5EF4-FFF2-40B4-BE49-F238E27FC236}">
                  <a16:creationId xmlns:a16="http://schemas.microsoft.com/office/drawing/2014/main" id="{31F4FE8E-015A-56FC-B3F7-638C83E54A23}"/>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sp>
        <p:nvSpPr>
          <p:cNvPr id="289" name="Rectangle 288">
            <a:extLst>
              <a:ext uri="{FF2B5EF4-FFF2-40B4-BE49-F238E27FC236}">
                <a16:creationId xmlns:a16="http://schemas.microsoft.com/office/drawing/2014/main" id="{3596CCB1-6CA2-581B-4FD9-0FEFCAAFA1EE}"/>
              </a:ext>
            </a:extLst>
          </p:cNvPr>
          <p:cNvSpPr/>
          <p:nvPr/>
        </p:nvSpPr>
        <p:spPr>
          <a:xfrm>
            <a:off x="7082290" y="3267248"/>
            <a:ext cx="1730090" cy="3088924"/>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90" name="Straight Connector 289">
            <a:extLst>
              <a:ext uri="{FF2B5EF4-FFF2-40B4-BE49-F238E27FC236}">
                <a16:creationId xmlns:a16="http://schemas.microsoft.com/office/drawing/2014/main" id="{C3AD4D32-486B-85D9-FF23-863C1DC1B724}"/>
              </a:ext>
            </a:extLst>
          </p:cNvPr>
          <p:cNvCxnSpPr>
            <a:cxnSpLocks/>
          </p:cNvCxnSpPr>
          <p:nvPr/>
        </p:nvCxnSpPr>
        <p:spPr>
          <a:xfrm flipH="1" flipV="1">
            <a:off x="7403190" y="3554338"/>
            <a:ext cx="2059" cy="1007840"/>
          </a:xfrm>
          <a:prstGeom prst="line">
            <a:avLst/>
          </a:prstGeom>
          <a:ln w="6350"/>
        </p:spPr>
        <p:style>
          <a:lnRef idx="2">
            <a:schemeClr val="dk1"/>
          </a:lnRef>
          <a:fillRef idx="0">
            <a:schemeClr val="dk1"/>
          </a:fillRef>
          <a:effectRef idx="1">
            <a:schemeClr val="dk1"/>
          </a:effectRef>
          <a:fontRef idx="minor">
            <a:schemeClr val="tx1"/>
          </a:fontRef>
        </p:style>
      </p:cxnSp>
      <p:cxnSp>
        <p:nvCxnSpPr>
          <p:cNvPr id="291" name="Straight Connector 290">
            <a:extLst>
              <a:ext uri="{FF2B5EF4-FFF2-40B4-BE49-F238E27FC236}">
                <a16:creationId xmlns:a16="http://schemas.microsoft.com/office/drawing/2014/main" id="{E7BC5B4C-6922-30E0-9E90-4D6F1E6AD662}"/>
              </a:ext>
            </a:extLst>
          </p:cNvPr>
          <p:cNvCxnSpPr>
            <a:cxnSpLocks/>
          </p:cNvCxnSpPr>
          <p:nvPr/>
        </p:nvCxnSpPr>
        <p:spPr>
          <a:xfrm flipV="1">
            <a:off x="7510257" y="3805593"/>
            <a:ext cx="367762" cy="1065677"/>
          </a:xfrm>
          <a:prstGeom prst="line">
            <a:avLst/>
          </a:prstGeom>
          <a:ln w="6350"/>
        </p:spPr>
        <p:style>
          <a:lnRef idx="2">
            <a:schemeClr val="dk1"/>
          </a:lnRef>
          <a:fillRef idx="0">
            <a:schemeClr val="dk1"/>
          </a:fillRef>
          <a:effectRef idx="1">
            <a:schemeClr val="dk1"/>
          </a:effectRef>
          <a:fontRef idx="minor">
            <a:schemeClr val="tx1"/>
          </a:fontRef>
        </p:style>
      </p:cxnSp>
      <p:sp>
        <p:nvSpPr>
          <p:cNvPr id="292" name="Arc 291">
            <a:extLst>
              <a:ext uri="{FF2B5EF4-FFF2-40B4-BE49-F238E27FC236}">
                <a16:creationId xmlns:a16="http://schemas.microsoft.com/office/drawing/2014/main" id="{229F98B3-3430-07F3-1B82-A6D418F95BD5}"/>
              </a:ext>
            </a:extLst>
          </p:cNvPr>
          <p:cNvSpPr/>
          <p:nvPr/>
        </p:nvSpPr>
        <p:spPr>
          <a:xfrm>
            <a:off x="6688270" y="4268121"/>
            <a:ext cx="1440000" cy="1440000"/>
          </a:xfrm>
          <a:prstGeom prst="arc">
            <a:avLst>
              <a:gd name="adj1" fmla="val 16200000"/>
              <a:gd name="adj2" fmla="val 17619523"/>
            </a:avLst>
          </a:pr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93" name="TextBox 292">
            <a:extLst>
              <a:ext uri="{FF2B5EF4-FFF2-40B4-BE49-F238E27FC236}">
                <a16:creationId xmlns:a16="http://schemas.microsoft.com/office/drawing/2014/main" id="{42D9651A-5841-CB9C-D34F-9EF1899C0AAB}"/>
              </a:ext>
            </a:extLst>
          </p:cNvPr>
          <p:cNvSpPr txBox="1"/>
          <p:nvPr/>
        </p:nvSpPr>
        <p:spPr>
          <a:xfrm>
            <a:off x="7352289" y="4246686"/>
            <a:ext cx="363529"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v3</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94" name="Group 293">
            <a:extLst>
              <a:ext uri="{FF2B5EF4-FFF2-40B4-BE49-F238E27FC236}">
                <a16:creationId xmlns:a16="http://schemas.microsoft.com/office/drawing/2014/main" id="{BF24ABD2-C2AC-71DB-19C1-4C86DF944BB3}"/>
              </a:ext>
            </a:extLst>
          </p:cNvPr>
          <p:cNvGrpSpPr>
            <a:grpSpLocks noChangeAspect="1"/>
          </p:cNvGrpSpPr>
          <p:nvPr/>
        </p:nvGrpSpPr>
        <p:grpSpPr>
          <a:xfrm>
            <a:off x="7577945" y="3341869"/>
            <a:ext cx="849662" cy="520447"/>
            <a:chOff x="2127884" y="4648200"/>
            <a:chExt cx="1708608" cy="1046581"/>
          </a:xfrm>
        </p:grpSpPr>
        <p:sp>
          <p:nvSpPr>
            <p:cNvPr id="295" name="Freeform: Shape 294">
              <a:extLst>
                <a:ext uri="{FF2B5EF4-FFF2-40B4-BE49-F238E27FC236}">
                  <a16:creationId xmlns:a16="http://schemas.microsoft.com/office/drawing/2014/main" id="{4A5E1C8F-54FE-4FBB-8024-EA5CB6CE9B72}"/>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96" name="Freeform: Shape 295">
              <a:extLst>
                <a:ext uri="{FF2B5EF4-FFF2-40B4-BE49-F238E27FC236}">
                  <a16:creationId xmlns:a16="http://schemas.microsoft.com/office/drawing/2014/main" id="{0DCC5830-C23D-79CD-29F4-6F2B7C7850C4}"/>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97" name="Freeform: Shape 296">
              <a:extLst>
                <a:ext uri="{FF2B5EF4-FFF2-40B4-BE49-F238E27FC236}">
                  <a16:creationId xmlns:a16="http://schemas.microsoft.com/office/drawing/2014/main" id="{214F7304-EC55-9B97-20BA-CC8610001EC8}"/>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98" name="Straight Connector 297">
              <a:extLst>
                <a:ext uri="{FF2B5EF4-FFF2-40B4-BE49-F238E27FC236}">
                  <a16:creationId xmlns:a16="http://schemas.microsoft.com/office/drawing/2014/main" id="{DCCAC304-6C90-B7E3-FD1C-DFFF5C9F0059}"/>
                </a:ext>
              </a:extLst>
            </p:cNvPr>
            <p:cNvCxnSpPr>
              <a:cxnSpLocks/>
              <a:stCxn id="296" idx="3"/>
              <a:endCxn id="297"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9" name="Straight Connector 298">
              <a:extLst>
                <a:ext uri="{FF2B5EF4-FFF2-40B4-BE49-F238E27FC236}">
                  <a16:creationId xmlns:a16="http://schemas.microsoft.com/office/drawing/2014/main" id="{BCCF9BAF-C629-FF76-79ED-4123A4358D7E}"/>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0" name="Straight Connector 299">
              <a:extLst>
                <a:ext uri="{FF2B5EF4-FFF2-40B4-BE49-F238E27FC236}">
                  <a16:creationId xmlns:a16="http://schemas.microsoft.com/office/drawing/2014/main" id="{FBE87A40-87C2-7B61-BF8C-9A9934B47A03}"/>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1" name="Straight Connector 300">
              <a:extLst>
                <a:ext uri="{FF2B5EF4-FFF2-40B4-BE49-F238E27FC236}">
                  <a16:creationId xmlns:a16="http://schemas.microsoft.com/office/drawing/2014/main" id="{FCA3ED6D-5A0D-8275-A9CF-DD9DE2F40B1D}"/>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2" name="Straight Connector 301">
              <a:extLst>
                <a:ext uri="{FF2B5EF4-FFF2-40B4-BE49-F238E27FC236}">
                  <a16:creationId xmlns:a16="http://schemas.microsoft.com/office/drawing/2014/main" id="{F9FACF64-6C4C-A877-73BC-73C4B40C31F2}"/>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3" name="Straight Connector 302">
              <a:extLst>
                <a:ext uri="{FF2B5EF4-FFF2-40B4-BE49-F238E27FC236}">
                  <a16:creationId xmlns:a16="http://schemas.microsoft.com/office/drawing/2014/main" id="{4BB71CFE-ECB4-6BE4-D690-6C02AB8CB541}"/>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4" name="Straight Connector 303">
              <a:extLst>
                <a:ext uri="{FF2B5EF4-FFF2-40B4-BE49-F238E27FC236}">
                  <a16:creationId xmlns:a16="http://schemas.microsoft.com/office/drawing/2014/main" id="{1833CDCB-C827-E2A5-6619-92DBE7BA1DA9}"/>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5" name="Straight Connector 304">
              <a:extLst>
                <a:ext uri="{FF2B5EF4-FFF2-40B4-BE49-F238E27FC236}">
                  <a16:creationId xmlns:a16="http://schemas.microsoft.com/office/drawing/2014/main" id="{445EB1D4-702C-8A09-F7AF-D1B1C9186AC2}"/>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6" name="Straight Connector 305">
              <a:extLst>
                <a:ext uri="{FF2B5EF4-FFF2-40B4-BE49-F238E27FC236}">
                  <a16:creationId xmlns:a16="http://schemas.microsoft.com/office/drawing/2014/main" id="{4957D45E-7ACC-CBEB-9800-A19CD0B5661F}"/>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7" name="Straight Connector 306">
              <a:extLst>
                <a:ext uri="{FF2B5EF4-FFF2-40B4-BE49-F238E27FC236}">
                  <a16:creationId xmlns:a16="http://schemas.microsoft.com/office/drawing/2014/main" id="{6CA0F3DF-0AF1-9DB2-8CC2-A7A987C43A94}"/>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8" name="Straight Connector 307">
              <a:extLst>
                <a:ext uri="{FF2B5EF4-FFF2-40B4-BE49-F238E27FC236}">
                  <a16:creationId xmlns:a16="http://schemas.microsoft.com/office/drawing/2014/main" id="{DCAA37A9-31BA-D0D0-302B-0D1D2159EB4E}"/>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9" name="Straight Connector 308">
              <a:extLst>
                <a:ext uri="{FF2B5EF4-FFF2-40B4-BE49-F238E27FC236}">
                  <a16:creationId xmlns:a16="http://schemas.microsoft.com/office/drawing/2014/main" id="{5C130CBF-4555-8D7F-D60C-E756321F62F8}"/>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310" name="Freeform: Shape 309">
              <a:extLst>
                <a:ext uri="{FF2B5EF4-FFF2-40B4-BE49-F238E27FC236}">
                  <a16:creationId xmlns:a16="http://schemas.microsoft.com/office/drawing/2014/main" id="{5C507DC0-3DE0-1E76-FB22-C5945294302F}"/>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11" name="Freeform: Shape 310">
              <a:extLst>
                <a:ext uri="{FF2B5EF4-FFF2-40B4-BE49-F238E27FC236}">
                  <a16:creationId xmlns:a16="http://schemas.microsoft.com/office/drawing/2014/main" id="{96981A71-70DE-4CB1-A3D1-72A1E7F09BCF}"/>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12" name="Rectangle 311">
              <a:extLst>
                <a:ext uri="{FF2B5EF4-FFF2-40B4-BE49-F238E27FC236}">
                  <a16:creationId xmlns:a16="http://schemas.microsoft.com/office/drawing/2014/main" id="{8860BCF7-48DC-7206-D381-267873CA41EC}"/>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13" name="Freeform: Shape 312">
              <a:extLst>
                <a:ext uri="{FF2B5EF4-FFF2-40B4-BE49-F238E27FC236}">
                  <a16:creationId xmlns:a16="http://schemas.microsoft.com/office/drawing/2014/main" id="{83A80C6B-979F-290B-6E5D-F16F6C76D953}"/>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14" name="Freeform: Shape 313">
              <a:extLst>
                <a:ext uri="{FF2B5EF4-FFF2-40B4-BE49-F238E27FC236}">
                  <a16:creationId xmlns:a16="http://schemas.microsoft.com/office/drawing/2014/main" id="{272FD202-CBBE-D74C-4E39-2EC91B7CE427}"/>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15" name="Freeform: Shape 314">
              <a:extLst>
                <a:ext uri="{FF2B5EF4-FFF2-40B4-BE49-F238E27FC236}">
                  <a16:creationId xmlns:a16="http://schemas.microsoft.com/office/drawing/2014/main" id="{A3D76919-B5DA-F089-367A-27BFF119CCFA}"/>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16" name="Freeform: Shape 315">
              <a:extLst>
                <a:ext uri="{FF2B5EF4-FFF2-40B4-BE49-F238E27FC236}">
                  <a16:creationId xmlns:a16="http://schemas.microsoft.com/office/drawing/2014/main" id="{C63B9948-CBE1-FAE7-785F-F98564F4FB33}"/>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cxnSp>
        <p:nvCxnSpPr>
          <p:cNvPr id="317" name="Straight Arrow Connector 316">
            <a:extLst>
              <a:ext uri="{FF2B5EF4-FFF2-40B4-BE49-F238E27FC236}">
                <a16:creationId xmlns:a16="http://schemas.microsoft.com/office/drawing/2014/main" id="{1522C510-8694-508C-B712-3CCCFCDC2C57}"/>
              </a:ext>
            </a:extLst>
          </p:cNvPr>
          <p:cNvCxnSpPr>
            <a:cxnSpLocks/>
          </p:cNvCxnSpPr>
          <p:nvPr/>
        </p:nvCxnSpPr>
        <p:spPr>
          <a:xfrm flipH="1" flipV="1">
            <a:off x="2594041" y="5448595"/>
            <a:ext cx="4544262" cy="660334"/>
          </a:xfrm>
          <a:prstGeom prst="straightConnector1">
            <a:avLst/>
          </a:prstGeom>
          <a:ln w="19050">
            <a:solidFill>
              <a:srgbClr val="E14F13"/>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18" name="Straight Arrow Connector 317">
            <a:extLst>
              <a:ext uri="{FF2B5EF4-FFF2-40B4-BE49-F238E27FC236}">
                <a16:creationId xmlns:a16="http://schemas.microsoft.com/office/drawing/2014/main" id="{CB5F8873-17FD-BA8C-5C18-BD9D3492458E}"/>
              </a:ext>
            </a:extLst>
          </p:cNvPr>
          <p:cNvCxnSpPr>
            <a:cxnSpLocks/>
          </p:cNvCxnSpPr>
          <p:nvPr/>
        </p:nvCxnSpPr>
        <p:spPr>
          <a:xfrm flipH="1" flipV="1">
            <a:off x="5766505" y="4871270"/>
            <a:ext cx="1548940" cy="1026578"/>
          </a:xfrm>
          <a:prstGeom prst="straightConnector1">
            <a:avLst/>
          </a:prstGeom>
          <a:ln w="19050">
            <a:solidFill>
              <a:srgbClr val="E14F13"/>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19" name="Straight Arrow Connector 318">
            <a:extLst>
              <a:ext uri="{FF2B5EF4-FFF2-40B4-BE49-F238E27FC236}">
                <a16:creationId xmlns:a16="http://schemas.microsoft.com/office/drawing/2014/main" id="{C8C96543-6951-7C7F-28F3-925EE075ADA0}"/>
              </a:ext>
            </a:extLst>
          </p:cNvPr>
          <p:cNvCxnSpPr>
            <a:cxnSpLocks/>
          </p:cNvCxnSpPr>
          <p:nvPr/>
        </p:nvCxnSpPr>
        <p:spPr>
          <a:xfrm flipH="1" flipV="1">
            <a:off x="7647625" y="4632881"/>
            <a:ext cx="208987" cy="1239262"/>
          </a:xfrm>
          <a:prstGeom prst="straightConnector1">
            <a:avLst/>
          </a:prstGeom>
          <a:ln w="19050">
            <a:solidFill>
              <a:srgbClr val="E14F13"/>
            </a:solidFill>
            <a:tailEnd type="triangle" w="lg" len="lg"/>
          </a:ln>
        </p:spPr>
        <p:style>
          <a:lnRef idx="2">
            <a:schemeClr val="accent1"/>
          </a:lnRef>
          <a:fillRef idx="0">
            <a:schemeClr val="accent1"/>
          </a:fillRef>
          <a:effectRef idx="1">
            <a:schemeClr val="accent1"/>
          </a:effectRef>
          <a:fontRef idx="minor">
            <a:schemeClr val="tx1"/>
          </a:fontRef>
        </p:style>
      </p:cxnSp>
      <p:sp>
        <p:nvSpPr>
          <p:cNvPr id="320" name="Rectangle 3">
            <a:extLst>
              <a:ext uri="{FF2B5EF4-FFF2-40B4-BE49-F238E27FC236}">
                <a16:creationId xmlns:a16="http://schemas.microsoft.com/office/drawing/2014/main" id="{736084EF-2DC9-C244-B2B3-0133C10DED6F}"/>
              </a:ext>
            </a:extLst>
          </p:cNvPr>
          <p:cNvSpPr txBox="1">
            <a:spLocks/>
          </p:cNvSpPr>
          <p:nvPr/>
        </p:nvSpPr>
        <p:spPr bwMode="auto">
          <a:xfrm>
            <a:off x="7176273" y="5955041"/>
            <a:ext cx="1582410" cy="307777"/>
          </a:xfrm>
          <a:prstGeom prst="rect">
            <a:avLst/>
          </a:prstGeom>
          <a:solidFill>
            <a:srgbClr val="E7A436"/>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eaLnBrk="1" fontAlgn="auto" hangingPunct="1">
              <a:spcBef>
                <a:spcPts val="0"/>
              </a:spcBef>
              <a:spcAft>
                <a:spcPts val="0"/>
              </a:spcAft>
              <a:defRPr sz="1600">
                <a:solidFill>
                  <a:srgbClr val="53585F"/>
                </a:solidFill>
                <a:latin typeface="Source Sans Pro" panose="020B0503030403020204" pitchFamily="34" charset="0"/>
                <a:ea typeface="Source Sans Pro" panose="020B0503030403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a-DK" dirty="0">
                <a:solidFill>
                  <a:schemeClr val="bg1"/>
                </a:solidFill>
              </a:rPr>
              <a:t>Forskellig vinkel</a:t>
            </a:r>
          </a:p>
        </p:txBody>
      </p:sp>
      <p:grpSp>
        <p:nvGrpSpPr>
          <p:cNvPr id="321" name="Group 320">
            <a:extLst>
              <a:ext uri="{FF2B5EF4-FFF2-40B4-BE49-F238E27FC236}">
                <a16:creationId xmlns:a16="http://schemas.microsoft.com/office/drawing/2014/main" id="{AF8D793F-968D-D489-1E5D-D62DEB053A34}"/>
              </a:ext>
            </a:extLst>
          </p:cNvPr>
          <p:cNvGrpSpPr>
            <a:grpSpLocks noChangeAspect="1"/>
          </p:cNvGrpSpPr>
          <p:nvPr/>
        </p:nvGrpSpPr>
        <p:grpSpPr>
          <a:xfrm>
            <a:off x="1922580" y="5334034"/>
            <a:ext cx="484756" cy="871200"/>
            <a:chOff x="1195775" y="3074782"/>
            <a:chExt cx="591568" cy="1063161"/>
          </a:xfrm>
        </p:grpSpPr>
        <p:sp>
          <p:nvSpPr>
            <p:cNvPr id="322" name="Freeform: Shape 321">
              <a:extLst>
                <a:ext uri="{FF2B5EF4-FFF2-40B4-BE49-F238E27FC236}">
                  <a16:creationId xmlns:a16="http://schemas.microsoft.com/office/drawing/2014/main" id="{225A4B52-E606-3EFB-66F6-E70660A76B2F}"/>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323" name="Freeform: Shape 322">
              <a:extLst>
                <a:ext uri="{FF2B5EF4-FFF2-40B4-BE49-F238E27FC236}">
                  <a16:creationId xmlns:a16="http://schemas.microsoft.com/office/drawing/2014/main" id="{D0E6E5C6-B0AE-0729-D7AF-5BE4398CEB19}"/>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324" name="Straight Arrow Connector 323">
              <a:extLst>
                <a:ext uri="{FF2B5EF4-FFF2-40B4-BE49-F238E27FC236}">
                  <a16:creationId xmlns:a16="http://schemas.microsoft.com/office/drawing/2014/main" id="{10CDDC72-EB46-2625-1F42-69C72A12AB98}"/>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25" name="Freeform: Shape 324">
              <a:extLst>
                <a:ext uri="{FF2B5EF4-FFF2-40B4-BE49-F238E27FC236}">
                  <a16:creationId xmlns:a16="http://schemas.microsoft.com/office/drawing/2014/main" id="{88274290-3A9F-1DAF-F5FD-C0A8529E5298}"/>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326" name="Freeform: Shape 325">
              <a:extLst>
                <a:ext uri="{FF2B5EF4-FFF2-40B4-BE49-F238E27FC236}">
                  <a16:creationId xmlns:a16="http://schemas.microsoft.com/office/drawing/2014/main" id="{1495C75E-EC2C-4A04-0D2D-229F4CD456AE}"/>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327" name="Straight Connector 326">
              <a:extLst>
                <a:ext uri="{FF2B5EF4-FFF2-40B4-BE49-F238E27FC236}">
                  <a16:creationId xmlns:a16="http://schemas.microsoft.com/office/drawing/2014/main" id="{ABEF478D-09CE-DD85-609E-BF4D82AA5AEA}"/>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8" name="Straight Connector 327">
              <a:extLst>
                <a:ext uri="{FF2B5EF4-FFF2-40B4-BE49-F238E27FC236}">
                  <a16:creationId xmlns:a16="http://schemas.microsoft.com/office/drawing/2014/main" id="{5350D47F-0DB4-80A1-2DCA-71ADE1E5AE9A}"/>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29" name="Group 328">
            <a:extLst>
              <a:ext uri="{FF2B5EF4-FFF2-40B4-BE49-F238E27FC236}">
                <a16:creationId xmlns:a16="http://schemas.microsoft.com/office/drawing/2014/main" id="{8711E917-F50F-FCB5-D080-5B8428454598}"/>
              </a:ext>
            </a:extLst>
          </p:cNvPr>
          <p:cNvGrpSpPr>
            <a:grpSpLocks noChangeAspect="1"/>
          </p:cNvGrpSpPr>
          <p:nvPr/>
        </p:nvGrpSpPr>
        <p:grpSpPr>
          <a:xfrm>
            <a:off x="5082428" y="4891957"/>
            <a:ext cx="484756" cy="871200"/>
            <a:chOff x="1195775" y="3074782"/>
            <a:chExt cx="591568" cy="1063161"/>
          </a:xfrm>
        </p:grpSpPr>
        <p:sp>
          <p:nvSpPr>
            <p:cNvPr id="330" name="Freeform: Shape 329">
              <a:extLst>
                <a:ext uri="{FF2B5EF4-FFF2-40B4-BE49-F238E27FC236}">
                  <a16:creationId xmlns:a16="http://schemas.microsoft.com/office/drawing/2014/main" id="{1061CC31-6DE6-0707-0CAC-B46B07725610}"/>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331" name="Freeform: Shape 330">
              <a:extLst>
                <a:ext uri="{FF2B5EF4-FFF2-40B4-BE49-F238E27FC236}">
                  <a16:creationId xmlns:a16="http://schemas.microsoft.com/office/drawing/2014/main" id="{044BEC8F-08C5-C7B4-98B2-062B5B3688E3}"/>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332" name="Straight Arrow Connector 331">
              <a:extLst>
                <a:ext uri="{FF2B5EF4-FFF2-40B4-BE49-F238E27FC236}">
                  <a16:creationId xmlns:a16="http://schemas.microsoft.com/office/drawing/2014/main" id="{5C4AD19F-8102-CE41-3655-3788F96917AC}"/>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33" name="Freeform: Shape 332">
              <a:extLst>
                <a:ext uri="{FF2B5EF4-FFF2-40B4-BE49-F238E27FC236}">
                  <a16:creationId xmlns:a16="http://schemas.microsoft.com/office/drawing/2014/main" id="{A8CF99E5-1E79-A501-EDA8-B14ECE943649}"/>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334" name="Freeform: Shape 333">
              <a:extLst>
                <a:ext uri="{FF2B5EF4-FFF2-40B4-BE49-F238E27FC236}">
                  <a16:creationId xmlns:a16="http://schemas.microsoft.com/office/drawing/2014/main" id="{655DDBEB-DCFC-6031-601B-A57808B28DD3}"/>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335" name="Straight Connector 334">
              <a:extLst>
                <a:ext uri="{FF2B5EF4-FFF2-40B4-BE49-F238E27FC236}">
                  <a16:creationId xmlns:a16="http://schemas.microsoft.com/office/drawing/2014/main" id="{B4F1A8E3-01A1-EE2F-37AD-DE8C2AA52469}"/>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6" name="Straight Connector 335">
              <a:extLst>
                <a:ext uri="{FF2B5EF4-FFF2-40B4-BE49-F238E27FC236}">
                  <a16:creationId xmlns:a16="http://schemas.microsoft.com/office/drawing/2014/main" id="{79E5B9BF-99DB-D12B-6417-212BC7E12832}"/>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37" name="Group 336">
            <a:extLst>
              <a:ext uri="{FF2B5EF4-FFF2-40B4-BE49-F238E27FC236}">
                <a16:creationId xmlns:a16="http://schemas.microsoft.com/office/drawing/2014/main" id="{FF0BBB2E-973A-9006-0FED-BA0EDB2BC805}"/>
              </a:ext>
            </a:extLst>
          </p:cNvPr>
          <p:cNvGrpSpPr>
            <a:grpSpLocks noChangeAspect="1"/>
          </p:cNvGrpSpPr>
          <p:nvPr/>
        </p:nvGrpSpPr>
        <p:grpSpPr>
          <a:xfrm>
            <a:off x="7167669" y="4624447"/>
            <a:ext cx="484756" cy="871200"/>
            <a:chOff x="1195775" y="3074782"/>
            <a:chExt cx="591568" cy="1063161"/>
          </a:xfrm>
        </p:grpSpPr>
        <p:sp>
          <p:nvSpPr>
            <p:cNvPr id="338" name="Freeform: Shape 337">
              <a:extLst>
                <a:ext uri="{FF2B5EF4-FFF2-40B4-BE49-F238E27FC236}">
                  <a16:creationId xmlns:a16="http://schemas.microsoft.com/office/drawing/2014/main" id="{26AADCCE-3CE8-37D9-5649-CF6ED4363A3F}"/>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339" name="Freeform: Shape 338">
              <a:extLst>
                <a:ext uri="{FF2B5EF4-FFF2-40B4-BE49-F238E27FC236}">
                  <a16:creationId xmlns:a16="http://schemas.microsoft.com/office/drawing/2014/main" id="{DFBD2FD7-0BE1-133B-0907-334FE2EC47BD}"/>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340" name="Straight Arrow Connector 339">
              <a:extLst>
                <a:ext uri="{FF2B5EF4-FFF2-40B4-BE49-F238E27FC236}">
                  <a16:creationId xmlns:a16="http://schemas.microsoft.com/office/drawing/2014/main" id="{77E2A49A-6555-E7A4-94A4-08FE8EF84AF7}"/>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41" name="Freeform: Shape 340">
              <a:extLst>
                <a:ext uri="{FF2B5EF4-FFF2-40B4-BE49-F238E27FC236}">
                  <a16:creationId xmlns:a16="http://schemas.microsoft.com/office/drawing/2014/main" id="{AACD1CAD-62CB-3A20-6E30-9206F7AF08C9}"/>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342" name="Freeform: Shape 341">
              <a:extLst>
                <a:ext uri="{FF2B5EF4-FFF2-40B4-BE49-F238E27FC236}">
                  <a16:creationId xmlns:a16="http://schemas.microsoft.com/office/drawing/2014/main" id="{164B21C3-D160-BFC7-A95A-849CECDB7739}"/>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343" name="Straight Connector 342">
              <a:extLst>
                <a:ext uri="{FF2B5EF4-FFF2-40B4-BE49-F238E27FC236}">
                  <a16:creationId xmlns:a16="http://schemas.microsoft.com/office/drawing/2014/main" id="{31350367-94D8-CD22-BBC5-339F4AFF2DAF}"/>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4" name="Straight Connector 343">
              <a:extLst>
                <a:ext uri="{FF2B5EF4-FFF2-40B4-BE49-F238E27FC236}">
                  <a16:creationId xmlns:a16="http://schemas.microsoft.com/office/drawing/2014/main" id="{3A942ED2-EAA4-B362-A579-F5814681A1BD}"/>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45" name="Group 344">
            <a:extLst>
              <a:ext uri="{FF2B5EF4-FFF2-40B4-BE49-F238E27FC236}">
                <a16:creationId xmlns:a16="http://schemas.microsoft.com/office/drawing/2014/main" id="{2A0F3E6C-D60F-DCD3-087A-8DDA6FCA73E9}"/>
              </a:ext>
            </a:extLst>
          </p:cNvPr>
          <p:cNvGrpSpPr>
            <a:grpSpLocks noChangeAspect="1"/>
          </p:cNvGrpSpPr>
          <p:nvPr/>
        </p:nvGrpSpPr>
        <p:grpSpPr>
          <a:xfrm>
            <a:off x="9449091" y="4374009"/>
            <a:ext cx="484756" cy="871200"/>
            <a:chOff x="1195775" y="3074782"/>
            <a:chExt cx="591568" cy="1063161"/>
          </a:xfrm>
        </p:grpSpPr>
        <p:sp>
          <p:nvSpPr>
            <p:cNvPr id="346" name="Freeform: Shape 345">
              <a:extLst>
                <a:ext uri="{FF2B5EF4-FFF2-40B4-BE49-F238E27FC236}">
                  <a16:creationId xmlns:a16="http://schemas.microsoft.com/office/drawing/2014/main" id="{8546F992-1CD1-B26A-B462-6EDC04C8CEEE}"/>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sp>
          <p:nvSpPr>
            <p:cNvPr id="347" name="Freeform: Shape 346">
              <a:extLst>
                <a:ext uri="{FF2B5EF4-FFF2-40B4-BE49-F238E27FC236}">
                  <a16:creationId xmlns:a16="http://schemas.microsoft.com/office/drawing/2014/main" id="{516E8E49-7B06-5B2F-FEBB-27DA7C416BBD}"/>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sng" strike="noStrike" kern="1200" cap="none" spc="0" normalizeH="0" baseline="0" noProof="0" dirty="0">
                <a:ln>
                  <a:noFill/>
                </a:ln>
                <a:solidFill>
                  <a:prstClr val="white"/>
                </a:solidFill>
                <a:effectLst/>
                <a:uLnTx/>
                <a:uFillTx/>
                <a:latin typeface="Century Gothic"/>
              </a:endParaRPr>
            </a:p>
          </p:txBody>
        </p:sp>
        <p:cxnSp>
          <p:nvCxnSpPr>
            <p:cNvPr id="348" name="Straight Arrow Connector 347">
              <a:extLst>
                <a:ext uri="{FF2B5EF4-FFF2-40B4-BE49-F238E27FC236}">
                  <a16:creationId xmlns:a16="http://schemas.microsoft.com/office/drawing/2014/main" id="{78DC0CBE-774B-A5BA-3097-BA5046B8F844}"/>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49" name="Freeform: Shape 348">
              <a:extLst>
                <a:ext uri="{FF2B5EF4-FFF2-40B4-BE49-F238E27FC236}">
                  <a16:creationId xmlns:a16="http://schemas.microsoft.com/office/drawing/2014/main" id="{7CD1F7F6-6EDF-53EE-C4C8-2C95AAB6398D}"/>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sp>
          <p:nvSpPr>
            <p:cNvPr id="350" name="Freeform: Shape 349">
              <a:extLst>
                <a:ext uri="{FF2B5EF4-FFF2-40B4-BE49-F238E27FC236}">
                  <a16:creationId xmlns:a16="http://schemas.microsoft.com/office/drawing/2014/main" id="{23B124DE-FB12-2D3A-5E56-3D69B8F67C36}"/>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sng" strike="noStrike" kern="1200" cap="none" spc="0" normalizeH="0" baseline="0" noProof="0" dirty="0">
                <a:ln>
                  <a:noFill/>
                </a:ln>
                <a:solidFill>
                  <a:prstClr val="black"/>
                </a:solidFill>
                <a:effectLst/>
                <a:uLnTx/>
                <a:uFillTx/>
                <a:latin typeface="Century Gothic"/>
              </a:endParaRPr>
            </a:p>
          </p:txBody>
        </p:sp>
        <p:cxnSp>
          <p:nvCxnSpPr>
            <p:cNvPr id="351" name="Straight Connector 350">
              <a:extLst>
                <a:ext uri="{FF2B5EF4-FFF2-40B4-BE49-F238E27FC236}">
                  <a16:creationId xmlns:a16="http://schemas.microsoft.com/office/drawing/2014/main" id="{086C53B9-BF55-82A1-3E3A-832201262DC6}"/>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52" name="Straight Connector 351">
              <a:extLst>
                <a:ext uri="{FF2B5EF4-FFF2-40B4-BE49-F238E27FC236}">
                  <a16:creationId xmlns:a16="http://schemas.microsoft.com/office/drawing/2014/main" id="{B0CE6C7A-5C5D-0F04-C880-4725CFDFB527}"/>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extBox 1">
            <a:extLst>
              <a:ext uri="{FF2B5EF4-FFF2-40B4-BE49-F238E27FC236}">
                <a16:creationId xmlns:a16="http://schemas.microsoft.com/office/drawing/2014/main" id="{3CA0CBF6-0349-1D88-8EBD-85EBF2866903}"/>
              </a:ext>
            </a:extLst>
          </p:cNvPr>
          <p:cNvSpPr txBox="1"/>
          <p:nvPr/>
        </p:nvSpPr>
        <p:spPr>
          <a:xfrm>
            <a:off x="9070825" y="3815634"/>
            <a:ext cx="555715"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4000" b="0" i="0" u="none" strike="noStrike" kern="1200" cap="none" spc="0" normalizeH="0" baseline="0" noProof="0" dirty="0">
                <a:ln>
                  <a:noFill/>
                </a:ln>
                <a:solidFill>
                  <a:srgbClr val="0099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da-DK" sz="4000" b="0" i="0" u="none" strike="noStrike" kern="1200" cap="none" spc="0" normalizeH="0" baseline="0" noProof="0" dirty="0">
              <a:ln>
                <a:noFill/>
              </a:ln>
              <a:solidFill>
                <a:srgbClr val="0099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7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par>
                                <p:cTn id="8" presetID="10" presetClass="entr" presetSubtype="0" fill="hold" nodeType="withEffect">
                                  <p:stCondLst>
                                    <p:cond delay="0"/>
                                  </p:stCondLst>
                                  <p:childTnLst>
                                    <p:set>
                                      <p:cBhvr>
                                        <p:cTn id="9" dur="1" fill="hold">
                                          <p:stCondLst>
                                            <p:cond delay="0"/>
                                          </p:stCondLst>
                                        </p:cTn>
                                        <p:tgtEl>
                                          <p:spTgt spid="318"/>
                                        </p:tgtEl>
                                        <p:attrNameLst>
                                          <p:attrName>style.visibility</p:attrName>
                                        </p:attrNameLst>
                                      </p:cBhvr>
                                      <p:to>
                                        <p:strVal val="visible"/>
                                      </p:to>
                                    </p:set>
                                    <p:animEffect transition="in" filter="fade">
                                      <p:cBhvr>
                                        <p:cTn id="10" dur="500"/>
                                        <p:tgtEl>
                                          <p:spTgt spid="318"/>
                                        </p:tgtEl>
                                      </p:cBhvr>
                                    </p:animEffect>
                                  </p:childTnLst>
                                </p:cTn>
                              </p:par>
                              <p:par>
                                <p:cTn id="11" presetID="10"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animEffect transition="in" filter="fade">
                                      <p:cBhvr>
                                        <p:cTn id="13" dur="500"/>
                                        <p:tgtEl>
                                          <p:spTgt spid="3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0"/>
                                        </p:tgtEl>
                                        <p:attrNameLst>
                                          <p:attrName>style.visibility</p:attrName>
                                        </p:attrNameLst>
                                      </p:cBhvr>
                                      <p:to>
                                        <p:strVal val="visible"/>
                                      </p:to>
                                    </p:set>
                                    <p:animEffect transition="in" filter="fade">
                                      <p:cBhvr>
                                        <p:cTn id="16" dur="500"/>
                                        <p:tgtEl>
                                          <p:spTgt spid="3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9" y="551719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69" name="TextBox 31">
            <a:extLst>
              <a:ext uri="{FF2B5EF4-FFF2-40B4-BE49-F238E27FC236}">
                <a16:creationId xmlns:a16="http://schemas.microsoft.com/office/drawing/2014/main" id="{C9D2FC82-F262-4BDA-A744-EE7366DAABBC}"/>
              </a:ext>
            </a:extLst>
          </p:cNvPr>
          <p:cNvSpPr txBox="1"/>
          <p:nvPr/>
        </p:nvSpPr>
        <p:spPr bwMode="auto">
          <a:xfrm>
            <a:off x="847086" y="5701348"/>
            <a:ext cx="10466908" cy="707886"/>
          </a:xfrm>
          <a:prstGeom prst="rect">
            <a:avLst/>
          </a:prstGeom>
          <a:noFill/>
        </p:spPr>
        <p:txBody>
          <a:bodyPr wrap="square">
            <a:spAutoFit/>
          </a:bodyPr>
          <a:lstStyle/>
          <a:p>
            <a:pPr algn="ctr" eaLnBrk="1" fontAlgn="auto" hangingPunct="1">
              <a:spcBef>
                <a:spcPts val="0"/>
              </a:spcBef>
              <a:spcAft>
                <a:spcPts val="0"/>
              </a:spcAft>
              <a:defRPr/>
            </a:pPr>
            <a:r>
              <a:rPr lang="da-DK" sz="2000" spc="30" dirty="0">
                <a:solidFill>
                  <a:schemeClr val="tx2"/>
                </a:solidFill>
                <a:latin typeface="Source Sans Pro" panose="020B0503030403020204" pitchFamily="34" charset="0"/>
                <a:ea typeface="Source Sans Pro" panose="020B0503030403020204" pitchFamily="34" charset="0"/>
              </a:rPr>
              <a:t>Bevar overblikket, vær forudseende og undgå pludselige manøvrer, som kan overraske andre.</a:t>
            </a:r>
            <a:br>
              <a:rPr lang="da-DK" sz="2000" spc="30" dirty="0">
                <a:solidFill>
                  <a:schemeClr val="tx2"/>
                </a:solidFill>
                <a:latin typeface="Source Sans Pro" panose="020B0503030403020204" pitchFamily="34" charset="0"/>
                <a:ea typeface="Source Sans Pro" panose="020B0503030403020204" pitchFamily="34" charset="0"/>
              </a:rPr>
            </a:br>
            <a:r>
              <a:rPr lang="da-DK" sz="2000" spc="30" dirty="0">
                <a:solidFill>
                  <a:schemeClr val="tx2"/>
                </a:solidFill>
                <a:latin typeface="Source Sans Pro" panose="020B0503030403020204" pitchFamily="34" charset="0"/>
                <a:ea typeface="Source Sans Pro" panose="020B0503030403020204" pitchFamily="34" charset="0"/>
              </a:rPr>
              <a:t>Ro kystnært for at undgå at komme på kollisionskurs med andre typer af skibe.</a:t>
            </a:r>
          </a:p>
        </p:txBody>
      </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Fare for sammenstød i praksis</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”Er vi umiddelbart på kollisionskurs?”</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2" name="Rectangle 3">
            <a:extLst>
              <a:ext uri="{FF2B5EF4-FFF2-40B4-BE49-F238E27FC236}">
                <a16:creationId xmlns:a16="http://schemas.microsoft.com/office/drawing/2014/main" id="{4A81C6A6-E92B-7A19-A2EE-3CEB31CEFC27}"/>
              </a:ext>
            </a:extLst>
          </p:cNvPr>
          <p:cNvSpPr txBox="1">
            <a:spLocks/>
          </p:cNvSpPr>
          <p:nvPr/>
        </p:nvSpPr>
        <p:spPr bwMode="auto">
          <a:xfrm>
            <a:off x="1549155" y="3843224"/>
            <a:ext cx="9062769" cy="13388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da-DK"/>
            </a:defPPr>
            <a:lvl1pPr marL="0" indent="0" defTabSz="914400" eaLnBrk="1" hangingPunct="1">
              <a:spcBef>
                <a:spcPts val="600"/>
              </a:spcBef>
              <a:buClr>
                <a:schemeClr val="accent1"/>
              </a:buClr>
              <a:buSzPct val="100000"/>
              <a:tabLst>
                <a:tab pos="85725" algn="l"/>
              </a:tabLst>
              <a:defRPr sz="1400">
                <a:solidFill>
                  <a:srgbClr val="595959"/>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defTabSz="914400" rtl="0" eaLnBrk="1" fontAlgn="base" latinLnBrk="0" hangingPunct="1">
              <a:lnSpc>
                <a:spcPct val="100000"/>
              </a:lnSpc>
              <a:spcBef>
                <a:spcPts val="0"/>
              </a:spcBef>
              <a:spcAft>
                <a:spcPts val="600"/>
              </a:spcAft>
              <a:buClr>
                <a:srgbClr val="4F81BD"/>
              </a:buClr>
              <a:buSzPct val="100000"/>
              <a:buFontTx/>
              <a:buNone/>
              <a:tabLst>
                <a:tab pos="85725" algn="l"/>
              </a:tabLst>
              <a:defRPr/>
            </a:pPr>
            <a:r>
              <a:rPr kumimoji="0" lang="da-DK" sz="1800" b="1" i="0"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Brug sund fornuft og betragt situationen fra den anden parts side, f.eks.:</a:t>
            </a:r>
          </a:p>
          <a:p>
            <a:pPr marL="461962" marR="0" lvl="0" indent="-285750" defTabSz="914400" rtl="0" eaLnBrk="1" fontAlgn="base" latinLnBrk="0" hangingPunct="1">
              <a:lnSpc>
                <a:spcPct val="100000"/>
              </a:lnSpc>
              <a:spcBef>
                <a:spcPts val="0"/>
              </a:spcBef>
              <a:spcAft>
                <a:spcPts val="600"/>
              </a:spcAft>
              <a:buClr>
                <a:srgbClr val="262E31"/>
              </a:buClr>
              <a:buSzPct val="100000"/>
              <a:buFont typeface="Source Sans Pro" panose="020B0503030403020204" pitchFamily="34" charset="0"/>
              <a:buChar char="-"/>
              <a:tabLst>
                <a:tab pos="447675" algn="l"/>
              </a:tabLst>
              <a:defRPr/>
            </a:pPr>
            <a:r>
              <a:rPr kumimoji="0" lang="da-DK" sz="16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Ligger man kystnært på 1 meter vanddybde i en robåd, så kommer et større skib ikke </a:t>
            </a:r>
            <a:r>
              <a:rPr lang="da-DK" sz="1600" dirty="0">
                <a:solidFill>
                  <a:schemeClr val="accent2"/>
                </a:solidFill>
                <a:latin typeface="Source Sans Pro" panose="020B0503030403020204" pitchFamily="34" charset="0"/>
                <a:ea typeface="Source Sans Pro" panose="020B0503030403020204" pitchFamily="34" charset="0"/>
              </a:rPr>
              <a:t>tæt på</a:t>
            </a:r>
            <a:endParaRPr kumimoji="0" lang="da-DK" sz="16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endParaRPr>
          </a:p>
          <a:p>
            <a:pPr marL="461962" marR="0" lvl="0" indent="-285750" defTabSz="914400" rtl="0" eaLnBrk="1" fontAlgn="base" latinLnBrk="0" hangingPunct="1">
              <a:lnSpc>
                <a:spcPct val="100000"/>
              </a:lnSpc>
              <a:spcBef>
                <a:spcPts val="0"/>
              </a:spcBef>
              <a:spcAft>
                <a:spcPts val="600"/>
              </a:spcAft>
              <a:buClr>
                <a:srgbClr val="262E31"/>
              </a:buClr>
              <a:buSzPct val="100000"/>
              <a:buFont typeface="Source Sans Pro" panose="020B0503030403020204" pitchFamily="34" charset="0"/>
              <a:buChar char="-"/>
              <a:tabLst>
                <a:tab pos="447675" algn="l"/>
              </a:tabLst>
              <a:defRPr/>
            </a:pPr>
            <a:r>
              <a:rPr kumimoji="0" lang="da-DK" sz="16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Sejler et skib i en sejlrende, vil det formentlig følge sejlrendens forløb.</a:t>
            </a:r>
          </a:p>
          <a:p>
            <a:pPr marL="461962" marR="0" lvl="0" indent="-285750" defTabSz="914400" rtl="0" eaLnBrk="1" fontAlgn="base" latinLnBrk="0" hangingPunct="1">
              <a:lnSpc>
                <a:spcPct val="100000"/>
              </a:lnSpc>
              <a:spcBef>
                <a:spcPts val="0"/>
              </a:spcBef>
              <a:spcAft>
                <a:spcPts val="600"/>
              </a:spcAft>
              <a:buClr>
                <a:srgbClr val="262E31"/>
              </a:buClr>
              <a:buSzPct val="100000"/>
              <a:buFont typeface="Source Sans Pro" panose="020B0503030403020204" pitchFamily="34" charset="0"/>
              <a:buChar char="-"/>
              <a:tabLst>
                <a:tab pos="447675" algn="l"/>
              </a:tabLst>
              <a:defRPr/>
            </a:pPr>
            <a:r>
              <a:rPr kumimoji="0" lang="da-DK" sz="1600" b="0" i="0" u="none" strike="noStrike" kern="1200" cap="none" spc="0" normalizeH="0" baseline="0" noProof="0" dirty="0">
                <a:ln>
                  <a:noFill/>
                </a:ln>
                <a:solidFill>
                  <a:srgbClr val="262E31"/>
                </a:solidFill>
                <a:effectLst/>
                <a:uLnTx/>
                <a:uFillTx/>
                <a:latin typeface="Source Sans Pro" panose="020B0503030403020204" pitchFamily="34" charset="0"/>
                <a:ea typeface="Source Sans Pro" panose="020B0503030403020204" pitchFamily="34" charset="0"/>
              </a:rPr>
              <a:t>Et samlet felt af sejlbåde eller -joller sejler sandsynligvis kapsejlads på en </a:t>
            </a:r>
            <a:r>
              <a:rPr kumimoji="0" lang="da-DK" sz="16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bane - ro udenom banen.</a:t>
            </a:r>
          </a:p>
        </p:txBody>
      </p:sp>
      <p:sp>
        <p:nvSpPr>
          <p:cNvPr id="4" name="TextBox 3">
            <a:extLst>
              <a:ext uri="{FF2B5EF4-FFF2-40B4-BE49-F238E27FC236}">
                <a16:creationId xmlns:a16="http://schemas.microsoft.com/office/drawing/2014/main" id="{6FDC2C92-67FA-7FBA-58D2-2F16B3057D56}"/>
              </a:ext>
            </a:extLst>
          </p:cNvPr>
          <p:cNvSpPr txBox="1"/>
          <p:nvPr/>
        </p:nvSpPr>
        <p:spPr>
          <a:xfrm>
            <a:off x="1091570" y="1844666"/>
            <a:ext cx="5812986" cy="127727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
                <a:srgbClr val="4F81BD"/>
              </a:buClr>
              <a:buSzPct val="100000"/>
              <a:buFontTx/>
              <a:buNone/>
              <a:tabLst>
                <a:tab pos="85725" algn="l"/>
              </a:tabLst>
              <a:defRPr/>
            </a:pPr>
            <a:r>
              <a:rPr kumimoji="0" lang="da-DK" b="1"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Foretag et realistisk skøn </a:t>
            </a:r>
          </a:p>
          <a:p>
            <a:pPr marL="0" marR="0" lvl="0" indent="0" algn="ctr" defTabSz="914400" rtl="0" eaLnBrk="1" fontAlgn="base" latinLnBrk="0" hangingPunct="1">
              <a:lnSpc>
                <a:spcPct val="100000"/>
              </a:lnSpc>
              <a:spcBef>
                <a:spcPts val="0"/>
              </a:spcBef>
              <a:spcAft>
                <a:spcPts val="600"/>
              </a:spcAft>
              <a:buClr>
                <a:srgbClr val="4F81BD"/>
              </a:buClr>
              <a:buSzPct val="100000"/>
              <a:buFontTx/>
              <a:buNone/>
              <a:tabLst>
                <a:tab pos="85725" algn="l"/>
              </a:tabLst>
              <a:defRPr/>
            </a:pPr>
            <a:r>
              <a:rPr kumimoji="0" lang="da-DK"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Herunder den/de andre bådes forventede manøvrer.</a:t>
            </a:r>
          </a:p>
          <a:p>
            <a:pPr marL="0" marR="0" lvl="0" indent="0" algn="ctr" defTabSz="914400" rtl="0" eaLnBrk="1" fontAlgn="base" latinLnBrk="0" hangingPunct="1">
              <a:lnSpc>
                <a:spcPct val="100000"/>
              </a:lnSpc>
              <a:spcBef>
                <a:spcPts val="0"/>
              </a:spcBef>
              <a:spcAft>
                <a:spcPts val="600"/>
              </a:spcAft>
              <a:buClr>
                <a:srgbClr val="4F81BD"/>
              </a:buClr>
              <a:buSzPct val="100000"/>
              <a:buFontTx/>
              <a:buNone/>
              <a:tabLst>
                <a:tab pos="85725" algn="l"/>
              </a:tabLst>
              <a:defRPr/>
            </a:pPr>
            <a:endParaRPr kumimoji="0" lang="da-DK" sz="8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endParaRPr>
          </a:p>
          <a:p>
            <a:pPr marL="0" marR="0" lvl="0" indent="0" algn="ctr" defTabSz="914400" rtl="0" eaLnBrk="1" fontAlgn="base" latinLnBrk="0" hangingPunct="1">
              <a:lnSpc>
                <a:spcPct val="100000"/>
              </a:lnSpc>
              <a:spcBef>
                <a:spcPts val="0"/>
              </a:spcBef>
              <a:spcAft>
                <a:spcPts val="600"/>
              </a:spcAft>
              <a:buClr>
                <a:srgbClr val="4F81BD"/>
              </a:buClr>
              <a:buSzPct val="100000"/>
              <a:buFontTx/>
              <a:buNone/>
              <a:tabLst>
                <a:tab pos="85725" algn="l"/>
              </a:tabLst>
              <a:defRPr/>
            </a:pPr>
            <a:r>
              <a:rPr kumimoji="0" lang="da-DK"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Forsøg at få øjenkontakt med personer på den anden båd.</a:t>
            </a:r>
          </a:p>
        </p:txBody>
      </p:sp>
      <p:pic>
        <p:nvPicPr>
          <p:cNvPr id="11" name="Picture 10">
            <a:extLst>
              <a:ext uri="{FF2B5EF4-FFF2-40B4-BE49-F238E27FC236}">
                <a16:creationId xmlns:a16="http://schemas.microsoft.com/office/drawing/2014/main" id="{FF524888-5551-BAF3-B571-2ECCDAF5FE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4964" y="1795348"/>
            <a:ext cx="2231875" cy="14760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6D57E24-08E4-D833-1B62-4BE96DE60D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75414" y="1795348"/>
            <a:ext cx="2290763" cy="147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49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33">
            <a:extLst>
              <a:ext uri="{FF2B5EF4-FFF2-40B4-BE49-F238E27FC236}">
                <a16:creationId xmlns:a16="http://schemas.microsoft.com/office/drawing/2014/main" id="{A5C95AC4-63D6-41E2-AA76-4F5BB5A85118}"/>
              </a:ext>
            </a:extLst>
          </p:cNvPr>
          <p:cNvCxnSpPr>
            <a:cxnSpLocks/>
          </p:cNvCxnSpPr>
          <p:nvPr/>
        </p:nvCxnSpPr>
        <p:spPr bwMode="auto">
          <a:xfrm>
            <a:off x="1242218" y="5517198"/>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4A81C6A6-E92B-7A19-A2EE-3CEB31CEFC27}"/>
              </a:ext>
            </a:extLst>
          </p:cNvPr>
          <p:cNvSpPr txBox="1">
            <a:spLocks/>
          </p:cNvSpPr>
          <p:nvPr/>
        </p:nvSpPr>
        <p:spPr bwMode="auto">
          <a:xfrm>
            <a:off x="810241" y="1893232"/>
            <a:ext cx="9955941" cy="31547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da-DK"/>
            </a:defPPr>
            <a:lvl1pPr marL="0" indent="0" defTabSz="914400" eaLnBrk="1" hangingPunct="1">
              <a:spcBef>
                <a:spcPts val="600"/>
              </a:spcBef>
              <a:buClr>
                <a:schemeClr val="accent1"/>
              </a:buClr>
              <a:buSzPct val="100000"/>
              <a:tabLst>
                <a:tab pos="85725" algn="l"/>
              </a:tabLst>
              <a:defRPr sz="1400">
                <a:solidFill>
                  <a:srgbClr val="595959"/>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a:tabLst>
                <a:tab pos="2332038" algn="ctr"/>
              </a:tabLst>
            </a:pPr>
            <a:r>
              <a:rPr lang="da-DK" sz="2400" dirty="0">
                <a:solidFill>
                  <a:schemeClr val="tx2"/>
                </a:solidFill>
              </a:rPr>
              <a:t>Vigereglernes hovedprincip:</a:t>
            </a:r>
          </a:p>
          <a:p>
            <a:pPr algn="ctr">
              <a:spcBef>
                <a:spcPts val="600"/>
              </a:spcBef>
              <a:tabLst>
                <a:tab pos="2332038" algn="ctr"/>
              </a:tabLst>
            </a:pPr>
            <a:r>
              <a:rPr lang="da-DK" sz="2400" b="1" dirty="0">
                <a:solidFill>
                  <a:schemeClr val="tx2"/>
                </a:solidFill>
              </a:rPr>
              <a:t>	”Den stærke viger for den svage”</a:t>
            </a:r>
          </a:p>
          <a:p>
            <a:pPr marL="0" marR="0" lvl="0" indent="0" algn="ctr" defTabSz="914400" rtl="0" eaLnBrk="1" fontAlgn="base" latinLnBrk="0" hangingPunct="1">
              <a:lnSpc>
                <a:spcPct val="100000"/>
              </a:lnSpc>
              <a:spcBef>
                <a:spcPts val="0"/>
              </a:spcBef>
              <a:spcAft>
                <a:spcPts val="600"/>
              </a:spcAft>
              <a:buClr>
                <a:srgbClr val="4F81BD"/>
              </a:buClr>
              <a:buSzPct val="100000"/>
              <a:buFontTx/>
              <a:buNone/>
              <a:tabLst>
                <a:tab pos="85725" algn="l"/>
              </a:tabLst>
              <a:defRPr/>
            </a:pPr>
            <a:endParaRPr kumimoji="0" lang="da-DK" sz="10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endParaRPr>
          </a:p>
          <a:p>
            <a:pPr algn="ctr">
              <a:spcBef>
                <a:spcPts val="0"/>
              </a:spcBef>
              <a:spcAft>
                <a:spcPts val="0"/>
              </a:spcAft>
              <a:buClr>
                <a:srgbClr val="4F81BD"/>
              </a:buClr>
              <a:tabLst/>
              <a:defRPr/>
            </a:pPr>
            <a:r>
              <a:rPr lang="da-DK" sz="1800" spc="30" dirty="0">
                <a:solidFill>
                  <a:schemeClr val="tx2"/>
                </a:solidFill>
                <a:latin typeface="Source Sans Pro" panose="020B0503030403020204" pitchFamily="34" charset="0"/>
                <a:ea typeface="Source Sans Pro" panose="020B0503030403020204" pitchFamily="34" charset="0"/>
              </a:rPr>
              <a:t>Den ”stærke” er det skib, som efter omstændighederne i situationen har de bedste forudsætninger for at gå af vejen og </a:t>
            </a:r>
            <a:r>
              <a:rPr lang="da-DK" sz="1800" u="sng" spc="30" dirty="0">
                <a:solidFill>
                  <a:schemeClr val="tx2"/>
                </a:solidFill>
                <a:latin typeface="Source Sans Pro" panose="020B0503030403020204" pitchFamily="34" charset="0"/>
                <a:ea typeface="Source Sans Pro" panose="020B0503030403020204" pitchFamily="34" charset="0"/>
              </a:rPr>
              <a:t>ikke nødvendigvis det skib, som har den største fremdrivningskraft</a:t>
            </a:r>
            <a:r>
              <a:rPr lang="da-DK" sz="1800" spc="30" dirty="0">
                <a:solidFill>
                  <a:schemeClr val="tx2"/>
                </a:solidFill>
                <a:latin typeface="Source Sans Pro" panose="020B0503030403020204" pitchFamily="34" charset="0"/>
                <a:ea typeface="Source Sans Pro" panose="020B0503030403020204" pitchFamily="34" charset="0"/>
              </a:rPr>
              <a:t>.</a:t>
            </a:r>
          </a:p>
          <a:p>
            <a:pPr marR="0" lvl="0" algn="ctr" defTabSz="914400" rtl="0" eaLnBrk="1" fontAlgn="base" latinLnBrk="0" hangingPunct="1">
              <a:lnSpc>
                <a:spcPct val="100000"/>
              </a:lnSpc>
              <a:spcBef>
                <a:spcPts val="0"/>
              </a:spcBef>
              <a:spcAft>
                <a:spcPts val="0"/>
              </a:spcAft>
              <a:buClr>
                <a:srgbClr val="4F81BD"/>
              </a:buClr>
              <a:buSzPct val="100000"/>
              <a:buFontTx/>
              <a:buNone/>
              <a:tabLst/>
              <a:defRPr/>
            </a:pPr>
            <a:endParaRPr kumimoji="0" lang="da-DK" sz="18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2151063" marR="0" lvl="0" algn="l" defTabSz="914400" rtl="0" eaLnBrk="1" fontAlgn="base" latinLnBrk="0" hangingPunct="1">
              <a:lnSpc>
                <a:spcPct val="100000"/>
              </a:lnSpc>
              <a:spcBef>
                <a:spcPts val="0"/>
              </a:spcBef>
              <a:spcAft>
                <a:spcPts val="0"/>
              </a:spcAft>
              <a:buClr>
                <a:srgbClr val="4F81BD"/>
              </a:buClr>
              <a:buSzPct val="100000"/>
              <a:buFontTx/>
              <a:buNone/>
              <a:tabLst>
                <a:tab pos="85725" algn="l"/>
              </a:tabLst>
              <a:defRPr/>
            </a:pPr>
            <a:r>
              <a:rPr kumimoji="0" lang="da-DK" sz="18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F.eks.:</a:t>
            </a:r>
          </a:p>
          <a:p>
            <a:pPr marL="2333625" marR="0" lvl="0" indent="-182563" algn="l" defTabSz="914400" rtl="0" eaLnBrk="1" fontAlgn="base" latinLnBrk="0" hangingPunct="1">
              <a:lnSpc>
                <a:spcPct val="100000"/>
              </a:lnSpc>
              <a:spcBef>
                <a:spcPts val="0"/>
              </a:spcBef>
              <a:spcAft>
                <a:spcPts val="300"/>
              </a:spcAft>
              <a:buClr>
                <a:srgbClr val="595959"/>
              </a:buClr>
              <a:buSzPct val="100000"/>
              <a:buFont typeface="Century Gothic" panose="020B0502020202020204" pitchFamily="34" charset="0"/>
              <a:buChar char="-"/>
              <a:tabLst>
                <a:tab pos="85725" algn="l"/>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Overhalende båd viger</a:t>
            </a:r>
          </a:p>
          <a:p>
            <a:pPr marL="2333625" marR="0" lvl="0" indent="-182563" algn="l" defTabSz="914400" rtl="0" eaLnBrk="1" fontAlgn="base" latinLnBrk="0" hangingPunct="1">
              <a:lnSpc>
                <a:spcPct val="100000"/>
              </a:lnSpc>
              <a:spcBef>
                <a:spcPts val="0"/>
              </a:spcBef>
              <a:spcAft>
                <a:spcPts val="300"/>
              </a:spcAft>
              <a:buClr>
                <a:srgbClr val="595959"/>
              </a:buClr>
              <a:buSzPct val="100000"/>
              <a:buFont typeface="Century Gothic" panose="020B0502020202020204" pitchFamily="34" charset="0"/>
              <a:buChar char="-"/>
              <a:tabLst>
                <a:tab pos="85725" algn="l"/>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Motor viger for sejl</a:t>
            </a:r>
          </a:p>
          <a:p>
            <a:pPr marL="2333625" marR="0" lvl="0" indent="-182563" algn="l" defTabSz="914400" rtl="0" eaLnBrk="1" fontAlgn="base" latinLnBrk="0" hangingPunct="1">
              <a:lnSpc>
                <a:spcPct val="100000"/>
              </a:lnSpc>
              <a:spcBef>
                <a:spcPts val="0"/>
              </a:spcBef>
              <a:spcAft>
                <a:spcPts val="300"/>
              </a:spcAft>
              <a:buClr>
                <a:srgbClr val="595959"/>
              </a:buClr>
              <a:buSzPct val="100000"/>
              <a:buFont typeface="Century Gothic" panose="020B0502020202020204" pitchFamily="34" charset="0"/>
              <a:buChar char="-"/>
              <a:tabLst>
                <a:tab pos="85725" algn="l"/>
              </a:tabLst>
              <a:defRPr/>
            </a:pPr>
            <a:r>
              <a:rPr lang="da-DK" sz="1800" dirty="0">
                <a:solidFill>
                  <a:schemeClr val="tx2"/>
                </a:solidFill>
                <a:latin typeface="Source Sans Pro" panose="020B0503030403020204" pitchFamily="34" charset="0"/>
                <a:ea typeface="Source Sans Pro" panose="020B0503030403020204" pitchFamily="34" charset="0"/>
              </a:rPr>
              <a:t>I en sejlrende: Små skibe viger for store skibe</a:t>
            </a:r>
            <a:endPar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grpSp>
        <p:nvGrpSpPr>
          <p:cNvPr id="2" name="Group 35">
            <a:extLst>
              <a:ext uri="{FF2B5EF4-FFF2-40B4-BE49-F238E27FC236}">
                <a16:creationId xmlns:a16="http://schemas.microsoft.com/office/drawing/2014/main" id="{A31B12C6-29AC-B071-0CBF-A3938C54162D}"/>
              </a:ext>
            </a:extLst>
          </p:cNvPr>
          <p:cNvGrpSpPr>
            <a:grpSpLocks/>
          </p:cNvGrpSpPr>
          <p:nvPr/>
        </p:nvGrpSpPr>
        <p:grpSpPr bwMode="auto">
          <a:xfrm>
            <a:off x="554182" y="284400"/>
            <a:ext cx="11083636" cy="1019175"/>
            <a:chOff x="-152307" y="655461"/>
            <a:chExt cx="12191818" cy="1019655"/>
          </a:xfrm>
        </p:grpSpPr>
        <p:sp>
          <p:nvSpPr>
            <p:cNvPr id="3" name="TextBox 31">
              <a:extLst>
                <a:ext uri="{FF2B5EF4-FFF2-40B4-BE49-F238E27FC236}">
                  <a16:creationId xmlns:a16="http://schemas.microsoft.com/office/drawing/2014/main" id="{0B238EF0-7E7A-A795-E3DC-AA678566D7F5}"/>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Hvem skal gå af vejen for hvem?</a:t>
              </a:r>
            </a:p>
          </p:txBody>
        </p:sp>
        <p:sp>
          <p:nvSpPr>
            <p:cNvPr id="4" name="TextBox 32">
              <a:extLst>
                <a:ext uri="{FF2B5EF4-FFF2-40B4-BE49-F238E27FC236}">
                  <a16:creationId xmlns:a16="http://schemas.microsoft.com/office/drawing/2014/main" id="{666D3B78-3FE2-54DB-C02D-355F20734051}"/>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Vigeregler</a:t>
              </a:r>
            </a:p>
          </p:txBody>
        </p:sp>
        <p:cxnSp>
          <p:nvCxnSpPr>
            <p:cNvPr id="5" name="Straight Connector 33">
              <a:extLst>
                <a:ext uri="{FF2B5EF4-FFF2-40B4-BE49-F238E27FC236}">
                  <a16:creationId xmlns:a16="http://schemas.microsoft.com/office/drawing/2014/main" id="{4BD1B79F-05CD-4795-084E-DE4DA4BEA8B0}"/>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6" name="Thought Bubble: Cloud 5">
            <a:extLst>
              <a:ext uri="{FF2B5EF4-FFF2-40B4-BE49-F238E27FC236}">
                <a16:creationId xmlns:a16="http://schemas.microsoft.com/office/drawing/2014/main" id="{AEBDFF9C-4650-FB67-97EA-3DB6E4FFD1C0}"/>
              </a:ext>
            </a:extLst>
          </p:cNvPr>
          <p:cNvSpPr/>
          <p:nvPr/>
        </p:nvSpPr>
        <p:spPr>
          <a:xfrm>
            <a:off x="10520839" y="4150192"/>
            <a:ext cx="428942" cy="385404"/>
          </a:xfrm>
          <a:prstGeom prst="cloudCallout">
            <a:avLst>
              <a:gd name="adj1" fmla="val -33339"/>
              <a:gd name="adj2" fmla="val 86207"/>
            </a:avLst>
          </a:prstGeom>
          <a:solidFill>
            <a:schemeClr val="bg1"/>
          </a:solidFill>
          <a:ln w="12700">
            <a:solidFill>
              <a:schemeClr val="accent2">
                <a:lumMod val="75000"/>
                <a:lumOff val="25000"/>
              </a:schemeClr>
            </a:solidFill>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2">
                    <a:lumMod val="75000"/>
                    <a:lumOff val="25000"/>
                  </a:schemeClr>
                </a:solidFill>
                <a:effectLst/>
                <a:uLnTx/>
                <a:uFillTx/>
                <a:latin typeface="Century Gothic"/>
              </a:rPr>
              <a:t>?</a:t>
            </a:r>
            <a:endParaRPr kumimoji="0" lang="da-DK" sz="2000" b="1" i="0" u="none" strike="noStrike" kern="1200" cap="none" spc="0" normalizeH="0" baseline="0" noProof="0" dirty="0">
              <a:ln>
                <a:noFill/>
              </a:ln>
              <a:solidFill>
                <a:schemeClr val="accent2">
                  <a:lumMod val="75000"/>
                  <a:lumOff val="25000"/>
                </a:schemeClr>
              </a:solidFill>
              <a:effectLst/>
              <a:uLnTx/>
              <a:uFillTx/>
              <a:latin typeface="Century Gothic"/>
            </a:endParaRPr>
          </a:p>
        </p:txBody>
      </p:sp>
      <p:grpSp>
        <p:nvGrpSpPr>
          <p:cNvPr id="7" name="Group 6">
            <a:extLst>
              <a:ext uri="{FF2B5EF4-FFF2-40B4-BE49-F238E27FC236}">
                <a16:creationId xmlns:a16="http://schemas.microsoft.com/office/drawing/2014/main" id="{410D8F9D-267A-BDA5-AC5B-8A1C0ED9B4A1}"/>
              </a:ext>
            </a:extLst>
          </p:cNvPr>
          <p:cNvGrpSpPr>
            <a:grpSpLocks noChangeAspect="1"/>
          </p:cNvGrpSpPr>
          <p:nvPr/>
        </p:nvGrpSpPr>
        <p:grpSpPr>
          <a:xfrm rot="17766070">
            <a:off x="10087925" y="4208850"/>
            <a:ext cx="756861" cy="1360225"/>
            <a:chOff x="1195775" y="3074782"/>
            <a:chExt cx="591568" cy="1063161"/>
          </a:xfrm>
        </p:grpSpPr>
        <p:sp>
          <p:nvSpPr>
            <p:cNvPr id="8" name="Freeform: Shape 7">
              <a:extLst>
                <a:ext uri="{FF2B5EF4-FFF2-40B4-BE49-F238E27FC236}">
                  <a16:creationId xmlns:a16="http://schemas.microsoft.com/office/drawing/2014/main" id="{6AE8DF90-5E31-E3C9-53E2-2642D3D51B3B}"/>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9" name="Freeform: Shape 8">
              <a:extLst>
                <a:ext uri="{FF2B5EF4-FFF2-40B4-BE49-F238E27FC236}">
                  <a16:creationId xmlns:a16="http://schemas.microsoft.com/office/drawing/2014/main" id="{A5C66E8B-B3D0-F400-084E-ED45CF7AC3A1}"/>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0" name="Straight Arrow Connector 9">
              <a:extLst>
                <a:ext uri="{FF2B5EF4-FFF2-40B4-BE49-F238E27FC236}">
                  <a16:creationId xmlns:a16="http://schemas.microsoft.com/office/drawing/2014/main" id="{F59FEDAC-F90B-55EF-B051-433CA2165AE9}"/>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A870323-2777-77AA-E333-8EEDA8E8D17B}"/>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3" name="Freeform: Shape 12">
              <a:extLst>
                <a:ext uri="{FF2B5EF4-FFF2-40B4-BE49-F238E27FC236}">
                  <a16:creationId xmlns:a16="http://schemas.microsoft.com/office/drawing/2014/main" id="{BD64250B-DFE1-1202-D959-C757583C4661}"/>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14" name="Straight Connector 13">
              <a:extLst>
                <a:ext uri="{FF2B5EF4-FFF2-40B4-BE49-F238E27FC236}">
                  <a16:creationId xmlns:a16="http://schemas.microsoft.com/office/drawing/2014/main" id="{92B39D19-8B58-4CAE-70D4-7303F734C8F4}"/>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306D8646-87B8-4350-7C60-374C8A968DD5}"/>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TextBox 15">
            <a:extLst>
              <a:ext uri="{FF2B5EF4-FFF2-40B4-BE49-F238E27FC236}">
                <a16:creationId xmlns:a16="http://schemas.microsoft.com/office/drawing/2014/main" id="{CDF1C360-6AEB-405C-9B7A-359148450F2F}"/>
              </a:ext>
            </a:extLst>
          </p:cNvPr>
          <p:cNvSpPr txBox="1"/>
          <p:nvPr/>
        </p:nvSpPr>
        <p:spPr>
          <a:xfrm>
            <a:off x="9195995" y="3712251"/>
            <a:ext cx="2315924" cy="307777"/>
          </a:xfrm>
          <a:prstGeom prst="rect">
            <a:avLst/>
          </a:prstGeom>
          <a:noFill/>
        </p:spPr>
        <p:txBody>
          <a:bodyPr wrap="square" rtlCol="0">
            <a:spAutoFit/>
          </a:bodyPr>
          <a:lstStyle/>
          <a:p>
            <a:pPr algn="ctr"/>
            <a:r>
              <a:rPr lang="da-DK" sz="1400" i="1" dirty="0">
                <a:solidFill>
                  <a:schemeClr val="accent2">
                    <a:lumMod val="75000"/>
                    <a:lumOff val="25000"/>
                  </a:schemeClr>
                </a:solidFill>
              </a:rPr>
              <a:t>Hvor stærk er en robåd? </a:t>
            </a:r>
          </a:p>
        </p:txBody>
      </p:sp>
      <p:sp>
        <p:nvSpPr>
          <p:cNvPr id="17" name="TextBox 31">
            <a:extLst>
              <a:ext uri="{FF2B5EF4-FFF2-40B4-BE49-F238E27FC236}">
                <a16:creationId xmlns:a16="http://schemas.microsoft.com/office/drawing/2014/main" id="{4B1CEE26-369A-7B0C-A3A4-A4AE32C1CF58}"/>
              </a:ext>
            </a:extLst>
          </p:cNvPr>
          <p:cNvSpPr txBox="1"/>
          <p:nvPr/>
        </p:nvSpPr>
        <p:spPr bwMode="auto">
          <a:xfrm>
            <a:off x="470649" y="5701348"/>
            <a:ext cx="11189735" cy="707886"/>
          </a:xfrm>
          <a:prstGeom prst="rect">
            <a:avLst/>
          </a:prstGeom>
          <a:noFill/>
        </p:spPr>
        <p:txBody>
          <a:bodyPr wrap="square">
            <a:spAutoFit/>
          </a:bodyPr>
          <a:lstStyle/>
          <a:p>
            <a:pPr algn="ctr" eaLnBrk="1" fontAlgn="auto" hangingPunct="1">
              <a:spcBef>
                <a:spcPts val="0"/>
              </a:spcBef>
              <a:spcAft>
                <a:spcPts val="0"/>
              </a:spcAft>
              <a:defRPr/>
            </a:pPr>
            <a:r>
              <a:rPr lang="da-DK" sz="2000" dirty="0">
                <a:solidFill>
                  <a:schemeClr val="tx2"/>
                </a:solidFill>
                <a:latin typeface="Source Sans Pro" panose="020B0503030403020204" pitchFamily="34" charset="0"/>
                <a:ea typeface="Source Sans Pro" panose="020B0503030403020204" pitchFamily="34" charset="0"/>
              </a:rPr>
              <a:t>Robåde (fartøjer under roning) er ikke omtalt som en selvstændig skibstype i vigereglerne.</a:t>
            </a:r>
            <a:br>
              <a:rPr lang="da-DK" sz="2000" spc="30" dirty="0">
                <a:solidFill>
                  <a:schemeClr val="tx2"/>
                </a:solidFill>
                <a:latin typeface="Source Sans Pro" panose="020B0503030403020204" pitchFamily="34" charset="0"/>
                <a:ea typeface="Source Sans Pro" panose="020B0503030403020204" pitchFamily="34" charset="0"/>
              </a:rPr>
            </a:br>
            <a:r>
              <a:rPr lang="da-DK" sz="2000" spc="30" dirty="0">
                <a:solidFill>
                  <a:schemeClr val="tx2"/>
                </a:solidFill>
                <a:latin typeface="Source Sans Pro" panose="020B0503030403020204" pitchFamily="34" charset="0"/>
                <a:ea typeface="Source Sans Pro" panose="020B0503030403020204" pitchFamily="34" charset="0"/>
              </a:rPr>
              <a:t>Vigepligten falder tilbage på hovedprincippet ”den stærke viger for den svage” og godt sømandskab. </a:t>
            </a:r>
          </a:p>
        </p:txBody>
      </p:sp>
    </p:spTree>
    <p:extLst>
      <p:ext uri="{BB962C8B-B14F-4D97-AF65-F5344CB8AC3E}">
        <p14:creationId xmlns:p14="http://schemas.microsoft.com/office/powerpoint/2010/main" val="41997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500"/>
                                        <p:tgtEl>
                                          <p:spTgt spid="1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6" end="6"/>
                                            </p:txEl>
                                          </p:spTgt>
                                        </p:tgtEl>
                                        <p:attrNameLst>
                                          <p:attrName>style.visibility</p:attrName>
                                        </p:attrNameLst>
                                      </p:cBhvr>
                                      <p:to>
                                        <p:strVal val="visible"/>
                                      </p:to>
                                    </p:set>
                                    <p:animEffect transition="in" filter="fade">
                                      <p:cBhvr>
                                        <p:cTn id="10" dur="500"/>
                                        <p:tgtEl>
                                          <p:spTgt spid="1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7" end="7"/>
                                            </p:txEl>
                                          </p:spTgt>
                                        </p:tgtEl>
                                        <p:attrNameLst>
                                          <p:attrName>style.visibility</p:attrName>
                                        </p:attrNameLst>
                                      </p:cBhvr>
                                      <p:to>
                                        <p:strVal val="visible"/>
                                      </p:to>
                                    </p:set>
                                    <p:animEffect transition="in" filter="fade">
                                      <p:cBhvr>
                                        <p:cTn id="13" dur="500"/>
                                        <p:tgtEl>
                                          <p:spTgt spid="1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8" end="8"/>
                                            </p:txEl>
                                          </p:spTgt>
                                        </p:tgtEl>
                                        <p:attrNameLst>
                                          <p:attrName>style.visibility</p:attrName>
                                        </p:attrNameLst>
                                      </p:cBhvr>
                                      <p:to>
                                        <p:strVal val="visible"/>
                                      </p:to>
                                    </p:set>
                                    <p:animEffect transition="in" filter="fade">
                                      <p:cBhvr>
                                        <p:cTn id="16" dur="500"/>
                                        <p:tgtEl>
                                          <p:spTgt spid="12">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En robåd møder en anden robåd</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De indbyrdes vigeregler for maskindrevne skibe anvendes </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53" name="Rectangle 152">
            <a:extLst>
              <a:ext uri="{FF2B5EF4-FFF2-40B4-BE49-F238E27FC236}">
                <a16:creationId xmlns:a16="http://schemas.microsoft.com/office/drawing/2014/main" id="{3DEBA142-E94F-A0D0-FE77-2F460F7B7E19}"/>
              </a:ext>
            </a:extLst>
          </p:cNvPr>
          <p:cNvSpPr/>
          <p:nvPr/>
        </p:nvSpPr>
        <p:spPr>
          <a:xfrm>
            <a:off x="793939" y="1722979"/>
            <a:ext cx="1911148" cy="4668638"/>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54" name="Rectangle 153">
            <a:extLst>
              <a:ext uri="{FF2B5EF4-FFF2-40B4-BE49-F238E27FC236}">
                <a16:creationId xmlns:a16="http://schemas.microsoft.com/office/drawing/2014/main" id="{0659ECBD-0828-8A51-3028-635F943A3EE8}"/>
              </a:ext>
            </a:extLst>
          </p:cNvPr>
          <p:cNvSpPr/>
          <p:nvPr/>
        </p:nvSpPr>
        <p:spPr>
          <a:xfrm>
            <a:off x="5933542" y="1722979"/>
            <a:ext cx="1588958" cy="4668638"/>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55" name="Rectangle 3">
            <a:extLst>
              <a:ext uri="{FF2B5EF4-FFF2-40B4-BE49-F238E27FC236}">
                <a16:creationId xmlns:a16="http://schemas.microsoft.com/office/drawing/2014/main" id="{1D7CCD4D-B481-8EE3-9451-7CEEE03B3215}"/>
              </a:ext>
            </a:extLst>
          </p:cNvPr>
          <p:cNvSpPr txBox="1">
            <a:spLocks/>
          </p:cNvSpPr>
          <p:nvPr/>
        </p:nvSpPr>
        <p:spPr bwMode="auto">
          <a:xfrm>
            <a:off x="6016677" y="5903845"/>
            <a:ext cx="1449882" cy="408617"/>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100" b="0" i="0" u="none" strike="noStrike" cap="none" spc="0" normalizeH="0" baseline="0">
                <a:ln>
                  <a:noFill/>
                </a:ln>
                <a:solidFill>
                  <a:srgbClr val="002060"/>
                </a:solidFill>
                <a:effectLst/>
                <a:uLnTx/>
                <a:uFillTx/>
                <a:latin typeface="Source Sans Pro" panose="020B0503030403020204" pitchFamily="34" charset="0"/>
                <a:ea typeface="Source Sans Pro" panose="020B0503030403020204" pitchFamily="34" charset="0"/>
              </a:defRPr>
            </a:lvl1pPr>
          </a:lstStyle>
          <a:p>
            <a:pPr>
              <a:spcBef>
                <a:spcPts val="0"/>
              </a:spcBef>
            </a:pPr>
            <a:r>
              <a:rPr lang="da-DK" sz="1200" dirty="0">
                <a:solidFill>
                  <a:schemeClr val="accent2"/>
                </a:solidFill>
              </a:rPr>
              <a:t>Den overhalende </a:t>
            </a:r>
          </a:p>
          <a:p>
            <a:pPr>
              <a:spcBef>
                <a:spcPts val="0"/>
              </a:spcBef>
            </a:pPr>
            <a:r>
              <a:rPr lang="da-DK" sz="1200" dirty="0">
                <a:solidFill>
                  <a:schemeClr val="accent2"/>
                </a:solidFill>
              </a:rPr>
              <a:t>robåd viger</a:t>
            </a:r>
          </a:p>
        </p:txBody>
      </p:sp>
      <p:sp>
        <p:nvSpPr>
          <p:cNvPr id="156" name="Rectangle 3">
            <a:extLst>
              <a:ext uri="{FF2B5EF4-FFF2-40B4-BE49-F238E27FC236}">
                <a16:creationId xmlns:a16="http://schemas.microsoft.com/office/drawing/2014/main" id="{E270C30A-A03A-5A73-F2E4-0F3EBADDC332}"/>
              </a:ext>
            </a:extLst>
          </p:cNvPr>
          <p:cNvSpPr txBox="1">
            <a:spLocks/>
          </p:cNvSpPr>
          <p:nvPr/>
        </p:nvSpPr>
        <p:spPr bwMode="auto">
          <a:xfrm>
            <a:off x="6022055" y="1767859"/>
            <a:ext cx="1444504" cy="286032"/>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100" b="0" i="0" u="none" strike="noStrike" cap="none" spc="0" normalizeH="0" baseline="0">
                <a:ln>
                  <a:noFill/>
                </a:ln>
                <a:solidFill>
                  <a:srgbClr val="002060"/>
                </a:solidFill>
                <a:effectLst/>
                <a:uLnTx/>
                <a:uFillTx/>
                <a:latin typeface="Source Sans Pro" panose="020B0503030403020204" pitchFamily="34" charset="0"/>
                <a:ea typeface="Source Sans Pro" panose="020B0503030403020204" pitchFamily="34" charset="0"/>
              </a:defRPr>
            </a:lvl1pPr>
          </a:lstStyle>
          <a:p>
            <a:r>
              <a:rPr lang="da-DK" sz="1200" b="1" dirty="0">
                <a:solidFill>
                  <a:schemeClr val="accent2"/>
                </a:solidFill>
              </a:rPr>
              <a:t>OVERHALING</a:t>
            </a:r>
          </a:p>
        </p:txBody>
      </p:sp>
      <p:sp>
        <p:nvSpPr>
          <p:cNvPr id="157" name="Rectangle 3">
            <a:extLst>
              <a:ext uri="{FF2B5EF4-FFF2-40B4-BE49-F238E27FC236}">
                <a16:creationId xmlns:a16="http://schemas.microsoft.com/office/drawing/2014/main" id="{BF68FE16-18FC-09B8-0B6B-503B96A6FD03}"/>
              </a:ext>
            </a:extLst>
          </p:cNvPr>
          <p:cNvSpPr txBox="1">
            <a:spLocks/>
          </p:cNvSpPr>
          <p:nvPr/>
        </p:nvSpPr>
        <p:spPr bwMode="auto">
          <a:xfrm>
            <a:off x="852022" y="5903842"/>
            <a:ext cx="1739981" cy="408617"/>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pPr>
              <a:spcBef>
                <a:spcPts val="0"/>
              </a:spcBef>
            </a:pPr>
            <a:r>
              <a:rPr lang="da-DK" b="0" dirty="0">
                <a:solidFill>
                  <a:schemeClr val="accent2"/>
                </a:solidFill>
              </a:rPr>
              <a:t>Begge robåde viger </a:t>
            </a:r>
          </a:p>
          <a:p>
            <a:pPr>
              <a:spcBef>
                <a:spcPts val="0"/>
              </a:spcBef>
            </a:pPr>
            <a:r>
              <a:rPr lang="da-DK" b="0" dirty="0">
                <a:solidFill>
                  <a:schemeClr val="accent2"/>
                </a:solidFill>
              </a:rPr>
              <a:t>til styrbord</a:t>
            </a:r>
          </a:p>
        </p:txBody>
      </p:sp>
      <p:grpSp>
        <p:nvGrpSpPr>
          <p:cNvPr id="158" name="Group 157">
            <a:extLst>
              <a:ext uri="{FF2B5EF4-FFF2-40B4-BE49-F238E27FC236}">
                <a16:creationId xmlns:a16="http://schemas.microsoft.com/office/drawing/2014/main" id="{2F685F3F-481D-6CC7-5117-2F0BB8F08C2E}"/>
              </a:ext>
            </a:extLst>
          </p:cNvPr>
          <p:cNvGrpSpPr/>
          <p:nvPr/>
        </p:nvGrpSpPr>
        <p:grpSpPr>
          <a:xfrm rot="16200000">
            <a:off x="1045886" y="3554325"/>
            <a:ext cx="1173946" cy="1051908"/>
            <a:chOff x="2982733" y="3390156"/>
            <a:chExt cx="1034272" cy="405798"/>
          </a:xfrm>
        </p:grpSpPr>
        <p:sp>
          <p:nvSpPr>
            <p:cNvPr id="159" name="Freeform: Shape 158">
              <a:extLst>
                <a:ext uri="{FF2B5EF4-FFF2-40B4-BE49-F238E27FC236}">
                  <a16:creationId xmlns:a16="http://schemas.microsoft.com/office/drawing/2014/main" id="{D18AE6D7-7EA1-05DA-017D-BDB9AC8913E4}"/>
                </a:ext>
              </a:extLst>
            </p:cNvPr>
            <p:cNvSpPr/>
            <p:nvPr/>
          </p:nvSpPr>
          <p:spPr>
            <a:xfrm flipV="1">
              <a:off x="2982733" y="3591077"/>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60" name="Freeform: Shape 159">
              <a:extLst>
                <a:ext uri="{FF2B5EF4-FFF2-40B4-BE49-F238E27FC236}">
                  <a16:creationId xmlns:a16="http://schemas.microsoft.com/office/drawing/2014/main" id="{5371EA20-B84E-BEEA-D418-36E61AA063B9}"/>
                </a:ext>
              </a:extLst>
            </p:cNvPr>
            <p:cNvSpPr/>
            <p:nvPr/>
          </p:nvSpPr>
          <p:spPr>
            <a:xfrm rot="10800000" flipV="1">
              <a:off x="3203570" y="3390156"/>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sp>
        <p:nvSpPr>
          <p:cNvPr id="164" name="Rectangle 163">
            <a:extLst>
              <a:ext uri="{FF2B5EF4-FFF2-40B4-BE49-F238E27FC236}">
                <a16:creationId xmlns:a16="http://schemas.microsoft.com/office/drawing/2014/main" id="{B9F2AE7D-6397-84B9-4E34-B494FD4B1E6D}"/>
              </a:ext>
            </a:extLst>
          </p:cNvPr>
          <p:cNvSpPr/>
          <p:nvPr/>
        </p:nvSpPr>
        <p:spPr>
          <a:xfrm>
            <a:off x="2882410" y="1722979"/>
            <a:ext cx="2879006" cy="4668638"/>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65" name="Rectangle 3">
            <a:extLst>
              <a:ext uri="{FF2B5EF4-FFF2-40B4-BE49-F238E27FC236}">
                <a16:creationId xmlns:a16="http://schemas.microsoft.com/office/drawing/2014/main" id="{B4591E65-2DD2-321E-3D6F-B12E51C88172}"/>
              </a:ext>
            </a:extLst>
          </p:cNvPr>
          <p:cNvSpPr txBox="1">
            <a:spLocks/>
          </p:cNvSpPr>
          <p:nvPr/>
        </p:nvSpPr>
        <p:spPr bwMode="auto">
          <a:xfrm>
            <a:off x="3451775" y="1767859"/>
            <a:ext cx="1766111" cy="286032"/>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100" b="0" i="0" u="none" strike="noStrike" cap="none" spc="0" normalizeH="0" baseline="0">
                <a:ln>
                  <a:noFill/>
                </a:ln>
                <a:solidFill>
                  <a:srgbClr val="002060"/>
                </a:solidFill>
                <a:effectLst/>
                <a:uLnTx/>
                <a:uFillTx/>
                <a:latin typeface="Source Sans Pro" panose="020B0503030403020204" pitchFamily="34" charset="0"/>
                <a:ea typeface="Source Sans Pro" panose="020B0503030403020204" pitchFamily="34" charset="0"/>
              </a:defRPr>
            </a:lvl1pPr>
          </a:lstStyle>
          <a:p>
            <a:r>
              <a:rPr lang="da-DK" sz="1200" b="1" dirty="0">
                <a:solidFill>
                  <a:schemeClr val="accent2"/>
                </a:solidFill>
              </a:rPr>
              <a:t>PÅ SKÆRENDE KURSER</a:t>
            </a:r>
          </a:p>
        </p:txBody>
      </p:sp>
      <p:sp>
        <p:nvSpPr>
          <p:cNvPr id="166" name="Freeform: Shape 165">
            <a:extLst>
              <a:ext uri="{FF2B5EF4-FFF2-40B4-BE49-F238E27FC236}">
                <a16:creationId xmlns:a16="http://schemas.microsoft.com/office/drawing/2014/main" id="{B863E8D6-6E13-C0EA-B8D7-50765C071D18}"/>
              </a:ext>
            </a:extLst>
          </p:cNvPr>
          <p:cNvSpPr/>
          <p:nvPr/>
        </p:nvSpPr>
        <p:spPr>
          <a:xfrm>
            <a:off x="3328626" y="3930387"/>
            <a:ext cx="652800" cy="28216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Lst>
            <a:ahLst/>
            <a:cxnLst>
              <a:cxn ang="0">
                <a:pos x="connsiteX0" y="connsiteY0"/>
              </a:cxn>
              <a:cxn ang="0">
                <a:pos x="connsiteX1" y="connsiteY1"/>
              </a:cxn>
              <a:cxn ang="0">
                <a:pos x="connsiteX2" y="connsiteY2"/>
              </a:cxn>
            </a:cxnLst>
            <a:rect l="l" t="t" r="r" b="b"/>
            <a:pathLst>
              <a:path w="424815" h="248595">
                <a:moveTo>
                  <a:pt x="0" y="248595"/>
                </a:moveTo>
                <a:cubicBezTo>
                  <a:pt x="3069" y="132549"/>
                  <a:pt x="36513" y="70583"/>
                  <a:pt x="107315" y="29520"/>
                </a:cubicBezTo>
                <a:cubicBezTo>
                  <a:pt x="178118" y="-11543"/>
                  <a:pt x="424815" y="2215"/>
                  <a:pt x="424815" y="2215"/>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67" name="Freeform: Shape 166">
            <a:extLst>
              <a:ext uri="{FF2B5EF4-FFF2-40B4-BE49-F238E27FC236}">
                <a16:creationId xmlns:a16="http://schemas.microsoft.com/office/drawing/2014/main" id="{E7923781-3C8D-95F5-777D-2D9455A25BDD}"/>
              </a:ext>
            </a:extLst>
          </p:cNvPr>
          <p:cNvSpPr/>
          <p:nvPr/>
        </p:nvSpPr>
        <p:spPr>
          <a:xfrm rot="16200000" flipV="1">
            <a:off x="4479948" y="3035952"/>
            <a:ext cx="465886" cy="1344363"/>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Lst>
            <a:ahLst/>
            <a:cxnLst>
              <a:cxn ang="0">
                <a:pos x="connsiteX0" y="connsiteY0"/>
              </a:cxn>
              <a:cxn ang="0">
                <a:pos x="connsiteX1" y="connsiteY1"/>
              </a:cxn>
              <a:cxn ang="0">
                <a:pos x="connsiteX2" y="connsiteY2"/>
              </a:cxn>
            </a:cxnLst>
            <a:rect l="l" t="t" r="r" b="b"/>
            <a:pathLst>
              <a:path w="417146" h="627491">
                <a:moveTo>
                  <a:pt x="2374" y="627491"/>
                </a:moveTo>
                <a:cubicBezTo>
                  <a:pt x="5064" y="499470"/>
                  <a:pt x="-29905" y="90461"/>
                  <a:pt x="99646" y="32667"/>
                </a:cubicBezTo>
                <a:cubicBezTo>
                  <a:pt x="213131" y="-17960"/>
                  <a:pt x="417146" y="5362"/>
                  <a:pt x="417146" y="5362"/>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68" name="Rectangle 3">
            <a:extLst>
              <a:ext uri="{FF2B5EF4-FFF2-40B4-BE49-F238E27FC236}">
                <a16:creationId xmlns:a16="http://schemas.microsoft.com/office/drawing/2014/main" id="{1D61FCE7-AC34-4952-8538-D8FA4CFDBF3B}"/>
              </a:ext>
            </a:extLst>
          </p:cNvPr>
          <p:cNvSpPr txBox="1">
            <a:spLocks/>
          </p:cNvSpPr>
          <p:nvPr/>
        </p:nvSpPr>
        <p:spPr bwMode="auto">
          <a:xfrm>
            <a:off x="2880210" y="5897417"/>
            <a:ext cx="2865192" cy="408617"/>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100" b="0" i="0" u="none" strike="noStrike" cap="none" spc="0" normalizeH="0" baseline="0">
                <a:ln>
                  <a:noFill/>
                </a:ln>
                <a:solidFill>
                  <a:srgbClr val="002060"/>
                </a:solidFill>
                <a:effectLst/>
                <a:uLnTx/>
                <a:uFillTx/>
                <a:latin typeface="Source Sans Pro" panose="020B0503030403020204" pitchFamily="34" charset="0"/>
                <a:ea typeface="Source Sans Pro" panose="020B0503030403020204" pitchFamily="34" charset="0"/>
              </a:defRPr>
            </a:lvl1pPr>
          </a:lstStyle>
          <a:p>
            <a:pPr>
              <a:spcBef>
                <a:spcPts val="0"/>
              </a:spcBef>
            </a:pPr>
            <a:r>
              <a:rPr lang="da-DK" sz="1200" dirty="0">
                <a:solidFill>
                  <a:schemeClr val="accent2"/>
                </a:solidFill>
              </a:rPr>
              <a:t>Styrbord vigepligt (”højre vigepligt”)</a:t>
            </a:r>
          </a:p>
          <a:p>
            <a:pPr>
              <a:spcBef>
                <a:spcPts val="0"/>
              </a:spcBef>
            </a:pPr>
            <a:r>
              <a:rPr lang="da-DK" sz="1200" dirty="0">
                <a:solidFill>
                  <a:schemeClr val="accent2"/>
                </a:solidFill>
              </a:rPr>
              <a:t>Den, som har den anden til styrbord, viger</a:t>
            </a:r>
          </a:p>
        </p:txBody>
      </p:sp>
      <p:sp>
        <p:nvSpPr>
          <p:cNvPr id="169" name="Rectangle 168">
            <a:extLst>
              <a:ext uri="{FF2B5EF4-FFF2-40B4-BE49-F238E27FC236}">
                <a16:creationId xmlns:a16="http://schemas.microsoft.com/office/drawing/2014/main" id="{8599A49A-06E7-1AEA-1F13-FA93EB2C3612}"/>
              </a:ext>
            </a:extLst>
          </p:cNvPr>
          <p:cNvSpPr/>
          <p:nvPr/>
        </p:nvSpPr>
        <p:spPr>
          <a:xfrm>
            <a:off x="7688042" y="1722979"/>
            <a:ext cx="3654413" cy="4666506"/>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70" name="Rectangle 3">
            <a:extLst>
              <a:ext uri="{FF2B5EF4-FFF2-40B4-BE49-F238E27FC236}">
                <a16:creationId xmlns:a16="http://schemas.microsoft.com/office/drawing/2014/main" id="{8203EF83-6DC2-6F8A-81D0-8F890CA5F5A6}"/>
              </a:ext>
            </a:extLst>
          </p:cNvPr>
          <p:cNvSpPr txBox="1">
            <a:spLocks/>
          </p:cNvSpPr>
          <p:nvPr/>
        </p:nvSpPr>
        <p:spPr bwMode="auto">
          <a:xfrm>
            <a:off x="7870439" y="1765726"/>
            <a:ext cx="3293364" cy="286032"/>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100" b="0" i="0" u="none" strike="noStrike" cap="none" spc="0" normalizeH="0" baseline="0">
                <a:ln>
                  <a:noFill/>
                </a:ln>
                <a:solidFill>
                  <a:srgbClr val="002060"/>
                </a:solidFill>
                <a:effectLst/>
                <a:uLnTx/>
                <a:uFillTx/>
                <a:latin typeface="Source Sans Pro" panose="020B0503030403020204" pitchFamily="34" charset="0"/>
                <a:ea typeface="Source Sans Pro" panose="020B0503030403020204" pitchFamily="34" charset="0"/>
              </a:defRPr>
            </a:lvl1pPr>
          </a:lstStyle>
          <a:p>
            <a:r>
              <a:rPr lang="en-US" sz="1200" b="1" dirty="0">
                <a:solidFill>
                  <a:schemeClr val="accent2"/>
                </a:solidFill>
              </a:rPr>
              <a:t>H</a:t>
            </a:r>
            <a:r>
              <a:rPr lang="da-DK" sz="1200" b="1" dirty="0">
                <a:solidFill>
                  <a:schemeClr val="accent2"/>
                </a:solidFill>
              </a:rPr>
              <a:t>VORNÅR ER MAN DET ENE ELLER DET ANDET?</a:t>
            </a:r>
          </a:p>
        </p:txBody>
      </p:sp>
      <p:grpSp>
        <p:nvGrpSpPr>
          <p:cNvPr id="171" name="Group 170">
            <a:extLst>
              <a:ext uri="{FF2B5EF4-FFF2-40B4-BE49-F238E27FC236}">
                <a16:creationId xmlns:a16="http://schemas.microsoft.com/office/drawing/2014/main" id="{F4C0E49C-0522-A322-C95C-2CB076AE4B37}"/>
              </a:ext>
            </a:extLst>
          </p:cNvPr>
          <p:cNvGrpSpPr/>
          <p:nvPr/>
        </p:nvGrpSpPr>
        <p:grpSpPr>
          <a:xfrm>
            <a:off x="9390221" y="4549666"/>
            <a:ext cx="1117089" cy="641686"/>
            <a:chOff x="1717045" y="4115972"/>
            <a:chExt cx="984180" cy="565339"/>
          </a:xfrm>
        </p:grpSpPr>
        <p:cxnSp>
          <p:nvCxnSpPr>
            <p:cNvPr id="172" name="Straight Connector 171">
              <a:extLst>
                <a:ext uri="{FF2B5EF4-FFF2-40B4-BE49-F238E27FC236}">
                  <a16:creationId xmlns:a16="http://schemas.microsoft.com/office/drawing/2014/main" id="{748BCFD0-3F97-ABFB-8B6C-4F2D6BACFA74}"/>
                </a:ext>
              </a:extLst>
            </p:cNvPr>
            <p:cNvCxnSpPr>
              <a:cxnSpLocks/>
            </p:cNvCxnSpPr>
            <p:nvPr/>
          </p:nvCxnSpPr>
          <p:spPr>
            <a:xfrm flipH="1" flipV="1">
              <a:off x="1717045" y="4158730"/>
              <a:ext cx="984180" cy="522581"/>
            </a:xfrm>
            <a:prstGeom prst="line">
              <a:avLst/>
            </a:prstGeom>
            <a:ln w="6350"/>
          </p:spPr>
          <p:style>
            <a:lnRef idx="2">
              <a:schemeClr val="dk1"/>
            </a:lnRef>
            <a:fillRef idx="0">
              <a:schemeClr val="dk1"/>
            </a:fillRef>
            <a:effectRef idx="1">
              <a:schemeClr val="dk1"/>
            </a:effectRef>
            <a:fontRef idx="minor">
              <a:schemeClr val="tx1"/>
            </a:fontRef>
          </p:style>
        </p:cxnSp>
        <p:cxnSp>
          <p:nvCxnSpPr>
            <p:cNvPr id="173" name="Straight Connector 172">
              <a:extLst>
                <a:ext uri="{FF2B5EF4-FFF2-40B4-BE49-F238E27FC236}">
                  <a16:creationId xmlns:a16="http://schemas.microsoft.com/office/drawing/2014/main" id="{0300C405-0F97-7C3B-7164-41D7F354AA84}"/>
                </a:ext>
              </a:extLst>
            </p:cNvPr>
            <p:cNvCxnSpPr>
              <a:cxnSpLocks/>
            </p:cNvCxnSpPr>
            <p:nvPr/>
          </p:nvCxnSpPr>
          <p:spPr>
            <a:xfrm flipH="1" flipV="1">
              <a:off x="1720643" y="4158018"/>
              <a:ext cx="721582" cy="712"/>
            </a:xfrm>
            <a:prstGeom prst="line">
              <a:avLst/>
            </a:prstGeom>
            <a:ln w="6350">
              <a:prstDash val="sysDot"/>
            </a:ln>
          </p:spPr>
          <p:style>
            <a:lnRef idx="2">
              <a:schemeClr val="dk1"/>
            </a:lnRef>
            <a:fillRef idx="0">
              <a:schemeClr val="dk1"/>
            </a:fillRef>
            <a:effectRef idx="1">
              <a:schemeClr val="dk1"/>
            </a:effectRef>
            <a:fontRef idx="minor">
              <a:schemeClr val="tx1"/>
            </a:fontRef>
          </p:style>
        </p:cxnSp>
        <p:sp>
          <p:nvSpPr>
            <p:cNvPr id="174" name="Freeform: Shape 173">
              <a:extLst>
                <a:ext uri="{FF2B5EF4-FFF2-40B4-BE49-F238E27FC236}">
                  <a16:creationId xmlns:a16="http://schemas.microsoft.com/office/drawing/2014/main" id="{0BF176DC-1658-AF4A-9C53-B1EDCB349EF7}"/>
                </a:ext>
              </a:extLst>
            </p:cNvPr>
            <p:cNvSpPr/>
            <p:nvPr/>
          </p:nvSpPr>
          <p:spPr>
            <a:xfrm rot="249471">
              <a:off x="1933575" y="4162425"/>
              <a:ext cx="25059" cy="106680"/>
            </a:xfrm>
            <a:custGeom>
              <a:avLst/>
              <a:gdLst>
                <a:gd name="connsiteX0" fmla="*/ 22860 w 25059"/>
                <a:gd name="connsiteY0" fmla="*/ 0 h 106680"/>
                <a:gd name="connsiteX1" fmla="*/ 22860 w 25059"/>
                <a:gd name="connsiteY1" fmla="*/ 51435 h 106680"/>
                <a:gd name="connsiteX2" fmla="*/ 0 w 25059"/>
                <a:gd name="connsiteY2" fmla="*/ 106680 h 106680"/>
              </a:gdLst>
              <a:ahLst/>
              <a:cxnLst>
                <a:cxn ang="0">
                  <a:pos x="connsiteX0" y="connsiteY0"/>
                </a:cxn>
                <a:cxn ang="0">
                  <a:pos x="connsiteX1" y="connsiteY1"/>
                </a:cxn>
                <a:cxn ang="0">
                  <a:pos x="connsiteX2" y="connsiteY2"/>
                </a:cxn>
              </a:cxnLst>
              <a:rect l="l" t="t" r="r" b="b"/>
              <a:pathLst>
                <a:path w="25059" h="106680">
                  <a:moveTo>
                    <a:pt x="22860" y="0"/>
                  </a:moveTo>
                  <a:cubicBezTo>
                    <a:pt x="24765" y="16827"/>
                    <a:pt x="26670" y="33655"/>
                    <a:pt x="22860" y="51435"/>
                  </a:cubicBezTo>
                  <a:cubicBezTo>
                    <a:pt x="19050" y="69215"/>
                    <a:pt x="9525" y="87947"/>
                    <a:pt x="0" y="106680"/>
                  </a:cubicBezTo>
                </a:path>
              </a:pathLst>
            </a:cu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75" name="TextBox 174">
              <a:extLst>
                <a:ext uri="{FF2B5EF4-FFF2-40B4-BE49-F238E27FC236}">
                  <a16:creationId xmlns:a16="http://schemas.microsoft.com/office/drawing/2014/main" id="{A5B2BEB2-B7A5-3202-A680-E09FF631EE51}"/>
                </a:ext>
              </a:extLst>
            </p:cNvPr>
            <p:cNvSpPr txBox="1"/>
            <p:nvPr/>
          </p:nvSpPr>
          <p:spPr>
            <a:xfrm>
              <a:off x="1919643" y="4115972"/>
              <a:ext cx="426720" cy="20336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22,5º</a:t>
              </a:r>
              <a:endParaRPr kumimoji="0" lang="da-DK" sz="9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grpSp>
      <p:grpSp>
        <p:nvGrpSpPr>
          <p:cNvPr id="176" name="Group 175">
            <a:extLst>
              <a:ext uri="{FF2B5EF4-FFF2-40B4-BE49-F238E27FC236}">
                <a16:creationId xmlns:a16="http://schemas.microsoft.com/office/drawing/2014/main" id="{F123A843-5C55-A971-616B-A601390EA0CE}"/>
              </a:ext>
            </a:extLst>
          </p:cNvPr>
          <p:cNvGrpSpPr/>
          <p:nvPr/>
        </p:nvGrpSpPr>
        <p:grpSpPr>
          <a:xfrm flipH="1">
            <a:off x="8278040" y="4551285"/>
            <a:ext cx="1117089" cy="641686"/>
            <a:chOff x="1717045" y="4115972"/>
            <a:chExt cx="984180" cy="565339"/>
          </a:xfrm>
        </p:grpSpPr>
        <p:cxnSp>
          <p:nvCxnSpPr>
            <p:cNvPr id="177" name="Straight Connector 176">
              <a:extLst>
                <a:ext uri="{FF2B5EF4-FFF2-40B4-BE49-F238E27FC236}">
                  <a16:creationId xmlns:a16="http://schemas.microsoft.com/office/drawing/2014/main" id="{09F3A8B0-0537-EB08-47D8-B3279A2A4821}"/>
                </a:ext>
              </a:extLst>
            </p:cNvPr>
            <p:cNvCxnSpPr>
              <a:cxnSpLocks/>
            </p:cNvCxnSpPr>
            <p:nvPr/>
          </p:nvCxnSpPr>
          <p:spPr>
            <a:xfrm flipH="1" flipV="1">
              <a:off x="1717045" y="4158730"/>
              <a:ext cx="984180" cy="522581"/>
            </a:xfrm>
            <a:prstGeom prst="line">
              <a:avLst/>
            </a:prstGeom>
            <a:ln w="6350"/>
          </p:spPr>
          <p:style>
            <a:lnRef idx="2">
              <a:schemeClr val="dk1"/>
            </a:lnRef>
            <a:fillRef idx="0">
              <a:schemeClr val="dk1"/>
            </a:fillRef>
            <a:effectRef idx="1">
              <a:schemeClr val="dk1"/>
            </a:effectRef>
            <a:fontRef idx="minor">
              <a:schemeClr val="tx1"/>
            </a:fontRef>
          </p:style>
        </p:cxnSp>
        <p:cxnSp>
          <p:nvCxnSpPr>
            <p:cNvPr id="178" name="Straight Connector 177">
              <a:extLst>
                <a:ext uri="{FF2B5EF4-FFF2-40B4-BE49-F238E27FC236}">
                  <a16:creationId xmlns:a16="http://schemas.microsoft.com/office/drawing/2014/main" id="{521DDB1D-BD2F-004C-9C79-5CDB4C4EE0D0}"/>
                </a:ext>
              </a:extLst>
            </p:cNvPr>
            <p:cNvCxnSpPr>
              <a:cxnSpLocks/>
            </p:cNvCxnSpPr>
            <p:nvPr/>
          </p:nvCxnSpPr>
          <p:spPr>
            <a:xfrm flipH="1">
              <a:off x="1720643" y="4156591"/>
              <a:ext cx="670996" cy="1426"/>
            </a:xfrm>
            <a:prstGeom prst="line">
              <a:avLst/>
            </a:prstGeom>
            <a:ln w="6350">
              <a:prstDash val="sysDot"/>
            </a:ln>
          </p:spPr>
          <p:style>
            <a:lnRef idx="2">
              <a:schemeClr val="dk1"/>
            </a:lnRef>
            <a:fillRef idx="0">
              <a:schemeClr val="dk1"/>
            </a:fillRef>
            <a:effectRef idx="1">
              <a:schemeClr val="dk1"/>
            </a:effectRef>
            <a:fontRef idx="minor">
              <a:schemeClr val="tx1"/>
            </a:fontRef>
          </p:style>
        </p:cxnSp>
        <p:sp>
          <p:nvSpPr>
            <p:cNvPr id="179" name="Freeform: Shape 178">
              <a:extLst>
                <a:ext uri="{FF2B5EF4-FFF2-40B4-BE49-F238E27FC236}">
                  <a16:creationId xmlns:a16="http://schemas.microsoft.com/office/drawing/2014/main" id="{82FD0791-5B93-DD72-060C-25292DF08271}"/>
                </a:ext>
              </a:extLst>
            </p:cNvPr>
            <p:cNvSpPr/>
            <p:nvPr/>
          </p:nvSpPr>
          <p:spPr>
            <a:xfrm rot="249471">
              <a:off x="1933575" y="4162425"/>
              <a:ext cx="25059" cy="106680"/>
            </a:xfrm>
            <a:custGeom>
              <a:avLst/>
              <a:gdLst>
                <a:gd name="connsiteX0" fmla="*/ 22860 w 25059"/>
                <a:gd name="connsiteY0" fmla="*/ 0 h 106680"/>
                <a:gd name="connsiteX1" fmla="*/ 22860 w 25059"/>
                <a:gd name="connsiteY1" fmla="*/ 51435 h 106680"/>
                <a:gd name="connsiteX2" fmla="*/ 0 w 25059"/>
                <a:gd name="connsiteY2" fmla="*/ 106680 h 106680"/>
              </a:gdLst>
              <a:ahLst/>
              <a:cxnLst>
                <a:cxn ang="0">
                  <a:pos x="connsiteX0" y="connsiteY0"/>
                </a:cxn>
                <a:cxn ang="0">
                  <a:pos x="connsiteX1" y="connsiteY1"/>
                </a:cxn>
                <a:cxn ang="0">
                  <a:pos x="connsiteX2" y="connsiteY2"/>
                </a:cxn>
              </a:cxnLst>
              <a:rect l="l" t="t" r="r" b="b"/>
              <a:pathLst>
                <a:path w="25059" h="106680">
                  <a:moveTo>
                    <a:pt x="22860" y="0"/>
                  </a:moveTo>
                  <a:cubicBezTo>
                    <a:pt x="24765" y="16827"/>
                    <a:pt x="26670" y="33655"/>
                    <a:pt x="22860" y="51435"/>
                  </a:cubicBezTo>
                  <a:cubicBezTo>
                    <a:pt x="19050" y="69215"/>
                    <a:pt x="9525" y="87947"/>
                    <a:pt x="0" y="106680"/>
                  </a:cubicBezTo>
                </a:path>
              </a:pathLst>
            </a:custGeom>
            <a:ln w="63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80" name="TextBox 179">
              <a:extLst>
                <a:ext uri="{FF2B5EF4-FFF2-40B4-BE49-F238E27FC236}">
                  <a16:creationId xmlns:a16="http://schemas.microsoft.com/office/drawing/2014/main" id="{4FE44DF6-C829-0317-7AA1-80F84E2C14F3}"/>
                </a:ext>
              </a:extLst>
            </p:cNvPr>
            <p:cNvSpPr txBox="1"/>
            <p:nvPr/>
          </p:nvSpPr>
          <p:spPr>
            <a:xfrm>
              <a:off x="1879363" y="4115972"/>
              <a:ext cx="426720" cy="20336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22,5º</a:t>
              </a:r>
              <a:endParaRPr kumimoji="0" lang="da-DK" sz="9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grpSp>
      <p:sp>
        <p:nvSpPr>
          <p:cNvPr id="181" name="Rectangle 3">
            <a:extLst>
              <a:ext uri="{FF2B5EF4-FFF2-40B4-BE49-F238E27FC236}">
                <a16:creationId xmlns:a16="http://schemas.microsoft.com/office/drawing/2014/main" id="{B4E3BD13-CC4E-E0AF-09E2-6A4EC4ACCEA2}"/>
              </a:ext>
            </a:extLst>
          </p:cNvPr>
          <p:cNvSpPr txBox="1">
            <a:spLocks/>
          </p:cNvSpPr>
          <p:nvPr/>
        </p:nvSpPr>
        <p:spPr bwMode="auto">
          <a:xfrm>
            <a:off x="9843201" y="3267265"/>
            <a:ext cx="872011" cy="286032"/>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en-US" sz="9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P</a:t>
            </a:r>
            <a:r>
              <a:rPr kumimoji="0" lang="da-DK" sz="9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Å </a:t>
            </a:r>
          </a:p>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da-DK" sz="9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SKÆRENDE</a:t>
            </a:r>
          </a:p>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da-DK" sz="9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KURSER</a:t>
            </a:r>
          </a:p>
        </p:txBody>
      </p:sp>
      <p:sp>
        <p:nvSpPr>
          <p:cNvPr id="182" name="Rectangle 3">
            <a:extLst>
              <a:ext uri="{FF2B5EF4-FFF2-40B4-BE49-F238E27FC236}">
                <a16:creationId xmlns:a16="http://schemas.microsoft.com/office/drawing/2014/main" id="{99BE6299-6B7B-EA4A-85C3-7E082EBDB7C2}"/>
              </a:ext>
            </a:extLst>
          </p:cNvPr>
          <p:cNvSpPr txBox="1">
            <a:spLocks/>
          </p:cNvSpPr>
          <p:nvPr/>
        </p:nvSpPr>
        <p:spPr bwMode="auto">
          <a:xfrm>
            <a:off x="8107703" y="4056724"/>
            <a:ext cx="872011" cy="286032"/>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900" b="0" i="0" u="none" strike="noStrike" cap="none" spc="0" normalizeH="0" baseline="0">
                <a:ln>
                  <a:noFill/>
                </a:ln>
                <a:solidFill>
                  <a:srgbClr val="002060"/>
                </a:solidFill>
                <a:effectLst/>
                <a:uLnTx/>
                <a:uFillTx/>
                <a:latin typeface="Source Sans Pro" panose="020B0503030403020204" pitchFamily="34" charset="0"/>
                <a:ea typeface="Source Sans Pro" panose="020B0503030403020204" pitchFamily="34" charset="0"/>
              </a:defRPr>
            </a:lvl1pPr>
          </a:lstStyle>
          <a:p>
            <a:pPr>
              <a:spcBef>
                <a:spcPts val="0"/>
              </a:spcBef>
            </a:pPr>
            <a:r>
              <a:rPr lang="en-US" dirty="0">
                <a:solidFill>
                  <a:schemeClr val="accent2"/>
                </a:solidFill>
              </a:rPr>
              <a:t>P</a:t>
            </a:r>
            <a:r>
              <a:rPr lang="da-DK" dirty="0">
                <a:solidFill>
                  <a:schemeClr val="accent2"/>
                </a:solidFill>
              </a:rPr>
              <a:t>Å </a:t>
            </a:r>
          </a:p>
          <a:p>
            <a:pPr>
              <a:spcBef>
                <a:spcPts val="0"/>
              </a:spcBef>
            </a:pPr>
            <a:r>
              <a:rPr lang="da-DK" dirty="0">
                <a:solidFill>
                  <a:schemeClr val="accent2"/>
                </a:solidFill>
              </a:rPr>
              <a:t>SKÆRENDE</a:t>
            </a:r>
          </a:p>
          <a:p>
            <a:pPr>
              <a:spcBef>
                <a:spcPts val="0"/>
              </a:spcBef>
            </a:pPr>
            <a:r>
              <a:rPr lang="da-DK" dirty="0">
                <a:solidFill>
                  <a:schemeClr val="accent2"/>
                </a:solidFill>
              </a:rPr>
              <a:t>KURSER</a:t>
            </a:r>
          </a:p>
        </p:txBody>
      </p:sp>
      <p:grpSp>
        <p:nvGrpSpPr>
          <p:cNvPr id="183" name="Group 182">
            <a:extLst>
              <a:ext uri="{FF2B5EF4-FFF2-40B4-BE49-F238E27FC236}">
                <a16:creationId xmlns:a16="http://schemas.microsoft.com/office/drawing/2014/main" id="{038362D1-E660-3C0D-B6DC-1AF6848DC887}"/>
              </a:ext>
            </a:extLst>
          </p:cNvPr>
          <p:cNvGrpSpPr>
            <a:grpSpLocks noChangeAspect="1"/>
          </p:cNvGrpSpPr>
          <p:nvPr/>
        </p:nvGrpSpPr>
        <p:grpSpPr>
          <a:xfrm rot="11625467">
            <a:off x="8110594" y="3657152"/>
            <a:ext cx="988536" cy="143576"/>
            <a:chOff x="2172994" y="3236975"/>
            <a:chExt cx="1283518" cy="186420"/>
          </a:xfrm>
        </p:grpSpPr>
        <p:sp>
          <p:nvSpPr>
            <p:cNvPr id="184" name="Freeform: Shape 183">
              <a:extLst>
                <a:ext uri="{FF2B5EF4-FFF2-40B4-BE49-F238E27FC236}">
                  <a16:creationId xmlns:a16="http://schemas.microsoft.com/office/drawing/2014/main" id="{5C80A368-5012-CBE7-C16D-30C78DBA7E8C}"/>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85" name="Freeform: Shape 184">
              <a:extLst>
                <a:ext uri="{FF2B5EF4-FFF2-40B4-BE49-F238E27FC236}">
                  <a16:creationId xmlns:a16="http://schemas.microsoft.com/office/drawing/2014/main" id="{BDD656B0-B07F-7DFD-A7FA-2C3609E59049}"/>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86" name="Straight Arrow Connector 185">
              <a:extLst>
                <a:ext uri="{FF2B5EF4-FFF2-40B4-BE49-F238E27FC236}">
                  <a16:creationId xmlns:a16="http://schemas.microsoft.com/office/drawing/2014/main" id="{E39113F1-8E44-C4D1-95E9-DA0356375AFD}"/>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7" name="Freeform: Shape 186">
              <a:extLst>
                <a:ext uri="{FF2B5EF4-FFF2-40B4-BE49-F238E27FC236}">
                  <a16:creationId xmlns:a16="http://schemas.microsoft.com/office/drawing/2014/main" id="{40145300-9C02-C201-F41C-42FBB7885F56}"/>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88" name="Freeform: Shape 187">
              <a:extLst>
                <a:ext uri="{FF2B5EF4-FFF2-40B4-BE49-F238E27FC236}">
                  <a16:creationId xmlns:a16="http://schemas.microsoft.com/office/drawing/2014/main" id="{59E33563-18C2-CFF9-A07B-C04D56958E1C}"/>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189" name="Group 188">
            <a:extLst>
              <a:ext uri="{FF2B5EF4-FFF2-40B4-BE49-F238E27FC236}">
                <a16:creationId xmlns:a16="http://schemas.microsoft.com/office/drawing/2014/main" id="{634848C7-5DB5-5F58-BF46-D1C8CE079077}"/>
              </a:ext>
            </a:extLst>
          </p:cNvPr>
          <p:cNvGrpSpPr>
            <a:grpSpLocks noChangeAspect="1"/>
          </p:cNvGrpSpPr>
          <p:nvPr/>
        </p:nvGrpSpPr>
        <p:grpSpPr>
          <a:xfrm rot="16019617">
            <a:off x="8810546" y="2579590"/>
            <a:ext cx="988536" cy="143576"/>
            <a:chOff x="2172994" y="3236975"/>
            <a:chExt cx="1283518" cy="186420"/>
          </a:xfrm>
        </p:grpSpPr>
        <p:sp>
          <p:nvSpPr>
            <p:cNvPr id="190" name="Freeform: Shape 189">
              <a:extLst>
                <a:ext uri="{FF2B5EF4-FFF2-40B4-BE49-F238E27FC236}">
                  <a16:creationId xmlns:a16="http://schemas.microsoft.com/office/drawing/2014/main" id="{5F4B3C77-E66F-AFF5-9D02-564FE549CAAF}"/>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91" name="Freeform: Shape 190">
              <a:extLst>
                <a:ext uri="{FF2B5EF4-FFF2-40B4-BE49-F238E27FC236}">
                  <a16:creationId xmlns:a16="http://schemas.microsoft.com/office/drawing/2014/main" id="{6CA7AB5E-795F-DBC3-F86B-E5E777FFF550}"/>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92" name="Straight Arrow Connector 191">
              <a:extLst>
                <a:ext uri="{FF2B5EF4-FFF2-40B4-BE49-F238E27FC236}">
                  <a16:creationId xmlns:a16="http://schemas.microsoft.com/office/drawing/2014/main" id="{5DBC0A88-D7D3-A1B7-564F-794EE7C1DD12}"/>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3" name="Freeform: Shape 192">
              <a:extLst>
                <a:ext uri="{FF2B5EF4-FFF2-40B4-BE49-F238E27FC236}">
                  <a16:creationId xmlns:a16="http://schemas.microsoft.com/office/drawing/2014/main" id="{F7899C8E-37AA-1639-27A3-628018486104}"/>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94" name="Freeform: Shape 193">
              <a:extLst>
                <a:ext uri="{FF2B5EF4-FFF2-40B4-BE49-F238E27FC236}">
                  <a16:creationId xmlns:a16="http://schemas.microsoft.com/office/drawing/2014/main" id="{36BB4A2A-CC44-474B-2A1C-182181806211}"/>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195" name="Group 194">
            <a:extLst>
              <a:ext uri="{FF2B5EF4-FFF2-40B4-BE49-F238E27FC236}">
                <a16:creationId xmlns:a16="http://schemas.microsoft.com/office/drawing/2014/main" id="{FE7A1674-F218-5F35-A8E7-F22C8319850F}"/>
              </a:ext>
            </a:extLst>
          </p:cNvPr>
          <p:cNvGrpSpPr>
            <a:grpSpLocks noChangeAspect="1"/>
          </p:cNvGrpSpPr>
          <p:nvPr/>
        </p:nvGrpSpPr>
        <p:grpSpPr>
          <a:xfrm rot="16455594">
            <a:off x="8984906" y="2910011"/>
            <a:ext cx="988536" cy="143576"/>
            <a:chOff x="2172994" y="3236975"/>
            <a:chExt cx="1283518" cy="186420"/>
          </a:xfrm>
        </p:grpSpPr>
        <p:sp>
          <p:nvSpPr>
            <p:cNvPr id="196" name="Freeform: Shape 195">
              <a:extLst>
                <a:ext uri="{FF2B5EF4-FFF2-40B4-BE49-F238E27FC236}">
                  <a16:creationId xmlns:a16="http://schemas.microsoft.com/office/drawing/2014/main" id="{969030C4-00EE-E57D-573B-4AA93F0C4F88}"/>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97" name="Freeform: Shape 196">
              <a:extLst>
                <a:ext uri="{FF2B5EF4-FFF2-40B4-BE49-F238E27FC236}">
                  <a16:creationId xmlns:a16="http://schemas.microsoft.com/office/drawing/2014/main" id="{40AA7AC8-4127-6457-B323-16EDC608E91F}"/>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98" name="Straight Arrow Connector 197">
              <a:extLst>
                <a:ext uri="{FF2B5EF4-FFF2-40B4-BE49-F238E27FC236}">
                  <a16:creationId xmlns:a16="http://schemas.microsoft.com/office/drawing/2014/main" id="{FB7CEBC8-FD0F-804A-7D02-F6739D8B9FFF}"/>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9" name="Freeform: Shape 198">
              <a:extLst>
                <a:ext uri="{FF2B5EF4-FFF2-40B4-BE49-F238E27FC236}">
                  <a16:creationId xmlns:a16="http://schemas.microsoft.com/office/drawing/2014/main" id="{E3E978D5-6486-BE37-0EBF-07B4D6DBD4BF}"/>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00" name="Freeform: Shape 199">
              <a:extLst>
                <a:ext uri="{FF2B5EF4-FFF2-40B4-BE49-F238E27FC236}">
                  <a16:creationId xmlns:a16="http://schemas.microsoft.com/office/drawing/2014/main" id="{C24FDB3E-07AA-1921-FAE1-0827E454F1BC}"/>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sp>
        <p:nvSpPr>
          <p:cNvPr id="201" name="Rectangle 3">
            <a:extLst>
              <a:ext uri="{FF2B5EF4-FFF2-40B4-BE49-F238E27FC236}">
                <a16:creationId xmlns:a16="http://schemas.microsoft.com/office/drawing/2014/main" id="{9FCFBB20-6220-124A-61C2-88543EE4469C}"/>
              </a:ext>
            </a:extLst>
          </p:cNvPr>
          <p:cNvSpPr txBox="1">
            <a:spLocks/>
          </p:cNvSpPr>
          <p:nvPr/>
        </p:nvSpPr>
        <p:spPr bwMode="auto">
          <a:xfrm rot="5400000">
            <a:off x="8599009" y="2845497"/>
            <a:ext cx="1608067" cy="286032"/>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en-US" sz="9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P</a:t>
            </a:r>
            <a:r>
              <a:rPr kumimoji="0" lang="da-DK" sz="900" b="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Å MODSATTE KURSER</a:t>
            </a:r>
          </a:p>
        </p:txBody>
      </p:sp>
      <p:grpSp>
        <p:nvGrpSpPr>
          <p:cNvPr id="202" name="Group 201">
            <a:extLst>
              <a:ext uri="{FF2B5EF4-FFF2-40B4-BE49-F238E27FC236}">
                <a16:creationId xmlns:a16="http://schemas.microsoft.com/office/drawing/2014/main" id="{664593D7-068E-A42B-A8E6-15CF060D69A7}"/>
              </a:ext>
            </a:extLst>
          </p:cNvPr>
          <p:cNvGrpSpPr/>
          <p:nvPr/>
        </p:nvGrpSpPr>
        <p:grpSpPr>
          <a:xfrm>
            <a:off x="9149851" y="2229130"/>
            <a:ext cx="480030" cy="1875078"/>
            <a:chOff x="1505274" y="2558770"/>
            <a:chExt cx="422917" cy="1312064"/>
          </a:xfrm>
        </p:grpSpPr>
        <p:cxnSp>
          <p:nvCxnSpPr>
            <p:cNvPr id="203" name="Straight Connector 202">
              <a:extLst>
                <a:ext uri="{FF2B5EF4-FFF2-40B4-BE49-F238E27FC236}">
                  <a16:creationId xmlns:a16="http://schemas.microsoft.com/office/drawing/2014/main" id="{F6FC00A3-9096-B471-F445-9FC8AD9D9B0C}"/>
                </a:ext>
              </a:extLst>
            </p:cNvPr>
            <p:cNvCxnSpPr>
              <a:cxnSpLocks/>
            </p:cNvCxnSpPr>
            <p:nvPr/>
          </p:nvCxnSpPr>
          <p:spPr>
            <a:xfrm flipV="1">
              <a:off x="1747654" y="2558770"/>
              <a:ext cx="180537" cy="1312064"/>
            </a:xfrm>
            <a:prstGeom prst="line">
              <a:avLst/>
            </a:prstGeom>
            <a:ln w="6350"/>
          </p:spPr>
          <p:style>
            <a:lnRef idx="2">
              <a:schemeClr val="dk1"/>
            </a:lnRef>
            <a:fillRef idx="0">
              <a:schemeClr val="dk1"/>
            </a:fillRef>
            <a:effectRef idx="1">
              <a:schemeClr val="dk1"/>
            </a:effectRef>
            <a:fontRef idx="minor">
              <a:schemeClr val="tx1"/>
            </a:fontRef>
          </p:style>
        </p:cxnSp>
        <p:cxnSp>
          <p:nvCxnSpPr>
            <p:cNvPr id="204" name="Straight Connector 203">
              <a:extLst>
                <a:ext uri="{FF2B5EF4-FFF2-40B4-BE49-F238E27FC236}">
                  <a16:creationId xmlns:a16="http://schemas.microsoft.com/office/drawing/2014/main" id="{0204324C-771D-3BBD-EC63-37DA78B6CFAD}"/>
                </a:ext>
              </a:extLst>
            </p:cNvPr>
            <p:cNvCxnSpPr>
              <a:cxnSpLocks/>
            </p:cNvCxnSpPr>
            <p:nvPr/>
          </p:nvCxnSpPr>
          <p:spPr>
            <a:xfrm flipH="1" flipV="1">
              <a:off x="1505274" y="2558770"/>
              <a:ext cx="180537" cy="1312064"/>
            </a:xfrm>
            <a:prstGeom prst="line">
              <a:avLst/>
            </a:prstGeom>
            <a:ln w="6350"/>
          </p:spPr>
          <p:style>
            <a:lnRef idx="2">
              <a:schemeClr val="dk1"/>
            </a:lnRef>
            <a:fillRef idx="0">
              <a:schemeClr val="dk1"/>
            </a:fillRef>
            <a:effectRef idx="1">
              <a:schemeClr val="dk1"/>
            </a:effectRef>
            <a:fontRef idx="minor">
              <a:schemeClr val="tx1"/>
            </a:fontRef>
          </p:style>
        </p:cxnSp>
      </p:grpSp>
      <p:grpSp>
        <p:nvGrpSpPr>
          <p:cNvPr id="205" name="Group 204">
            <a:extLst>
              <a:ext uri="{FF2B5EF4-FFF2-40B4-BE49-F238E27FC236}">
                <a16:creationId xmlns:a16="http://schemas.microsoft.com/office/drawing/2014/main" id="{0E9159C8-A5B2-7F92-E445-361B576A56C6}"/>
              </a:ext>
            </a:extLst>
          </p:cNvPr>
          <p:cNvGrpSpPr>
            <a:grpSpLocks noChangeAspect="1"/>
          </p:cNvGrpSpPr>
          <p:nvPr/>
        </p:nvGrpSpPr>
        <p:grpSpPr>
          <a:xfrm rot="19983537">
            <a:off x="9771076" y="2624588"/>
            <a:ext cx="988536" cy="143576"/>
            <a:chOff x="2172994" y="3236975"/>
            <a:chExt cx="1283518" cy="186420"/>
          </a:xfrm>
        </p:grpSpPr>
        <p:sp>
          <p:nvSpPr>
            <p:cNvPr id="206" name="Freeform: Shape 205">
              <a:extLst>
                <a:ext uri="{FF2B5EF4-FFF2-40B4-BE49-F238E27FC236}">
                  <a16:creationId xmlns:a16="http://schemas.microsoft.com/office/drawing/2014/main" id="{7BBF0544-7B20-832E-C6F4-60188F2A6275}"/>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07" name="Freeform: Shape 206">
              <a:extLst>
                <a:ext uri="{FF2B5EF4-FFF2-40B4-BE49-F238E27FC236}">
                  <a16:creationId xmlns:a16="http://schemas.microsoft.com/office/drawing/2014/main" id="{9AF59D43-5A71-06A5-09C6-8627781E8360}"/>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08" name="Straight Arrow Connector 207">
              <a:extLst>
                <a:ext uri="{FF2B5EF4-FFF2-40B4-BE49-F238E27FC236}">
                  <a16:creationId xmlns:a16="http://schemas.microsoft.com/office/drawing/2014/main" id="{14E5AA30-8A02-2514-B0DE-7D89B020B9BB}"/>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9" name="Freeform: Shape 208">
              <a:extLst>
                <a:ext uri="{FF2B5EF4-FFF2-40B4-BE49-F238E27FC236}">
                  <a16:creationId xmlns:a16="http://schemas.microsoft.com/office/drawing/2014/main" id="{3BD8C3E6-7B2B-DB47-E483-3E7041CC1270}"/>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10" name="Freeform: Shape 209">
              <a:extLst>
                <a:ext uri="{FF2B5EF4-FFF2-40B4-BE49-F238E27FC236}">
                  <a16:creationId xmlns:a16="http://schemas.microsoft.com/office/drawing/2014/main" id="{CCE7010E-4978-061F-A23B-2344169A8AB9}"/>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211" name="Group 210">
            <a:extLst>
              <a:ext uri="{FF2B5EF4-FFF2-40B4-BE49-F238E27FC236}">
                <a16:creationId xmlns:a16="http://schemas.microsoft.com/office/drawing/2014/main" id="{81AE4F10-5738-AE1B-A37B-7773F9874F29}"/>
              </a:ext>
            </a:extLst>
          </p:cNvPr>
          <p:cNvGrpSpPr>
            <a:grpSpLocks noChangeAspect="1"/>
          </p:cNvGrpSpPr>
          <p:nvPr/>
        </p:nvGrpSpPr>
        <p:grpSpPr>
          <a:xfrm rot="1822887">
            <a:off x="9920483" y="3996205"/>
            <a:ext cx="988536" cy="143576"/>
            <a:chOff x="2172994" y="3236975"/>
            <a:chExt cx="1283518" cy="186420"/>
          </a:xfrm>
        </p:grpSpPr>
        <p:sp>
          <p:nvSpPr>
            <p:cNvPr id="212" name="Freeform: Shape 211">
              <a:extLst>
                <a:ext uri="{FF2B5EF4-FFF2-40B4-BE49-F238E27FC236}">
                  <a16:creationId xmlns:a16="http://schemas.microsoft.com/office/drawing/2014/main" id="{FBD1A57C-8534-2D63-C4A9-53ED64F11E2A}"/>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13" name="Freeform: Shape 212">
              <a:extLst>
                <a:ext uri="{FF2B5EF4-FFF2-40B4-BE49-F238E27FC236}">
                  <a16:creationId xmlns:a16="http://schemas.microsoft.com/office/drawing/2014/main" id="{44E14600-015E-CDB5-818D-32EB383E6168}"/>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14" name="Straight Arrow Connector 213">
              <a:extLst>
                <a:ext uri="{FF2B5EF4-FFF2-40B4-BE49-F238E27FC236}">
                  <a16:creationId xmlns:a16="http://schemas.microsoft.com/office/drawing/2014/main" id="{A835EC65-D350-58D1-C8BC-94D9B28C8209}"/>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5" name="Freeform: Shape 214">
              <a:extLst>
                <a:ext uri="{FF2B5EF4-FFF2-40B4-BE49-F238E27FC236}">
                  <a16:creationId xmlns:a16="http://schemas.microsoft.com/office/drawing/2014/main" id="{6B1E2F5D-76DB-9EB8-D0C5-76BBE28AC598}"/>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16" name="Freeform: Shape 215">
              <a:extLst>
                <a:ext uri="{FF2B5EF4-FFF2-40B4-BE49-F238E27FC236}">
                  <a16:creationId xmlns:a16="http://schemas.microsoft.com/office/drawing/2014/main" id="{30F0A3EC-AD6F-4ED9-9062-BB586AAC4522}"/>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217" name="Group 216">
            <a:extLst>
              <a:ext uri="{FF2B5EF4-FFF2-40B4-BE49-F238E27FC236}">
                <a16:creationId xmlns:a16="http://schemas.microsoft.com/office/drawing/2014/main" id="{7C114E4F-94B7-7BC4-A06C-161E565AC6D2}"/>
              </a:ext>
            </a:extLst>
          </p:cNvPr>
          <p:cNvGrpSpPr>
            <a:grpSpLocks noChangeAspect="1"/>
          </p:cNvGrpSpPr>
          <p:nvPr/>
        </p:nvGrpSpPr>
        <p:grpSpPr>
          <a:xfrm rot="5400000">
            <a:off x="8908774" y="5699001"/>
            <a:ext cx="988536" cy="143576"/>
            <a:chOff x="2172994" y="3236975"/>
            <a:chExt cx="1283518" cy="186420"/>
          </a:xfrm>
        </p:grpSpPr>
        <p:sp>
          <p:nvSpPr>
            <p:cNvPr id="218" name="Freeform: Shape 217">
              <a:extLst>
                <a:ext uri="{FF2B5EF4-FFF2-40B4-BE49-F238E27FC236}">
                  <a16:creationId xmlns:a16="http://schemas.microsoft.com/office/drawing/2014/main" id="{00060DF0-B2D4-CFA9-EF90-0DE0A5550441}"/>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19" name="Freeform: Shape 218">
              <a:extLst>
                <a:ext uri="{FF2B5EF4-FFF2-40B4-BE49-F238E27FC236}">
                  <a16:creationId xmlns:a16="http://schemas.microsoft.com/office/drawing/2014/main" id="{98241821-4647-EBE5-88B4-1495AA93CC8C}"/>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20" name="Straight Arrow Connector 219">
              <a:extLst>
                <a:ext uri="{FF2B5EF4-FFF2-40B4-BE49-F238E27FC236}">
                  <a16:creationId xmlns:a16="http://schemas.microsoft.com/office/drawing/2014/main" id="{88A4F619-A518-1B0B-C2C0-82DE8858A5B9}"/>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1" name="Freeform: Shape 220">
              <a:extLst>
                <a:ext uri="{FF2B5EF4-FFF2-40B4-BE49-F238E27FC236}">
                  <a16:creationId xmlns:a16="http://schemas.microsoft.com/office/drawing/2014/main" id="{CE8D542A-CE60-D5F9-B622-E33D8951CD3B}"/>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22" name="Freeform: Shape 221">
              <a:extLst>
                <a:ext uri="{FF2B5EF4-FFF2-40B4-BE49-F238E27FC236}">
                  <a16:creationId xmlns:a16="http://schemas.microsoft.com/office/drawing/2014/main" id="{F6724C44-D03D-1D59-7BAF-463EF1D56C5C}"/>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sp>
        <p:nvSpPr>
          <p:cNvPr id="223" name="Rectangle 3">
            <a:extLst>
              <a:ext uri="{FF2B5EF4-FFF2-40B4-BE49-F238E27FC236}">
                <a16:creationId xmlns:a16="http://schemas.microsoft.com/office/drawing/2014/main" id="{BCDC4DC7-1C7B-B14C-D227-43FB9E28BEBB}"/>
              </a:ext>
            </a:extLst>
          </p:cNvPr>
          <p:cNvSpPr txBox="1">
            <a:spLocks/>
          </p:cNvSpPr>
          <p:nvPr/>
        </p:nvSpPr>
        <p:spPr bwMode="auto">
          <a:xfrm>
            <a:off x="8881977" y="5428671"/>
            <a:ext cx="1057443" cy="286032"/>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lang="en-US" sz="900" b="0" dirty="0">
                <a:solidFill>
                  <a:schemeClr val="accent2"/>
                </a:solidFill>
                <a:latin typeface="Source Sans Pro" panose="020B0503030403020204" pitchFamily="34" charset="0"/>
                <a:ea typeface="Source Sans Pro" panose="020B0503030403020204" pitchFamily="34" charset="0"/>
              </a:rPr>
              <a:t>OVERHALENDE</a:t>
            </a:r>
            <a:endParaRPr lang="da-DK" sz="900" b="0" dirty="0">
              <a:solidFill>
                <a:schemeClr val="accent2"/>
              </a:solidFill>
              <a:latin typeface="Source Sans Pro" panose="020B0503030403020204" pitchFamily="34" charset="0"/>
              <a:ea typeface="Source Sans Pro" panose="020B0503030403020204" pitchFamily="34" charset="0"/>
            </a:endParaRPr>
          </a:p>
        </p:txBody>
      </p:sp>
      <p:grpSp>
        <p:nvGrpSpPr>
          <p:cNvPr id="224" name="Group 223">
            <a:extLst>
              <a:ext uri="{FF2B5EF4-FFF2-40B4-BE49-F238E27FC236}">
                <a16:creationId xmlns:a16="http://schemas.microsoft.com/office/drawing/2014/main" id="{3E7A675B-E200-9AD7-188F-7214DCD4C587}"/>
              </a:ext>
            </a:extLst>
          </p:cNvPr>
          <p:cNvGrpSpPr>
            <a:grpSpLocks noChangeAspect="1"/>
          </p:cNvGrpSpPr>
          <p:nvPr/>
        </p:nvGrpSpPr>
        <p:grpSpPr>
          <a:xfrm rot="4125968">
            <a:off x="9614210" y="5650570"/>
            <a:ext cx="988536" cy="143576"/>
            <a:chOff x="2172994" y="3236975"/>
            <a:chExt cx="1283518" cy="186420"/>
          </a:xfrm>
        </p:grpSpPr>
        <p:sp>
          <p:nvSpPr>
            <p:cNvPr id="225" name="Freeform: Shape 224">
              <a:extLst>
                <a:ext uri="{FF2B5EF4-FFF2-40B4-BE49-F238E27FC236}">
                  <a16:creationId xmlns:a16="http://schemas.microsoft.com/office/drawing/2014/main" id="{B405535B-CDC2-FC30-2F68-E8FF0035BECF}"/>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26" name="Freeform: Shape 225">
              <a:extLst>
                <a:ext uri="{FF2B5EF4-FFF2-40B4-BE49-F238E27FC236}">
                  <a16:creationId xmlns:a16="http://schemas.microsoft.com/office/drawing/2014/main" id="{B6412550-2638-9FF0-3118-B8B909B13CF0}"/>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27" name="Straight Arrow Connector 226">
              <a:extLst>
                <a:ext uri="{FF2B5EF4-FFF2-40B4-BE49-F238E27FC236}">
                  <a16:creationId xmlns:a16="http://schemas.microsoft.com/office/drawing/2014/main" id="{7CDF6ADB-1668-2DB6-96AB-7769775E8684}"/>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8" name="Freeform: Shape 227">
              <a:extLst>
                <a:ext uri="{FF2B5EF4-FFF2-40B4-BE49-F238E27FC236}">
                  <a16:creationId xmlns:a16="http://schemas.microsoft.com/office/drawing/2014/main" id="{4A34CEAE-A27E-07BA-3495-C388ADA7C11E}"/>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29" name="Freeform: Shape 228">
              <a:extLst>
                <a:ext uri="{FF2B5EF4-FFF2-40B4-BE49-F238E27FC236}">
                  <a16:creationId xmlns:a16="http://schemas.microsoft.com/office/drawing/2014/main" id="{73883BF5-4CF7-7571-BB21-7873E3F002D2}"/>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230" name="Group 229">
            <a:extLst>
              <a:ext uri="{FF2B5EF4-FFF2-40B4-BE49-F238E27FC236}">
                <a16:creationId xmlns:a16="http://schemas.microsoft.com/office/drawing/2014/main" id="{9C61CEBF-1725-E711-EEFC-85D9B6C7ADAE}"/>
              </a:ext>
            </a:extLst>
          </p:cNvPr>
          <p:cNvGrpSpPr>
            <a:grpSpLocks noChangeAspect="1"/>
          </p:cNvGrpSpPr>
          <p:nvPr/>
        </p:nvGrpSpPr>
        <p:grpSpPr>
          <a:xfrm rot="6207092">
            <a:off x="8187794" y="5352856"/>
            <a:ext cx="988536" cy="143576"/>
            <a:chOff x="2172994" y="3236975"/>
            <a:chExt cx="1283518" cy="186420"/>
          </a:xfrm>
        </p:grpSpPr>
        <p:sp>
          <p:nvSpPr>
            <p:cNvPr id="231" name="Freeform: Shape 230">
              <a:extLst>
                <a:ext uri="{FF2B5EF4-FFF2-40B4-BE49-F238E27FC236}">
                  <a16:creationId xmlns:a16="http://schemas.microsoft.com/office/drawing/2014/main" id="{9597D48D-049A-4A7A-73F0-0E85DFD13C5A}"/>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32" name="Freeform: Shape 231">
              <a:extLst>
                <a:ext uri="{FF2B5EF4-FFF2-40B4-BE49-F238E27FC236}">
                  <a16:creationId xmlns:a16="http://schemas.microsoft.com/office/drawing/2014/main" id="{1BACA001-BFFB-5DDE-C12E-9525DF66AE4A}"/>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33" name="Straight Arrow Connector 232">
              <a:extLst>
                <a:ext uri="{FF2B5EF4-FFF2-40B4-BE49-F238E27FC236}">
                  <a16:creationId xmlns:a16="http://schemas.microsoft.com/office/drawing/2014/main" id="{483D6346-9614-D78E-8396-5E0E5944DAC6}"/>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4" name="Freeform: Shape 233">
              <a:extLst>
                <a:ext uri="{FF2B5EF4-FFF2-40B4-BE49-F238E27FC236}">
                  <a16:creationId xmlns:a16="http://schemas.microsoft.com/office/drawing/2014/main" id="{D60D4651-6524-B692-C95A-3C529EC26C1C}"/>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35" name="Freeform: Shape 234">
              <a:extLst>
                <a:ext uri="{FF2B5EF4-FFF2-40B4-BE49-F238E27FC236}">
                  <a16:creationId xmlns:a16="http://schemas.microsoft.com/office/drawing/2014/main" id="{D21F928E-664C-4B85-0264-B257C11F7476}"/>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236" name="Group 235">
            <a:extLst>
              <a:ext uri="{FF2B5EF4-FFF2-40B4-BE49-F238E27FC236}">
                <a16:creationId xmlns:a16="http://schemas.microsoft.com/office/drawing/2014/main" id="{77C5D66C-C629-2C40-7159-19966363C5CA}"/>
              </a:ext>
            </a:extLst>
          </p:cNvPr>
          <p:cNvGrpSpPr>
            <a:grpSpLocks noChangeAspect="1"/>
          </p:cNvGrpSpPr>
          <p:nvPr/>
        </p:nvGrpSpPr>
        <p:grpSpPr>
          <a:xfrm rot="14565302">
            <a:off x="8459988" y="2707863"/>
            <a:ext cx="988536" cy="143576"/>
            <a:chOff x="2172994" y="3236975"/>
            <a:chExt cx="1283518" cy="186420"/>
          </a:xfrm>
        </p:grpSpPr>
        <p:sp>
          <p:nvSpPr>
            <p:cNvPr id="237" name="Freeform: Shape 236">
              <a:extLst>
                <a:ext uri="{FF2B5EF4-FFF2-40B4-BE49-F238E27FC236}">
                  <a16:creationId xmlns:a16="http://schemas.microsoft.com/office/drawing/2014/main" id="{3EFAF937-F9BD-1704-F7BF-5AADDACAA8E9}"/>
                </a:ext>
              </a:extLst>
            </p:cNvPr>
            <p:cNvSpPr/>
            <p:nvPr/>
          </p:nvSpPr>
          <p:spPr>
            <a:xfrm rot="10800000">
              <a:off x="2172994" y="3325808"/>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38" name="Freeform: Shape 237">
              <a:extLst>
                <a:ext uri="{FF2B5EF4-FFF2-40B4-BE49-F238E27FC236}">
                  <a16:creationId xmlns:a16="http://schemas.microsoft.com/office/drawing/2014/main" id="{E3F8AE49-CE89-498A-85B0-A8B01FF24560}"/>
                </a:ext>
              </a:extLst>
            </p:cNvPr>
            <p:cNvSpPr/>
            <p:nvPr/>
          </p:nvSpPr>
          <p:spPr>
            <a:xfrm rot="10800000" flipV="1">
              <a:off x="2172994" y="3236975"/>
              <a:ext cx="955099" cy="88523"/>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39" name="Straight Arrow Connector 238">
              <a:extLst>
                <a:ext uri="{FF2B5EF4-FFF2-40B4-BE49-F238E27FC236}">
                  <a16:creationId xmlns:a16="http://schemas.microsoft.com/office/drawing/2014/main" id="{220BB0F0-AABA-090C-62CD-EA62C51EAEB4}"/>
                </a:ext>
              </a:extLst>
            </p:cNvPr>
            <p:cNvCxnSpPr>
              <a:cxnSpLocks/>
            </p:cNvCxnSpPr>
            <p:nvPr/>
          </p:nvCxnSpPr>
          <p:spPr>
            <a:xfrm rot="10800000">
              <a:off x="2499377" y="3326037"/>
              <a:ext cx="376199" cy="0"/>
            </a:xfrm>
            <a:prstGeom prst="straightConnector1">
              <a:avLst/>
            </a:prstGeom>
            <a:solidFill>
              <a:schemeClr val="bg1"/>
            </a:solidFill>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0" name="Freeform: Shape 239">
              <a:extLst>
                <a:ext uri="{FF2B5EF4-FFF2-40B4-BE49-F238E27FC236}">
                  <a16:creationId xmlns:a16="http://schemas.microsoft.com/office/drawing/2014/main" id="{A1252281-39B1-131F-A9AD-F2592A599512}"/>
                </a:ext>
              </a:extLst>
            </p:cNvPr>
            <p:cNvSpPr/>
            <p:nvPr/>
          </p:nvSpPr>
          <p:spPr>
            <a:xfrm rot="20700690" flipV="1">
              <a:off x="3175177" y="331121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41" name="Freeform: Shape 240">
              <a:extLst>
                <a:ext uri="{FF2B5EF4-FFF2-40B4-BE49-F238E27FC236}">
                  <a16:creationId xmlns:a16="http://schemas.microsoft.com/office/drawing/2014/main" id="{38127870-126F-27FC-6BCD-428AAC59DE08}"/>
                </a:ext>
              </a:extLst>
            </p:cNvPr>
            <p:cNvSpPr/>
            <p:nvPr/>
          </p:nvSpPr>
          <p:spPr>
            <a:xfrm rot="820513">
              <a:off x="3176825" y="324366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cxnSp>
        <p:nvCxnSpPr>
          <p:cNvPr id="242" name="Straight Arrow Connector 241">
            <a:extLst>
              <a:ext uri="{FF2B5EF4-FFF2-40B4-BE49-F238E27FC236}">
                <a16:creationId xmlns:a16="http://schemas.microsoft.com/office/drawing/2014/main" id="{290B798C-E350-9C06-AC3A-0BC6167CA441}"/>
              </a:ext>
            </a:extLst>
          </p:cNvPr>
          <p:cNvCxnSpPr/>
          <p:nvPr/>
        </p:nvCxnSpPr>
        <p:spPr>
          <a:xfrm flipH="1">
            <a:off x="3981426" y="3090362"/>
            <a:ext cx="312273" cy="0"/>
          </a:xfrm>
          <a:prstGeom prst="straightConnector1">
            <a:avLst/>
          </a:pr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3" name="Straight Arrow Connector 242">
            <a:extLst>
              <a:ext uri="{FF2B5EF4-FFF2-40B4-BE49-F238E27FC236}">
                <a16:creationId xmlns:a16="http://schemas.microsoft.com/office/drawing/2014/main" id="{22AC8EC9-30A8-DC43-9B12-8593D6326A53}"/>
              </a:ext>
            </a:extLst>
          </p:cNvPr>
          <p:cNvCxnSpPr>
            <a:cxnSpLocks/>
          </p:cNvCxnSpPr>
          <p:nvPr/>
        </p:nvCxnSpPr>
        <p:spPr>
          <a:xfrm flipV="1">
            <a:off x="6725737" y="2206451"/>
            <a:ext cx="9276" cy="308840"/>
          </a:xfrm>
          <a:prstGeom prst="straightConnector1">
            <a:avLst/>
          </a:pr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grpSp>
        <p:nvGrpSpPr>
          <p:cNvPr id="353" name="Group 352">
            <a:extLst>
              <a:ext uri="{FF2B5EF4-FFF2-40B4-BE49-F238E27FC236}">
                <a16:creationId xmlns:a16="http://schemas.microsoft.com/office/drawing/2014/main" id="{B3F56603-F139-E550-7F25-10A8ED3EB8CF}"/>
              </a:ext>
            </a:extLst>
          </p:cNvPr>
          <p:cNvGrpSpPr>
            <a:grpSpLocks noChangeAspect="1"/>
          </p:cNvGrpSpPr>
          <p:nvPr/>
        </p:nvGrpSpPr>
        <p:grpSpPr>
          <a:xfrm>
            <a:off x="1359494" y="4780403"/>
            <a:ext cx="550220" cy="988852"/>
            <a:chOff x="1195775" y="3074782"/>
            <a:chExt cx="591568" cy="1063161"/>
          </a:xfrm>
        </p:grpSpPr>
        <p:sp>
          <p:nvSpPr>
            <p:cNvPr id="354" name="Freeform: Shape 353">
              <a:extLst>
                <a:ext uri="{FF2B5EF4-FFF2-40B4-BE49-F238E27FC236}">
                  <a16:creationId xmlns:a16="http://schemas.microsoft.com/office/drawing/2014/main" id="{CF06B0D8-CD53-C94B-FF7F-F2A7F71041BC}"/>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55" name="Freeform: Shape 354">
              <a:extLst>
                <a:ext uri="{FF2B5EF4-FFF2-40B4-BE49-F238E27FC236}">
                  <a16:creationId xmlns:a16="http://schemas.microsoft.com/office/drawing/2014/main" id="{FABD8080-A0ED-41E4-E755-8212FD79F9CC}"/>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56" name="Straight Arrow Connector 355">
              <a:extLst>
                <a:ext uri="{FF2B5EF4-FFF2-40B4-BE49-F238E27FC236}">
                  <a16:creationId xmlns:a16="http://schemas.microsoft.com/office/drawing/2014/main" id="{A8FEA43A-E1BC-0295-7457-CA7DD82FB362}"/>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57" name="Freeform: Shape 356">
              <a:extLst>
                <a:ext uri="{FF2B5EF4-FFF2-40B4-BE49-F238E27FC236}">
                  <a16:creationId xmlns:a16="http://schemas.microsoft.com/office/drawing/2014/main" id="{E817C389-A445-0BE9-593E-670349BE2BCC}"/>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58" name="Freeform: Shape 357">
              <a:extLst>
                <a:ext uri="{FF2B5EF4-FFF2-40B4-BE49-F238E27FC236}">
                  <a16:creationId xmlns:a16="http://schemas.microsoft.com/office/drawing/2014/main" id="{A33B46E3-3EF5-7DA0-2CC4-AC774D667B6B}"/>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59" name="Straight Connector 358">
              <a:extLst>
                <a:ext uri="{FF2B5EF4-FFF2-40B4-BE49-F238E27FC236}">
                  <a16:creationId xmlns:a16="http://schemas.microsoft.com/office/drawing/2014/main" id="{B4EFB5F2-9040-7A03-2D28-C2F50B0536DB}"/>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60" name="Straight Connector 359">
              <a:extLst>
                <a:ext uri="{FF2B5EF4-FFF2-40B4-BE49-F238E27FC236}">
                  <a16:creationId xmlns:a16="http://schemas.microsoft.com/office/drawing/2014/main" id="{E0BA716E-5661-65ED-BF2E-B151D7E71E99}"/>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61" name="Group 360">
            <a:extLst>
              <a:ext uri="{FF2B5EF4-FFF2-40B4-BE49-F238E27FC236}">
                <a16:creationId xmlns:a16="http://schemas.microsoft.com/office/drawing/2014/main" id="{6B2DA233-BFF1-C597-46E7-AE26E2A14C7E}"/>
              </a:ext>
            </a:extLst>
          </p:cNvPr>
          <p:cNvGrpSpPr>
            <a:grpSpLocks noChangeAspect="1"/>
          </p:cNvGrpSpPr>
          <p:nvPr/>
        </p:nvGrpSpPr>
        <p:grpSpPr>
          <a:xfrm>
            <a:off x="3048995" y="4393634"/>
            <a:ext cx="550220" cy="988852"/>
            <a:chOff x="1195775" y="3074782"/>
            <a:chExt cx="591568" cy="1063161"/>
          </a:xfrm>
        </p:grpSpPr>
        <p:sp>
          <p:nvSpPr>
            <p:cNvPr id="362" name="Freeform: Shape 361">
              <a:extLst>
                <a:ext uri="{FF2B5EF4-FFF2-40B4-BE49-F238E27FC236}">
                  <a16:creationId xmlns:a16="http://schemas.microsoft.com/office/drawing/2014/main" id="{F6EC8E48-703A-BAD7-CA56-2F140685228F}"/>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63" name="Freeform: Shape 362">
              <a:extLst>
                <a:ext uri="{FF2B5EF4-FFF2-40B4-BE49-F238E27FC236}">
                  <a16:creationId xmlns:a16="http://schemas.microsoft.com/office/drawing/2014/main" id="{4081F802-AB44-EB4D-FBDE-4E7624D091A0}"/>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64" name="Straight Arrow Connector 363">
              <a:extLst>
                <a:ext uri="{FF2B5EF4-FFF2-40B4-BE49-F238E27FC236}">
                  <a16:creationId xmlns:a16="http://schemas.microsoft.com/office/drawing/2014/main" id="{4531F6C1-E331-4EBD-03A5-CEBE893717DF}"/>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65" name="Freeform: Shape 364">
              <a:extLst>
                <a:ext uri="{FF2B5EF4-FFF2-40B4-BE49-F238E27FC236}">
                  <a16:creationId xmlns:a16="http://schemas.microsoft.com/office/drawing/2014/main" id="{7743690B-FECC-CA9C-4EB9-C2C63CD08954}"/>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66" name="Freeform: Shape 365">
              <a:extLst>
                <a:ext uri="{FF2B5EF4-FFF2-40B4-BE49-F238E27FC236}">
                  <a16:creationId xmlns:a16="http://schemas.microsoft.com/office/drawing/2014/main" id="{E2274791-E3A2-5F5D-4668-63BFE114EF4B}"/>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67" name="Straight Connector 366">
              <a:extLst>
                <a:ext uri="{FF2B5EF4-FFF2-40B4-BE49-F238E27FC236}">
                  <a16:creationId xmlns:a16="http://schemas.microsoft.com/office/drawing/2014/main" id="{975BFE5C-DADD-B925-9197-AF42B6C03941}"/>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68" name="Straight Connector 367">
              <a:extLst>
                <a:ext uri="{FF2B5EF4-FFF2-40B4-BE49-F238E27FC236}">
                  <a16:creationId xmlns:a16="http://schemas.microsoft.com/office/drawing/2014/main" id="{9F8F4F85-A055-1637-8B4D-C9BDE08E858F}"/>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69" name="Group 368">
            <a:extLst>
              <a:ext uri="{FF2B5EF4-FFF2-40B4-BE49-F238E27FC236}">
                <a16:creationId xmlns:a16="http://schemas.microsoft.com/office/drawing/2014/main" id="{60B88A95-B4E7-A7BA-2A81-0E1B131D25C3}"/>
              </a:ext>
            </a:extLst>
          </p:cNvPr>
          <p:cNvGrpSpPr>
            <a:grpSpLocks noChangeAspect="1"/>
          </p:cNvGrpSpPr>
          <p:nvPr/>
        </p:nvGrpSpPr>
        <p:grpSpPr>
          <a:xfrm>
            <a:off x="6434640" y="4450348"/>
            <a:ext cx="550220" cy="988852"/>
            <a:chOff x="1195775" y="3074782"/>
            <a:chExt cx="591568" cy="1063161"/>
          </a:xfrm>
        </p:grpSpPr>
        <p:sp>
          <p:nvSpPr>
            <p:cNvPr id="370" name="Freeform: Shape 369">
              <a:extLst>
                <a:ext uri="{FF2B5EF4-FFF2-40B4-BE49-F238E27FC236}">
                  <a16:creationId xmlns:a16="http://schemas.microsoft.com/office/drawing/2014/main" id="{00238F46-8A14-7858-866F-3F8F0CF9305A}"/>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71" name="Freeform: Shape 370">
              <a:extLst>
                <a:ext uri="{FF2B5EF4-FFF2-40B4-BE49-F238E27FC236}">
                  <a16:creationId xmlns:a16="http://schemas.microsoft.com/office/drawing/2014/main" id="{B4E1D1B0-8757-6890-1491-5C5D22ADDD5D}"/>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72" name="Straight Arrow Connector 371">
              <a:extLst>
                <a:ext uri="{FF2B5EF4-FFF2-40B4-BE49-F238E27FC236}">
                  <a16:creationId xmlns:a16="http://schemas.microsoft.com/office/drawing/2014/main" id="{01F3CED3-59A6-435D-DFFA-BB4B5A3CAF73}"/>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73" name="Freeform: Shape 372">
              <a:extLst>
                <a:ext uri="{FF2B5EF4-FFF2-40B4-BE49-F238E27FC236}">
                  <a16:creationId xmlns:a16="http://schemas.microsoft.com/office/drawing/2014/main" id="{EC407A27-F16D-2734-8BF1-5F796D1C349D}"/>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74" name="Freeform: Shape 373">
              <a:extLst>
                <a:ext uri="{FF2B5EF4-FFF2-40B4-BE49-F238E27FC236}">
                  <a16:creationId xmlns:a16="http://schemas.microsoft.com/office/drawing/2014/main" id="{257E8F73-538F-228D-1044-D20F63DEB4B0}"/>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75" name="Straight Connector 374">
              <a:extLst>
                <a:ext uri="{FF2B5EF4-FFF2-40B4-BE49-F238E27FC236}">
                  <a16:creationId xmlns:a16="http://schemas.microsoft.com/office/drawing/2014/main" id="{7A375582-F901-A502-D26F-875102F72D6E}"/>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6" name="Straight Connector 375">
              <a:extLst>
                <a:ext uri="{FF2B5EF4-FFF2-40B4-BE49-F238E27FC236}">
                  <a16:creationId xmlns:a16="http://schemas.microsoft.com/office/drawing/2014/main" id="{C68DE6C9-EC47-9AB9-7247-B0C7042F370C}"/>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77" name="Group 376">
            <a:extLst>
              <a:ext uri="{FF2B5EF4-FFF2-40B4-BE49-F238E27FC236}">
                <a16:creationId xmlns:a16="http://schemas.microsoft.com/office/drawing/2014/main" id="{A80852B8-76F8-5F14-61C7-1D457E01318B}"/>
              </a:ext>
            </a:extLst>
          </p:cNvPr>
          <p:cNvGrpSpPr>
            <a:grpSpLocks noChangeAspect="1"/>
          </p:cNvGrpSpPr>
          <p:nvPr/>
        </p:nvGrpSpPr>
        <p:grpSpPr>
          <a:xfrm>
            <a:off x="6453518" y="2611972"/>
            <a:ext cx="550220" cy="988852"/>
            <a:chOff x="1195775" y="3074782"/>
            <a:chExt cx="591568" cy="1063161"/>
          </a:xfrm>
        </p:grpSpPr>
        <p:sp>
          <p:nvSpPr>
            <p:cNvPr id="378" name="Freeform: Shape 377">
              <a:extLst>
                <a:ext uri="{FF2B5EF4-FFF2-40B4-BE49-F238E27FC236}">
                  <a16:creationId xmlns:a16="http://schemas.microsoft.com/office/drawing/2014/main" id="{C3941329-03C8-E3D8-8E57-E7288C7A9A1F}"/>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79" name="Freeform: Shape 378">
              <a:extLst>
                <a:ext uri="{FF2B5EF4-FFF2-40B4-BE49-F238E27FC236}">
                  <a16:creationId xmlns:a16="http://schemas.microsoft.com/office/drawing/2014/main" id="{73261528-3DF4-04FA-5C91-7965CA1D75A2}"/>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80" name="Straight Arrow Connector 379">
              <a:extLst>
                <a:ext uri="{FF2B5EF4-FFF2-40B4-BE49-F238E27FC236}">
                  <a16:creationId xmlns:a16="http://schemas.microsoft.com/office/drawing/2014/main" id="{C54BCF08-2B0F-B8C9-7102-14F8F1FBD98C}"/>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81" name="Freeform: Shape 380">
              <a:extLst>
                <a:ext uri="{FF2B5EF4-FFF2-40B4-BE49-F238E27FC236}">
                  <a16:creationId xmlns:a16="http://schemas.microsoft.com/office/drawing/2014/main" id="{86219DEA-8E26-A20B-EE7D-77EE9873FBF6}"/>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82" name="Freeform: Shape 381">
              <a:extLst>
                <a:ext uri="{FF2B5EF4-FFF2-40B4-BE49-F238E27FC236}">
                  <a16:creationId xmlns:a16="http://schemas.microsoft.com/office/drawing/2014/main" id="{BFB18DB4-9E71-B311-2D92-B10C01366617}"/>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83" name="Straight Connector 382">
              <a:extLst>
                <a:ext uri="{FF2B5EF4-FFF2-40B4-BE49-F238E27FC236}">
                  <a16:creationId xmlns:a16="http://schemas.microsoft.com/office/drawing/2014/main" id="{354FC209-E242-74CB-CDC7-637B845979E8}"/>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84" name="Straight Connector 383">
              <a:extLst>
                <a:ext uri="{FF2B5EF4-FFF2-40B4-BE49-F238E27FC236}">
                  <a16:creationId xmlns:a16="http://schemas.microsoft.com/office/drawing/2014/main" id="{02CD738A-2040-F59A-F27F-9DE22D249891}"/>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85" name="Group 384">
            <a:extLst>
              <a:ext uri="{FF2B5EF4-FFF2-40B4-BE49-F238E27FC236}">
                <a16:creationId xmlns:a16="http://schemas.microsoft.com/office/drawing/2014/main" id="{8E199C88-E38D-1F5C-B16D-7AFA91369010}"/>
              </a:ext>
            </a:extLst>
          </p:cNvPr>
          <p:cNvGrpSpPr>
            <a:grpSpLocks noChangeAspect="1"/>
          </p:cNvGrpSpPr>
          <p:nvPr/>
        </p:nvGrpSpPr>
        <p:grpSpPr>
          <a:xfrm rot="10800000">
            <a:off x="1367165" y="2376106"/>
            <a:ext cx="550220" cy="988852"/>
            <a:chOff x="1195775" y="3074782"/>
            <a:chExt cx="591568" cy="1063161"/>
          </a:xfrm>
        </p:grpSpPr>
        <p:sp>
          <p:nvSpPr>
            <p:cNvPr id="386" name="Freeform: Shape 385">
              <a:extLst>
                <a:ext uri="{FF2B5EF4-FFF2-40B4-BE49-F238E27FC236}">
                  <a16:creationId xmlns:a16="http://schemas.microsoft.com/office/drawing/2014/main" id="{B88865A8-45BD-3AD9-DC52-9C83EDC75118}"/>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87" name="Freeform: Shape 386">
              <a:extLst>
                <a:ext uri="{FF2B5EF4-FFF2-40B4-BE49-F238E27FC236}">
                  <a16:creationId xmlns:a16="http://schemas.microsoft.com/office/drawing/2014/main" id="{828710A2-22D1-B293-9E6F-6949CDC31946}"/>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88" name="Straight Arrow Connector 387">
              <a:extLst>
                <a:ext uri="{FF2B5EF4-FFF2-40B4-BE49-F238E27FC236}">
                  <a16:creationId xmlns:a16="http://schemas.microsoft.com/office/drawing/2014/main" id="{FA8D123A-4E66-8235-F6A3-26221A5C12D7}"/>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89" name="Freeform: Shape 388">
              <a:extLst>
                <a:ext uri="{FF2B5EF4-FFF2-40B4-BE49-F238E27FC236}">
                  <a16:creationId xmlns:a16="http://schemas.microsoft.com/office/drawing/2014/main" id="{B73A0292-3DA6-E211-CC51-5DD6967F513D}"/>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90" name="Freeform: Shape 389">
              <a:extLst>
                <a:ext uri="{FF2B5EF4-FFF2-40B4-BE49-F238E27FC236}">
                  <a16:creationId xmlns:a16="http://schemas.microsoft.com/office/drawing/2014/main" id="{B97357E8-D860-B0A9-AEAB-7087C63BD8DA}"/>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91" name="Straight Connector 390">
              <a:extLst>
                <a:ext uri="{FF2B5EF4-FFF2-40B4-BE49-F238E27FC236}">
                  <a16:creationId xmlns:a16="http://schemas.microsoft.com/office/drawing/2014/main" id="{008B500F-63DF-D4CA-6558-377D09408F36}"/>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92" name="Straight Connector 391">
              <a:extLst>
                <a:ext uri="{FF2B5EF4-FFF2-40B4-BE49-F238E27FC236}">
                  <a16:creationId xmlns:a16="http://schemas.microsoft.com/office/drawing/2014/main" id="{46D98B7D-DE8E-9B8D-8CCD-B3C8022A72EF}"/>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93" name="Group 392">
            <a:extLst>
              <a:ext uri="{FF2B5EF4-FFF2-40B4-BE49-F238E27FC236}">
                <a16:creationId xmlns:a16="http://schemas.microsoft.com/office/drawing/2014/main" id="{A85C2AC3-753E-B7D5-731F-78270330D00C}"/>
              </a:ext>
            </a:extLst>
          </p:cNvPr>
          <p:cNvGrpSpPr>
            <a:grpSpLocks noChangeAspect="1"/>
          </p:cNvGrpSpPr>
          <p:nvPr/>
        </p:nvGrpSpPr>
        <p:grpSpPr>
          <a:xfrm rot="16200000">
            <a:off x="4608522" y="2599139"/>
            <a:ext cx="550220" cy="988852"/>
            <a:chOff x="1195775" y="3074782"/>
            <a:chExt cx="591568" cy="1063161"/>
          </a:xfrm>
        </p:grpSpPr>
        <p:sp>
          <p:nvSpPr>
            <p:cNvPr id="394" name="Freeform: Shape 393">
              <a:extLst>
                <a:ext uri="{FF2B5EF4-FFF2-40B4-BE49-F238E27FC236}">
                  <a16:creationId xmlns:a16="http://schemas.microsoft.com/office/drawing/2014/main" id="{CD99F09A-FE86-EA80-3AA9-16ACDA56509D}"/>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95" name="Freeform: Shape 394">
              <a:extLst>
                <a:ext uri="{FF2B5EF4-FFF2-40B4-BE49-F238E27FC236}">
                  <a16:creationId xmlns:a16="http://schemas.microsoft.com/office/drawing/2014/main" id="{772FA2B8-88B1-3FDF-7A5F-0F3A435814E0}"/>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96" name="Straight Arrow Connector 395">
              <a:extLst>
                <a:ext uri="{FF2B5EF4-FFF2-40B4-BE49-F238E27FC236}">
                  <a16:creationId xmlns:a16="http://schemas.microsoft.com/office/drawing/2014/main" id="{B09D9036-A60D-55B5-6ACF-0F934BB8AE91}"/>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97" name="Freeform: Shape 396">
              <a:extLst>
                <a:ext uri="{FF2B5EF4-FFF2-40B4-BE49-F238E27FC236}">
                  <a16:creationId xmlns:a16="http://schemas.microsoft.com/office/drawing/2014/main" id="{44C064BA-F8FE-EDAA-DFCC-90206DDAC37A}"/>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98" name="Freeform: Shape 397">
              <a:extLst>
                <a:ext uri="{FF2B5EF4-FFF2-40B4-BE49-F238E27FC236}">
                  <a16:creationId xmlns:a16="http://schemas.microsoft.com/office/drawing/2014/main" id="{E8B7F14E-5AD4-0C7A-4577-5D6F2B73BA94}"/>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99" name="Straight Connector 398">
              <a:extLst>
                <a:ext uri="{FF2B5EF4-FFF2-40B4-BE49-F238E27FC236}">
                  <a16:creationId xmlns:a16="http://schemas.microsoft.com/office/drawing/2014/main" id="{272662F1-EE28-F6D7-8EF1-A014733E5986}"/>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00" name="Straight Connector 399">
              <a:extLst>
                <a:ext uri="{FF2B5EF4-FFF2-40B4-BE49-F238E27FC236}">
                  <a16:creationId xmlns:a16="http://schemas.microsoft.com/office/drawing/2014/main" id="{78A690C7-0939-BD95-9B98-65215FD9E9B0}"/>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01" name="Group 400">
            <a:extLst>
              <a:ext uri="{FF2B5EF4-FFF2-40B4-BE49-F238E27FC236}">
                <a16:creationId xmlns:a16="http://schemas.microsoft.com/office/drawing/2014/main" id="{B7C4CF79-96ED-C2F8-FD61-0C08D0765E82}"/>
              </a:ext>
            </a:extLst>
          </p:cNvPr>
          <p:cNvGrpSpPr>
            <a:grpSpLocks noChangeAspect="1"/>
          </p:cNvGrpSpPr>
          <p:nvPr/>
        </p:nvGrpSpPr>
        <p:grpSpPr>
          <a:xfrm>
            <a:off x="9118568" y="4116710"/>
            <a:ext cx="550220" cy="988852"/>
            <a:chOff x="1195775" y="3074782"/>
            <a:chExt cx="591568" cy="1063161"/>
          </a:xfrm>
        </p:grpSpPr>
        <p:sp>
          <p:nvSpPr>
            <p:cNvPr id="402" name="Freeform: Shape 401">
              <a:extLst>
                <a:ext uri="{FF2B5EF4-FFF2-40B4-BE49-F238E27FC236}">
                  <a16:creationId xmlns:a16="http://schemas.microsoft.com/office/drawing/2014/main" id="{846DDE6F-A88A-051A-4ACA-E2E81E761A7A}"/>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03" name="Freeform: Shape 402">
              <a:extLst>
                <a:ext uri="{FF2B5EF4-FFF2-40B4-BE49-F238E27FC236}">
                  <a16:creationId xmlns:a16="http://schemas.microsoft.com/office/drawing/2014/main" id="{5295E2E9-3ECD-E653-2F9C-77B80EFB1FBD}"/>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404" name="Straight Arrow Connector 403">
              <a:extLst>
                <a:ext uri="{FF2B5EF4-FFF2-40B4-BE49-F238E27FC236}">
                  <a16:creationId xmlns:a16="http://schemas.microsoft.com/office/drawing/2014/main" id="{DA405828-BC2C-7C22-78FC-0ACA4E9D0455}"/>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405" name="Freeform: Shape 404">
              <a:extLst>
                <a:ext uri="{FF2B5EF4-FFF2-40B4-BE49-F238E27FC236}">
                  <a16:creationId xmlns:a16="http://schemas.microsoft.com/office/drawing/2014/main" id="{B9EFD2AC-90FE-519E-C4D2-9C5BB5A97853}"/>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06" name="Freeform: Shape 405">
              <a:extLst>
                <a:ext uri="{FF2B5EF4-FFF2-40B4-BE49-F238E27FC236}">
                  <a16:creationId xmlns:a16="http://schemas.microsoft.com/office/drawing/2014/main" id="{2328AED7-C14D-9E92-4A6A-F9939DB33CD6}"/>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07" name="Straight Connector 406">
              <a:extLst>
                <a:ext uri="{FF2B5EF4-FFF2-40B4-BE49-F238E27FC236}">
                  <a16:creationId xmlns:a16="http://schemas.microsoft.com/office/drawing/2014/main" id="{3C4B9415-59A0-1D4B-8A2E-0FFC3E163461}"/>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08" name="Straight Connector 407">
              <a:extLst>
                <a:ext uri="{FF2B5EF4-FFF2-40B4-BE49-F238E27FC236}">
                  <a16:creationId xmlns:a16="http://schemas.microsoft.com/office/drawing/2014/main" id="{1DA6B3AA-3052-410A-D4C4-2CAA6C821BC7}"/>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9" name="Rectangle 3">
            <a:extLst>
              <a:ext uri="{FF2B5EF4-FFF2-40B4-BE49-F238E27FC236}">
                <a16:creationId xmlns:a16="http://schemas.microsoft.com/office/drawing/2014/main" id="{B2B266D8-B328-C1C2-EBF7-DFDEA35BBFAB}"/>
              </a:ext>
            </a:extLst>
          </p:cNvPr>
          <p:cNvSpPr txBox="1">
            <a:spLocks/>
          </p:cNvSpPr>
          <p:nvPr/>
        </p:nvSpPr>
        <p:spPr bwMode="auto">
          <a:xfrm>
            <a:off x="897096" y="1766127"/>
            <a:ext cx="1746696" cy="286032"/>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200" i="0" u="none" strike="noStrike" kern="1200" cap="none" spc="0" normalizeH="0" baseline="0" noProof="0" dirty="0">
                <a:ln>
                  <a:noFill/>
                </a:ln>
                <a:solidFill>
                  <a:schemeClr val="accent2"/>
                </a:solidFill>
                <a:effectLst/>
                <a:uLnTx/>
                <a:uFillTx/>
                <a:latin typeface="Source Sans Pro" panose="020B0503030403020204" pitchFamily="34" charset="0"/>
                <a:ea typeface="Source Sans Pro" panose="020B0503030403020204" pitchFamily="34" charset="0"/>
              </a:rPr>
              <a:t>PÅ MODSATTE KURSER</a:t>
            </a:r>
          </a:p>
        </p:txBody>
      </p:sp>
      <p:grpSp>
        <p:nvGrpSpPr>
          <p:cNvPr id="244" name="Group 243">
            <a:extLst>
              <a:ext uri="{FF2B5EF4-FFF2-40B4-BE49-F238E27FC236}">
                <a16:creationId xmlns:a16="http://schemas.microsoft.com/office/drawing/2014/main" id="{9BA91531-6359-8F85-5798-20666CA88E7A}"/>
              </a:ext>
            </a:extLst>
          </p:cNvPr>
          <p:cNvGrpSpPr/>
          <p:nvPr/>
        </p:nvGrpSpPr>
        <p:grpSpPr>
          <a:xfrm rot="16200000">
            <a:off x="6227426" y="3201881"/>
            <a:ext cx="983848" cy="1164197"/>
            <a:chOff x="994988" y="3723498"/>
            <a:chExt cx="813435" cy="408577"/>
          </a:xfrm>
        </p:grpSpPr>
        <p:sp>
          <p:nvSpPr>
            <p:cNvPr id="245" name="Freeform: Shape 244">
              <a:extLst>
                <a:ext uri="{FF2B5EF4-FFF2-40B4-BE49-F238E27FC236}">
                  <a16:creationId xmlns:a16="http://schemas.microsoft.com/office/drawing/2014/main" id="{445E1BCD-8367-9C1A-5B9E-998B7BD3B88C}"/>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46" name="Freeform: Shape 245">
              <a:extLst>
                <a:ext uri="{FF2B5EF4-FFF2-40B4-BE49-F238E27FC236}">
                  <a16:creationId xmlns:a16="http://schemas.microsoft.com/office/drawing/2014/main" id="{35CF2943-142E-3644-5F73-7AD92CE567E0}"/>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spTree>
    <p:extLst>
      <p:ext uri="{BB962C8B-B14F-4D97-AF65-F5344CB8AC3E}">
        <p14:creationId xmlns:p14="http://schemas.microsoft.com/office/powerpoint/2010/main" val="4377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par>
                                <p:cTn id="11" presetID="10"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500"/>
                                        <p:tgtEl>
                                          <p:spTgt spid="171"/>
                                        </p:tgtEl>
                                      </p:cBhvr>
                                    </p:animEffect>
                                  </p:childTnLst>
                                </p:cTn>
                              </p:par>
                              <p:par>
                                <p:cTn id="14" presetID="10" presetClass="entr" presetSubtype="0" fill="hold" nodeType="withEffect">
                                  <p:stCondLst>
                                    <p:cond delay="0"/>
                                  </p:stCondLst>
                                  <p:childTnLst>
                                    <p:set>
                                      <p:cBhvr>
                                        <p:cTn id="15" dur="1" fill="hold">
                                          <p:stCondLst>
                                            <p:cond delay="0"/>
                                          </p:stCondLst>
                                        </p:cTn>
                                        <p:tgtEl>
                                          <p:spTgt spid="176"/>
                                        </p:tgtEl>
                                        <p:attrNameLst>
                                          <p:attrName>style.visibility</p:attrName>
                                        </p:attrNameLst>
                                      </p:cBhvr>
                                      <p:to>
                                        <p:strVal val="visible"/>
                                      </p:to>
                                    </p:set>
                                    <p:animEffect transition="in" filter="fade">
                                      <p:cBhvr>
                                        <p:cTn id="16" dur="500"/>
                                        <p:tgtEl>
                                          <p:spTgt spid="1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1"/>
                                        </p:tgtEl>
                                        <p:attrNameLst>
                                          <p:attrName>style.visibility</p:attrName>
                                        </p:attrNameLst>
                                      </p:cBhvr>
                                      <p:to>
                                        <p:strVal val="visible"/>
                                      </p:to>
                                    </p:set>
                                    <p:animEffect transition="in" filter="fade">
                                      <p:cBhvr>
                                        <p:cTn id="19" dur="500"/>
                                        <p:tgtEl>
                                          <p:spTgt spid="1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2"/>
                                        </p:tgtEl>
                                        <p:attrNameLst>
                                          <p:attrName>style.visibility</p:attrName>
                                        </p:attrNameLst>
                                      </p:cBhvr>
                                      <p:to>
                                        <p:strVal val="visible"/>
                                      </p:to>
                                    </p:set>
                                    <p:animEffect transition="in" filter="fade">
                                      <p:cBhvr>
                                        <p:cTn id="22" dur="500"/>
                                        <p:tgtEl>
                                          <p:spTgt spid="182"/>
                                        </p:tgtEl>
                                      </p:cBhvr>
                                    </p:animEffect>
                                  </p:childTnLst>
                                </p:cTn>
                              </p:par>
                              <p:par>
                                <p:cTn id="23" presetID="10"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par>
                                <p:cTn id="26" presetID="10" presetClass="entr" presetSubtype="0" fill="hold" nodeType="with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par>
                                <p:cTn id="29" presetID="10" presetClass="entr" presetSubtype="0" fill="hold" nodeType="withEffect">
                                  <p:stCondLst>
                                    <p:cond delay="0"/>
                                  </p:stCondLst>
                                  <p:childTnLst>
                                    <p:set>
                                      <p:cBhvr>
                                        <p:cTn id="30" dur="1" fill="hold">
                                          <p:stCondLst>
                                            <p:cond delay="0"/>
                                          </p:stCondLst>
                                        </p:cTn>
                                        <p:tgtEl>
                                          <p:spTgt spid="195"/>
                                        </p:tgtEl>
                                        <p:attrNameLst>
                                          <p:attrName>style.visibility</p:attrName>
                                        </p:attrNameLst>
                                      </p:cBhvr>
                                      <p:to>
                                        <p:strVal val="visible"/>
                                      </p:to>
                                    </p:set>
                                    <p:animEffect transition="in" filter="fade">
                                      <p:cBhvr>
                                        <p:cTn id="31" dur="500"/>
                                        <p:tgtEl>
                                          <p:spTgt spid="19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1"/>
                                        </p:tgtEl>
                                        <p:attrNameLst>
                                          <p:attrName>style.visibility</p:attrName>
                                        </p:attrNameLst>
                                      </p:cBhvr>
                                      <p:to>
                                        <p:strVal val="visible"/>
                                      </p:to>
                                    </p:set>
                                    <p:animEffect transition="in" filter="fade">
                                      <p:cBhvr>
                                        <p:cTn id="34" dur="500"/>
                                        <p:tgtEl>
                                          <p:spTgt spid="201"/>
                                        </p:tgtEl>
                                      </p:cBhvr>
                                    </p:animEffect>
                                  </p:childTnLst>
                                </p:cTn>
                              </p:par>
                              <p:par>
                                <p:cTn id="35" presetID="10" presetClass="entr" presetSubtype="0" fill="hold" nodeType="withEffect">
                                  <p:stCondLst>
                                    <p:cond delay="0"/>
                                  </p:stCondLst>
                                  <p:childTnLst>
                                    <p:set>
                                      <p:cBhvr>
                                        <p:cTn id="36" dur="1" fill="hold">
                                          <p:stCondLst>
                                            <p:cond delay="0"/>
                                          </p:stCondLst>
                                        </p:cTn>
                                        <p:tgtEl>
                                          <p:spTgt spid="202"/>
                                        </p:tgtEl>
                                        <p:attrNameLst>
                                          <p:attrName>style.visibility</p:attrName>
                                        </p:attrNameLst>
                                      </p:cBhvr>
                                      <p:to>
                                        <p:strVal val="visible"/>
                                      </p:to>
                                    </p:set>
                                    <p:animEffect transition="in" filter="fade">
                                      <p:cBhvr>
                                        <p:cTn id="37" dur="500"/>
                                        <p:tgtEl>
                                          <p:spTgt spid="202"/>
                                        </p:tgtEl>
                                      </p:cBhvr>
                                    </p:animEffect>
                                  </p:childTnLst>
                                </p:cTn>
                              </p:par>
                              <p:par>
                                <p:cTn id="38" presetID="10" presetClass="entr" presetSubtype="0" fill="hold" nodeType="withEffect">
                                  <p:stCondLst>
                                    <p:cond delay="0"/>
                                  </p:stCondLst>
                                  <p:childTnLst>
                                    <p:set>
                                      <p:cBhvr>
                                        <p:cTn id="39" dur="1" fill="hold">
                                          <p:stCondLst>
                                            <p:cond delay="0"/>
                                          </p:stCondLst>
                                        </p:cTn>
                                        <p:tgtEl>
                                          <p:spTgt spid="205"/>
                                        </p:tgtEl>
                                        <p:attrNameLst>
                                          <p:attrName>style.visibility</p:attrName>
                                        </p:attrNameLst>
                                      </p:cBhvr>
                                      <p:to>
                                        <p:strVal val="visible"/>
                                      </p:to>
                                    </p:set>
                                    <p:animEffect transition="in" filter="fade">
                                      <p:cBhvr>
                                        <p:cTn id="40" dur="500"/>
                                        <p:tgtEl>
                                          <p:spTgt spid="205"/>
                                        </p:tgtEl>
                                      </p:cBhvr>
                                    </p:animEffect>
                                  </p:childTnLst>
                                </p:cTn>
                              </p:par>
                              <p:par>
                                <p:cTn id="41" presetID="10" presetClass="entr" presetSubtype="0" fill="hold" nodeType="withEffect">
                                  <p:stCondLst>
                                    <p:cond delay="0"/>
                                  </p:stCondLst>
                                  <p:childTnLst>
                                    <p:set>
                                      <p:cBhvr>
                                        <p:cTn id="42" dur="1" fill="hold">
                                          <p:stCondLst>
                                            <p:cond delay="0"/>
                                          </p:stCondLst>
                                        </p:cTn>
                                        <p:tgtEl>
                                          <p:spTgt spid="211"/>
                                        </p:tgtEl>
                                        <p:attrNameLst>
                                          <p:attrName>style.visibility</p:attrName>
                                        </p:attrNameLst>
                                      </p:cBhvr>
                                      <p:to>
                                        <p:strVal val="visible"/>
                                      </p:to>
                                    </p:set>
                                    <p:animEffect transition="in" filter="fade">
                                      <p:cBhvr>
                                        <p:cTn id="43" dur="500"/>
                                        <p:tgtEl>
                                          <p:spTgt spid="211"/>
                                        </p:tgtEl>
                                      </p:cBhvr>
                                    </p:animEffect>
                                  </p:childTnLst>
                                </p:cTn>
                              </p:par>
                              <p:par>
                                <p:cTn id="44" presetID="10" presetClass="entr" presetSubtype="0" fill="hold" nodeType="withEffect">
                                  <p:stCondLst>
                                    <p:cond delay="0"/>
                                  </p:stCondLst>
                                  <p:childTnLst>
                                    <p:set>
                                      <p:cBhvr>
                                        <p:cTn id="45" dur="1" fill="hold">
                                          <p:stCondLst>
                                            <p:cond delay="0"/>
                                          </p:stCondLst>
                                        </p:cTn>
                                        <p:tgtEl>
                                          <p:spTgt spid="217"/>
                                        </p:tgtEl>
                                        <p:attrNameLst>
                                          <p:attrName>style.visibility</p:attrName>
                                        </p:attrNameLst>
                                      </p:cBhvr>
                                      <p:to>
                                        <p:strVal val="visible"/>
                                      </p:to>
                                    </p:set>
                                    <p:animEffect transition="in" filter="fade">
                                      <p:cBhvr>
                                        <p:cTn id="46" dur="500"/>
                                        <p:tgtEl>
                                          <p:spTgt spid="2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3"/>
                                        </p:tgtEl>
                                        <p:attrNameLst>
                                          <p:attrName>style.visibility</p:attrName>
                                        </p:attrNameLst>
                                      </p:cBhvr>
                                      <p:to>
                                        <p:strVal val="visible"/>
                                      </p:to>
                                    </p:set>
                                    <p:animEffect transition="in" filter="fade">
                                      <p:cBhvr>
                                        <p:cTn id="49" dur="500"/>
                                        <p:tgtEl>
                                          <p:spTgt spid="223"/>
                                        </p:tgtEl>
                                      </p:cBhvr>
                                    </p:animEffect>
                                  </p:childTnLst>
                                </p:cTn>
                              </p:par>
                              <p:par>
                                <p:cTn id="50" presetID="10" presetClass="entr" presetSubtype="0" fill="hold" nodeType="withEffect">
                                  <p:stCondLst>
                                    <p:cond delay="0"/>
                                  </p:stCondLst>
                                  <p:childTnLst>
                                    <p:set>
                                      <p:cBhvr>
                                        <p:cTn id="51" dur="1" fill="hold">
                                          <p:stCondLst>
                                            <p:cond delay="0"/>
                                          </p:stCondLst>
                                        </p:cTn>
                                        <p:tgtEl>
                                          <p:spTgt spid="224"/>
                                        </p:tgtEl>
                                        <p:attrNameLst>
                                          <p:attrName>style.visibility</p:attrName>
                                        </p:attrNameLst>
                                      </p:cBhvr>
                                      <p:to>
                                        <p:strVal val="visible"/>
                                      </p:to>
                                    </p:set>
                                    <p:animEffect transition="in" filter="fade">
                                      <p:cBhvr>
                                        <p:cTn id="52" dur="500"/>
                                        <p:tgtEl>
                                          <p:spTgt spid="224"/>
                                        </p:tgtEl>
                                      </p:cBhvr>
                                    </p:animEffect>
                                  </p:childTnLst>
                                </p:cTn>
                              </p:par>
                              <p:par>
                                <p:cTn id="53" presetID="10" presetClass="entr" presetSubtype="0" fill="hold" nodeType="with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childTnLst>
                                </p:cTn>
                              </p:par>
                              <p:par>
                                <p:cTn id="56" presetID="10" presetClass="entr" presetSubtype="0" fill="hold" nodeType="withEffect">
                                  <p:stCondLst>
                                    <p:cond delay="0"/>
                                  </p:stCondLst>
                                  <p:childTnLst>
                                    <p:set>
                                      <p:cBhvr>
                                        <p:cTn id="57" dur="1" fill="hold">
                                          <p:stCondLst>
                                            <p:cond delay="0"/>
                                          </p:stCondLst>
                                        </p:cTn>
                                        <p:tgtEl>
                                          <p:spTgt spid="236"/>
                                        </p:tgtEl>
                                        <p:attrNameLst>
                                          <p:attrName>style.visibility</p:attrName>
                                        </p:attrNameLst>
                                      </p:cBhvr>
                                      <p:to>
                                        <p:strVal val="visible"/>
                                      </p:to>
                                    </p:set>
                                    <p:animEffect transition="in" filter="fade">
                                      <p:cBhvr>
                                        <p:cTn id="58" dur="500"/>
                                        <p:tgtEl>
                                          <p:spTgt spid="236"/>
                                        </p:tgtEl>
                                      </p:cBhvr>
                                    </p:animEffect>
                                  </p:childTnLst>
                                </p:cTn>
                              </p:par>
                              <p:par>
                                <p:cTn id="59" presetID="10" presetClass="entr" presetSubtype="0" fill="hold" nodeType="withEffect">
                                  <p:stCondLst>
                                    <p:cond delay="0"/>
                                  </p:stCondLst>
                                  <p:childTnLst>
                                    <p:set>
                                      <p:cBhvr>
                                        <p:cTn id="60" dur="1" fill="hold">
                                          <p:stCondLst>
                                            <p:cond delay="0"/>
                                          </p:stCondLst>
                                        </p:cTn>
                                        <p:tgtEl>
                                          <p:spTgt spid="401"/>
                                        </p:tgtEl>
                                        <p:attrNameLst>
                                          <p:attrName>style.visibility</p:attrName>
                                        </p:attrNameLst>
                                      </p:cBhvr>
                                      <p:to>
                                        <p:strVal val="visible"/>
                                      </p:to>
                                    </p:set>
                                    <p:animEffect transition="in" filter="fade">
                                      <p:cBhvr>
                                        <p:cTn id="61"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70" grpId="0"/>
      <p:bldP spid="181" grpId="0"/>
      <p:bldP spid="182" grpId="0"/>
      <p:bldP spid="201" grpId="0"/>
      <p:bldP spid="2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En robåd møder en motorbåd</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Motorbåden er i udgangspunktet ”stærkere” end robåden, bortset fra hvis robåden overhaler motorbåden</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439" name="Rectangle 3">
            <a:extLst>
              <a:ext uri="{FF2B5EF4-FFF2-40B4-BE49-F238E27FC236}">
                <a16:creationId xmlns:a16="http://schemas.microsoft.com/office/drawing/2014/main" id="{89384A4E-C895-2E2E-837F-C5B7067881A7}"/>
              </a:ext>
            </a:extLst>
          </p:cNvPr>
          <p:cNvSpPr txBox="1">
            <a:spLocks/>
          </p:cNvSpPr>
          <p:nvPr/>
        </p:nvSpPr>
        <p:spPr bwMode="auto">
          <a:xfrm>
            <a:off x="932168" y="6140936"/>
            <a:ext cx="10215171" cy="573730"/>
          </a:xfrm>
          <a:prstGeom prst="rect">
            <a:avLst/>
          </a:prstGeom>
          <a:noFill/>
          <a:ln w="9525">
            <a:noFill/>
            <a:miter lim="800000"/>
            <a:headEnd/>
            <a:tailEnd/>
          </a:ln>
        </p:spPr>
        <p:txBody>
          <a:bodyPr lIns="36000" tIns="0" rIns="36000" bIns="0" anchor="t"/>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defTabSz="914400" rtl="0" eaLnBrk="1" fontAlgn="base" latinLnBrk="0" hangingPunct="1">
              <a:lnSpc>
                <a:spcPct val="100000"/>
              </a:lnSpc>
              <a:spcBef>
                <a:spcPts val="0"/>
              </a:spcBef>
              <a:spcAft>
                <a:spcPct val="0"/>
              </a:spcAft>
              <a:buClr>
                <a:srgbClr val="4F81BD"/>
              </a:buClr>
              <a:buSzPct val="75000"/>
              <a:buFontTx/>
              <a:buNone/>
              <a:tabLst/>
              <a:defRPr/>
            </a:pPr>
            <a:r>
              <a:rPr kumimoji="0" lang="da-DK" sz="14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Følg hele tiden med i om den båd, </a:t>
            </a:r>
            <a:r>
              <a:rPr lang="da-DK" sz="1400" b="0" dirty="0">
                <a:solidFill>
                  <a:schemeClr val="tx2"/>
                </a:solidFill>
                <a:latin typeface="Source Sans Pro" panose="020B0503030403020204" pitchFamily="34" charset="0"/>
                <a:ea typeface="Source Sans Pro" panose="020B0503030403020204" pitchFamily="34" charset="0"/>
              </a:rPr>
              <a:t>som</a:t>
            </a:r>
            <a:r>
              <a:rPr kumimoji="0" lang="da-DK" sz="14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har vigepligten, også overholder vigepligten og gør tegn/kald, hvis der opstår tvivl.</a:t>
            </a:r>
          </a:p>
          <a:p>
            <a:pPr marL="0" marR="0" lvl="0" indent="0"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8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DER ER IKKE PÅSEJLINGSRET</a:t>
            </a:r>
          </a:p>
        </p:txBody>
      </p:sp>
      <p:sp>
        <p:nvSpPr>
          <p:cNvPr id="244" name="Rectangle 243">
            <a:extLst>
              <a:ext uri="{FF2B5EF4-FFF2-40B4-BE49-F238E27FC236}">
                <a16:creationId xmlns:a16="http://schemas.microsoft.com/office/drawing/2014/main" id="{49AAC0E6-799C-6ED2-9097-93E8CC296177}"/>
              </a:ext>
            </a:extLst>
          </p:cNvPr>
          <p:cNvSpPr/>
          <p:nvPr/>
        </p:nvSpPr>
        <p:spPr>
          <a:xfrm>
            <a:off x="744898" y="1722979"/>
            <a:ext cx="2071831" cy="4330491"/>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45" name="Rectangle 244">
            <a:extLst>
              <a:ext uri="{FF2B5EF4-FFF2-40B4-BE49-F238E27FC236}">
                <a16:creationId xmlns:a16="http://schemas.microsoft.com/office/drawing/2014/main" id="{03C24FB6-1880-6C09-02E3-5AC5BCF85BB4}"/>
              </a:ext>
            </a:extLst>
          </p:cNvPr>
          <p:cNvSpPr/>
          <p:nvPr/>
        </p:nvSpPr>
        <p:spPr>
          <a:xfrm>
            <a:off x="8252378" y="1722980"/>
            <a:ext cx="3203613" cy="4330490"/>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46" name="Rectangle 3">
            <a:extLst>
              <a:ext uri="{FF2B5EF4-FFF2-40B4-BE49-F238E27FC236}">
                <a16:creationId xmlns:a16="http://schemas.microsoft.com/office/drawing/2014/main" id="{C34C40CE-E862-20DB-83B8-D5FC138853BE}"/>
              </a:ext>
            </a:extLst>
          </p:cNvPr>
          <p:cNvSpPr txBox="1">
            <a:spLocks/>
          </p:cNvSpPr>
          <p:nvPr/>
        </p:nvSpPr>
        <p:spPr bwMode="auto">
          <a:xfrm>
            <a:off x="8380517" y="5492979"/>
            <a:ext cx="2951985" cy="435419"/>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Den overhalende båd viger</a:t>
            </a:r>
          </a:p>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lang="da-DK" sz="1000" b="0" dirty="0">
                <a:solidFill>
                  <a:schemeClr val="tx2"/>
                </a:solidFill>
                <a:latin typeface="Source Sans Pro" panose="020B0503030403020204" pitchFamily="34" charset="0"/>
                <a:ea typeface="Source Sans Pro" panose="020B0503030403020204" pitchFamily="34" charset="0"/>
              </a:rPr>
              <a:t>Man må overhale på begge sider</a:t>
            </a:r>
            <a:r>
              <a:rPr kumimoji="0" lang="da-DK" sz="1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I et sejlløb vil det være naturligt at overhale om bagbord</a:t>
            </a:r>
            <a:endParaRPr kumimoji="0" lang="da-DK" sz="1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sp>
        <p:nvSpPr>
          <p:cNvPr id="247" name="Rectangle 3">
            <a:extLst>
              <a:ext uri="{FF2B5EF4-FFF2-40B4-BE49-F238E27FC236}">
                <a16:creationId xmlns:a16="http://schemas.microsoft.com/office/drawing/2014/main" id="{D77B5441-0B69-86C2-6CF8-A20AB7E737E5}"/>
              </a:ext>
            </a:extLst>
          </p:cNvPr>
          <p:cNvSpPr txBox="1">
            <a:spLocks/>
          </p:cNvSpPr>
          <p:nvPr/>
        </p:nvSpPr>
        <p:spPr bwMode="auto">
          <a:xfrm>
            <a:off x="744591" y="5487254"/>
            <a:ext cx="2039524" cy="435419"/>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Motorbåden viger </a:t>
            </a:r>
          </a:p>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Det vil være naturligt at den viger til styrbord, men det er ikke et krav</a:t>
            </a:r>
          </a:p>
        </p:txBody>
      </p:sp>
      <p:sp>
        <p:nvSpPr>
          <p:cNvPr id="248" name="Rectangle 3">
            <a:extLst>
              <a:ext uri="{FF2B5EF4-FFF2-40B4-BE49-F238E27FC236}">
                <a16:creationId xmlns:a16="http://schemas.microsoft.com/office/drawing/2014/main" id="{126A27A0-A6F1-F6BA-39F0-8C536FC3A889}"/>
              </a:ext>
            </a:extLst>
          </p:cNvPr>
          <p:cNvSpPr txBox="1">
            <a:spLocks/>
          </p:cNvSpPr>
          <p:nvPr/>
        </p:nvSpPr>
        <p:spPr bwMode="auto">
          <a:xfrm>
            <a:off x="861285" y="1768956"/>
            <a:ext cx="1861269" cy="30479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dirty="0"/>
              <a:t>PÅ MODSATTE KURSER</a:t>
            </a:r>
          </a:p>
        </p:txBody>
      </p:sp>
      <p:grpSp>
        <p:nvGrpSpPr>
          <p:cNvPr id="249" name="Group 248">
            <a:extLst>
              <a:ext uri="{FF2B5EF4-FFF2-40B4-BE49-F238E27FC236}">
                <a16:creationId xmlns:a16="http://schemas.microsoft.com/office/drawing/2014/main" id="{FD13DAE6-A0BE-F806-336A-5BA99243E642}"/>
              </a:ext>
            </a:extLst>
          </p:cNvPr>
          <p:cNvGrpSpPr/>
          <p:nvPr/>
        </p:nvGrpSpPr>
        <p:grpSpPr>
          <a:xfrm rot="16200000">
            <a:off x="8583246" y="3252371"/>
            <a:ext cx="983848" cy="832964"/>
            <a:chOff x="994988" y="3723498"/>
            <a:chExt cx="813435" cy="408577"/>
          </a:xfrm>
        </p:grpSpPr>
        <p:sp>
          <p:nvSpPr>
            <p:cNvPr id="250" name="Freeform: Shape 249">
              <a:extLst>
                <a:ext uri="{FF2B5EF4-FFF2-40B4-BE49-F238E27FC236}">
                  <a16:creationId xmlns:a16="http://schemas.microsoft.com/office/drawing/2014/main" id="{1B31A924-6B75-E82F-0E00-EE0BAB755ADF}"/>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51" name="Freeform: Shape 250">
              <a:extLst>
                <a:ext uri="{FF2B5EF4-FFF2-40B4-BE49-F238E27FC236}">
                  <a16:creationId xmlns:a16="http://schemas.microsoft.com/office/drawing/2014/main" id="{FDEE1027-322F-EE8C-6252-F9CF286CF4E9}"/>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sp>
        <p:nvSpPr>
          <p:cNvPr id="252" name="Rectangle 251">
            <a:extLst>
              <a:ext uri="{FF2B5EF4-FFF2-40B4-BE49-F238E27FC236}">
                <a16:creationId xmlns:a16="http://schemas.microsoft.com/office/drawing/2014/main" id="{93DDE0F7-53A8-147C-781E-8552D5362BFA}"/>
              </a:ext>
            </a:extLst>
          </p:cNvPr>
          <p:cNvSpPr/>
          <p:nvPr/>
        </p:nvSpPr>
        <p:spPr>
          <a:xfrm>
            <a:off x="2963646" y="1722979"/>
            <a:ext cx="5129709" cy="4330490"/>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53" name="Rectangle 3">
            <a:extLst>
              <a:ext uri="{FF2B5EF4-FFF2-40B4-BE49-F238E27FC236}">
                <a16:creationId xmlns:a16="http://schemas.microsoft.com/office/drawing/2014/main" id="{FCAE0DB9-50A8-42A0-33CC-194703A13638}"/>
              </a:ext>
            </a:extLst>
          </p:cNvPr>
          <p:cNvSpPr txBox="1">
            <a:spLocks/>
          </p:cNvSpPr>
          <p:nvPr/>
        </p:nvSpPr>
        <p:spPr bwMode="auto">
          <a:xfrm>
            <a:off x="4565500" y="1768956"/>
            <a:ext cx="1921426" cy="30479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dirty="0"/>
              <a:t>PÅ SKÆRENDE KURSER</a:t>
            </a:r>
          </a:p>
        </p:txBody>
      </p:sp>
      <p:grpSp>
        <p:nvGrpSpPr>
          <p:cNvPr id="254" name="Group 253">
            <a:extLst>
              <a:ext uri="{FF2B5EF4-FFF2-40B4-BE49-F238E27FC236}">
                <a16:creationId xmlns:a16="http://schemas.microsoft.com/office/drawing/2014/main" id="{D9D36EB1-8345-E90E-B626-7395A9A283D1}"/>
              </a:ext>
            </a:extLst>
          </p:cNvPr>
          <p:cNvGrpSpPr/>
          <p:nvPr/>
        </p:nvGrpSpPr>
        <p:grpSpPr>
          <a:xfrm rot="16200000" flipH="1">
            <a:off x="2747626" y="3552196"/>
            <a:ext cx="2191337" cy="785730"/>
            <a:chOff x="2464450" y="3205799"/>
            <a:chExt cx="1811774" cy="649633"/>
          </a:xfrm>
        </p:grpSpPr>
        <p:sp>
          <p:nvSpPr>
            <p:cNvPr id="255" name="Freeform: Shape 254">
              <a:extLst>
                <a:ext uri="{FF2B5EF4-FFF2-40B4-BE49-F238E27FC236}">
                  <a16:creationId xmlns:a16="http://schemas.microsoft.com/office/drawing/2014/main" id="{D6156C12-A157-A4B9-49EE-86B457307584}"/>
                </a:ext>
              </a:extLst>
            </p:cNvPr>
            <p:cNvSpPr/>
            <p:nvPr/>
          </p:nvSpPr>
          <p:spPr>
            <a:xfrm>
              <a:off x="2464450" y="3606837"/>
              <a:ext cx="575131" cy="248595"/>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Lst>
              <a:ahLst/>
              <a:cxnLst>
                <a:cxn ang="0">
                  <a:pos x="connsiteX0" y="connsiteY0"/>
                </a:cxn>
                <a:cxn ang="0">
                  <a:pos x="connsiteX1" y="connsiteY1"/>
                </a:cxn>
                <a:cxn ang="0">
                  <a:pos x="connsiteX2" y="connsiteY2"/>
                </a:cxn>
              </a:cxnLst>
              <a:rect l="l" t="t" r="r" b="b"/>
              <a:pathLst>
                <a:path w="424815" h="248595">
                  <a:moveTo>
                    <a:pt x="0" y="248595"/>
                  </a:moveTo>
                  <a:cubicBezTo>
                    <a:pt x="3069" y="132549"/>
                    <a:pt x="36513" y="70583"/>
                    <a:pt x="107315" y="29520"/>
                  </a:cubicBezTo>
                  <a:cubicBezTo>
                    <a:pt x="178118" y="-11543"/>
                    <a:pt x="424815" y="2215"/>
                    <a:pt x="424815" y="2215"/>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56" name="Freeform: Shape 255">
              <a:extLst>
                <a:ext uri="{FF2B5EF4-FFF2-40B4-BE49-F238E27FC236}">
                  <a16:creationId xmlns:a16="http://schemas.microsoft.com/office/drawing/2014/main" id="{6D92A996-E0C4-29D8-56D9-68A5EC7C5FE6}"/>
                </a:ext>
              </a:extLst>
            </p:cNvPr>
            <p:cNvSpPr/>
            <p:nvPr/>
          </p:nvSpPr>
          <p:spPr>
            <a:xfrm rot="16200000" flipV="1">
              <a:off x="3478790" y="2818820"/>
              <a:ext cx="410456" cy="1184413"/>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Lst>
              <a:ahLst/>
              <a:cxnLst>
                <a:cxn ang="0">
                  <a:pos x="connsiteX0" y="connsiteY0"/>
                </a:cxn>
                <a:cxn ang="0">
                  <a:pos x="connsiteX1" y="connsiteY1"/>
                </a:cxn>
                <a:cxn ang="0">
                  <a:pos x="connsiteX2" y="connsiteY2"/>
                </a:cxn>
              </a:cxnLst>
              <a:rect l="l" t="t" r="r" b="b"/>
              <a:pathLst>
                <a:path w="417146" h="627491">
                  <a:moveTo>
                    <a:pt x="2374" y="627491"/>
                  </a:moveTo>
                  <a:cubicBezTo>
                    <a:pt x="5064" y="499470"/>
                    <a:pt x="-29905" y="90461"/>
                    <a:pt x="99646" y="32667"/>
                  </a:cubicBezTo>
                  <a:cubicBezTo>
                    <a:pt x="213131" y="-17960"/>
                    <a:pt x="417146" y="5362"/>
                    <a:pt x="417146" y="5362"/>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sp>
        <p:nvSpPr>
          <p:cNvPr id="257" name="Rectangle 3">
            <a:extLst>
              <a:ext uri="{FF2B5EF4-FFF2-40B4-BE49-F238E27FC236}">
                <a16:creationId xmlns:a16="http://schemas.microsoft.com/office/drawing/2014/main" id="{AB35AEA2-018A-0ABE-8B6A-A2F78AC1B103}"/>
              </a:ext>
            </a:extLst>
          </p:cNvPr>
          <p:cNvSpPr txBox="1">
            <a:spLocks/>
          </p:cNvSpPr>
          <p:nvPr/>
        </p:nvSpPr>
        <p:spPr bwMode="auto">
          <a:xfrm>
            <a:off x="3685798" y="5538331"/>
            <a:ext cx="3586591" cy="435419"/>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b="0" dirty="0"/>
              <a:t>Motorbåden viger eller stopper</a:t>
            </a:r>
          </a:p>
        </p:txBody>
      </p:sp>
      <p:grpSp>
        <p:nvGrpSpPr>
          <p:cNvPr id="258" name="Group 257">
            <a:extLst>
              <a:ext uri="{FF2B5EF4-FFF2-40B4-BE49-F238E27FC236}">
                <a16:creationId xmlns:a16="http://schemas.microsoft.com/office/drawing/2014/main" id="{28017A87-2FCC-BF65-CAC2-4A0D4FAAF4AD}"/>
              </a:ext>
            </a:extLst>
          </p:cNvPr>
          <p:cNvGrpSpPr>
            <a:grpSpLocks noChangeAspect="1"/>
          </p:cNvGrpSpPr>
          <p:nvPr/>
        </p:nvGrpSpPr>
        <p:grpSpPr>
          <a:xfrm rot="16200000">
            <a:off x="1235246" y="2335377"/>
            <a:ext cx="1027665" cy="629480"/>
            <a:chOff x="2127884" y="4648200"/>
            <a:chExt cx="1708608" cy="1046581"/>
          </a:xfrm>
        </p:grpSpPr>
        <p:sp>
          <p:nvSpPr>
            <p:cNvPr id="259" name="Freeform: Shape 258">
              <a:extLst>
                <a:ext uri="{FF2B5EF4-FFF2-40B4-BE49-F238E27FC236}">
                  <a16:creationId xmlns:a16="http://schemas.microsoft.com/office/drawing/2014/main" id="{FC4774CF-DCCC-F6ED-3B69-D478F7C59D7B}"/>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60" name="Freeform: Shape 259">
              <a:extLst>
                <a:ext uri="{FF2B5EF4-FFF2-40B4-BE49-F238E27FC236}">
                  <a16:creationId xmlns:a16="http://schemas.microsoft.com/office/drawing/2014/main" id="{E1C1B56B-17AB-9D52-190B-BC6CB39B9FE2}"/>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61" name="Freeform: Shape 260">
              <a:extLst>
                <a:ext uri="{FF2B5EF4-FFF2-40B4-BE49-F238E27FC236}">
                  <a16:creationId xmlns:a16="http://schemas.microsoft.com/office/drawing/2014/main" id="{71B51C42-51E2-C912-B5E5-F6DAC6B995C8}"/>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62" name="Straight Connector 261">
              <a:extLst>
                <a:ext uri="{FF2B5EF4-FFF2-40B4-BE49-F238E27FC236}">
                  <a16:creationId xmlns:a16="http://schemas.microsoft.com/office/drawing/2014/main" id="{30B395FD-DD12-4BC0-984B-8C3F313A939A}"/>
                </a:ext>
              </a:extLst>
            </p:cNvPr>
            <p:cNvCxnSpPr>
              <a:cxnSpLocks/>
              <a:stCxn id="260" idx="3"/>
              <a:endCxn id="261"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3" name="Straight Connector 262">
              <a:extLst>
                <a:ext uri="{FF2B5EF4-FFF2-40B4-BE49-F238E27FC236}">
                  <a16:creationId xmlns:a16="http://schemas.microsoft.com/office/drawing/2014/main" id="{2C858004-3236-BB6C-C07A-47D8DC833505}"/>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4" name="Straight Connector 263">
              <a:extLst>
                <a:ext uri="{FF2B5EF4-FFF2-40B4-BE49-F238E27FC236}">
                  <a16:creationId xmlns:a16="http://schemas.microsoft.com/office/drawing/2014/main" id="{A0945BE2-527D-82EC-2254-791D438FF8C1}"/>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5" name="Straight Connector 264">
              <a:extLst>
                <a:ext uri="{FF2B5EF4-FFF2-40B4-BE49-F238E27FC236}">
                  <a16:creationId xmlns:a16="http://schemas.microsoft.com/office/drawing/2014/main" id="{64C6EE95-7CF3-3EA1-E103-7412A79DD819}"/>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6" name="Straight Connector 265">
              <a:extLst>
                <a:ext uri="{FF2B5EF4-FFF2-40B4-BE49-F238E27FC236}">
                  <a16:creationId xmlns:a16="http://schemas.microsoft.com/office/drawing/2014/main" id="{576603EB-0B9A-F307-C865-B50D89911A81}"/>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7" name="Straight Connector 266">
              <a:extLst>
                <a:ext uri="{FF2B5EF4-FFF2-40B4-BE49-F238E27FC236}">
                  <a16:creationId xmlns:a16="http://schemas.microsoft.com/office/drawing/2014/main" id="{BBB755B5-0DD3-2EAF-0A22-54BFB9A029FE}"/>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8" name="Straight Connector 267">
              <a:extLst>
                <a:ext uri="{FF2B5EF4-FFF2-40B4-BE49-F238E27FC236}">
                  <a16:creationId xmlns:a16="http://schemas.microsoft.com/office/drawing/2014/main" id="{64F6C641-B887-06EF-4E1C-D9B20B860FC5}"/>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9" name="Straight Connector 268">
              <a:extLst>
                <a:ext uri="{FF2B5EF4-FFF2-40B4-BE49-F238E27FC236}">
                  <a16:creationId xmlns:a16="http://schemas.microsoft.com/office/drawing/2014/main" id="{93E8848B-BB3E-005F-B9C9-06878EA8C9D4}"/>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0" name="Straight Connector 269">
              <a:extLst>
                <a:ext uri="{FF2B5EF4-FFF2-40B4-BE49-F238E27FC236}">
                  <a16:creationId xmlns:a16="http://schemas.microsoft.com/office/drawing/2014/main" id="{FA09C7A9-FF14-8BC3-E1EF-E0E77C35AD8F}"/>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1" name="Straight Connector 270">
              <a:extLst>
                <a:ext uri="{FF2B5EF4-FFF2-40B4-BE49-F238E27FC236}">
                  <a16:creationId xmlns:a16="http://schemas.microsoft.com/office/drawing/2014/main" id="{2C35AA32-438D-4830-AD12-0350BC991A48}"/>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2" name="Straight Connector 271">
              <a:extLst>
                <a:ext uri="{FF2B5EF4-FFF2-40B4-BE49-F238E27FC236}">
                  <a16:creationId xmlns:a16="http://schemas.microsoft.com/office/drawing/2014/main" id="{6897EBC9-768D-E553-C2B8-42F43A129A93}"/>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3" name="Straight Connector 272">
              <a:extLst>
                <a:ext uri="{FF2B5EF4-FFF2-40B4-BE49-F238E27FC236}">
                  <a16:creationId xmlns:a16="http://schemas.microsoft.com/office/drawing/2014/main" id="{3DD1FA4A-FCBB-C8D3-08BD-596CD8D80E22}"/>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74" name="Freeform: Shape 273">
              <a:extLst>
                <a:ext uri="{FF2B5EF4-FFF2-40B4-BE49-F238E27FC236}">
                  <a16:creationId xmlns:a16="http://schemas.microsoft.com/office/drawing/2014/main" id="{186174A1-9DA8-DBA1-C027-B7D6A7D510BE}"/>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75" name="Freeform: Shape 274">
              <a:extLst>
                <a:ext uri="{FF2B5EF4-FFF2-40B4-BE49-F238E27FC236}">
                  <a16:creationId xmlns:a16="http://schemas.microsoft.com/office/drawing/2014/main" id="{20A02492-B9BF-4155-2146-BA3BCA725A6B}"/>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76" name="Rectangle 275">
              <a:extLst>
                <a:ext uri="{FF2B5EF4-FFF2-40B4-BE49-F238E27FC236}">
                  <a16:creationId xmlns:a16="http://schemas.microsoft.com/office/drawing/2014/main" id="{AB745126-D651-564C-F1C9-8B86C0E018A9}"/>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77" name="Freeform: Shape 276">
              <a:extLst>
                <a:ext uri="{FF2B5EF4-FFF2-40B4-BE49-F238E27FC236}">
                  <a16:creationId xmlns:a16="http://schemas.microsoft.com/office/drawing/2014/main" id="{375DBCF2-C0C1-4F6A-C3B7-4CD53D116989}"/>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78" name="Freeform: Shape 277">
              <a:extLst>
                <a:ext uri="{FF2B5EF4-FFF2-40B4-BE49-F238E27FC236}">
                  <a16:creationId xmlns:a16="http://schemas.microsoft.com/office/drawing/2014/main" id="{0F32DFA3-CEDA-256A-E9CA-425E9B1A3C94}"/>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79" name="Freeform: Shape 278">
              <a:extLst>
                <a:ext uri="{FF2B5EF4-FFF2-40B4-BE49-F238E27FC236}">
                  <a16:creationId xmlns:a16="http://schemas.microsoft.com/office/drawing/2014/main" id="{A72A12EC-58C2-6A27-309D-DBF3419C31FC}"/>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80" name="Freeform: Shape 279">
              <a:extLst>
                <a:ext uri="{FF2B5EF4-FFF2-40B4-BE49-F238E27FC236}">
                  <a16:creationId xmlns:a16="http://schemas.microsoft.com/office/drawing/2014/main" id="{E897A7CB-6F82-3D98-3670-BDADF613E6A2}"/>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281" name="Group 280">
            <a:extLst>
              <a:ext uri="{FF2B5EF4-FFF2-40B4-BE49-F238E27FC236}">
                <a16:creationId xmlns:a16="http://schemas.microsoft.com/office/drawing/2014/main" id="{85E0C301-5C9B-C127-004A-D6E56411E5EC}"/>
              </a:ext>
            </a:extLst>
          </p:cNvPr>
          <p:cNvGrpSpPr/>
          <p:nvPr/>
        </p:nvGrpSpPr>
        <p:grpSpPr>
          <a:xfrm rot="5400000">
            <a:off x="1268300" y="3230165"/>
            <a:ext cx="983848" cy="1141861"/>
            <a:chOff x="994988" y="3723498"/>
            <a:chExt cx="813435" cy="408577"/>
          </a:xfrm>
        </p:grpSpPr>
        <p:sp>
          <p:nvSpPr>
            <p:cNvPr id="282" name="Freeform: Shape 281">
              <a:extLst>
                <a:ext uri="{FF2B5EF4-FFF2-40B4-BE49-F238E27FC236}">
                  <a16:creationId xmlns:a16="http://schemas.microsoft.com/office/drawing/2014/main" id="{4A1956BD-8FE4-DEDC-0417-648FBC37482C}"/>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83" name="Freeform: Shape 282">
              <a:extLst>
                <a:ext uri="{FF2B5EF4-FFF2-40B4-BE49-F238E27FC236}">
                  <a16:creationId xmlns:a16="http://schemas.microsoft.com/office/drawing/2014/main" id="{EB199ED2-A59F-9AA1-E0D1-5DA79E05669B}"/>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284" name="Group 283">
            <a:extLst>
              <a:ext uri="{FF2B5EF4-FFF2-40B4-BE49-F238E27FC236}">
                <a16:creationId xmlns:a16="http://schemas.microsoft.com/office/drawing/2014/main" id="{333C27E5-3B42-A30D-D3B0-6B6901B06DBB}"/>
              </a:ext>
            </a:extLst>
          </p:cNvPr>
          <p:cNvGrpSpPr>
            <a:grpSpLocks noChangeAspect="1"/>
          </p:cNvGrpSpPr>
          <p:nvPr/>
        </p:nvGrpSpPr>
        <p:grpSpPr>
          <a:xfrm>
            <a:off x="4390277" y="2510003"/>
            <a:ext cx="1027665" cy="629480"/>
            <a:chOff x="2127884" y="4648200"/>
            <a:chExt cx="1708608" cy="1046581"/>
          </a:xfrm>
        </p:grpSpPr>
        <p:sp>
          <p:nvSpPr>
            <p:cNvPr id="285" name="Freeform: Shape 284">
              <a:extLst>
                <a:ext uri="{FF2B5EF4-FFF2-40B4-BE49-F238E27FC236}">
                  <a16:creationId xmlns:a16="http://schemas.microsoft.com/office/drawing/2014/main" id="{CF1FA418-5398-9E48-A942-4F15C6D37633}"/>
                </a:ext>
              </a:extLst>
            </p:cNvPr>
            <p:cNvSpPr/>
            <p:nvPr/>
          </p:nvSpPr>
          <p:spPr>
            <a:xfrm>
              <a:off x="2129171" y="4946067"/>
              <a:ext cx="1228725" cy="443864"/>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86" name="Freeform: Shape 285">
              <a:extLst>
                <a:ext uri="{FF2B5EF4-FFF2-40B4-BE49-F238E27FC236}">
                  <a16:creationId xmlns:a16="http://schemas.microsoft.com/office/drawing/2014/main" id="{E0C7E83C-308D-12F0-F598-B360E926D81D}"/>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87" name="Freeform: Shape 286">
              <a:extLst>
                <a:ext uri="{FF2B5EF4-FFF2-40B4-BE49-F238E27FC236}">
                  <a16:creationId xmlns:a16="http://schemas.microsoft.com/office/drawing/2014/main" id="{C4CB0B3E-9F7B-56BE-8212-0B167C42E868}"/>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88" name="Straight Connector 287">
              <a:extLst>
                <a:ext uri="{FF2B5EF4-FFF2-40B4-BE49-F238E27FC236}">
                  <a16:creationId xmlns:a16="http://schemas.microsoft.com/office/drawing/2014/main" id="{86670AD2-2AA7-B7F9-FF5F-EB30EA8AFE21}"/>
                </a:ext>
              </a:extLst>
            </p:cNvPr>
            <p:cNvCxnSpPr>
              <a:cxnSpLocks/>
              <a:stCxn id="286" idx="3"/>
              <a:endCxn id="287"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9" name="Straight Connector 288">
              <a:extLst>
                <a:ext uri="{FF2B5EF4-FFF2-40B4-BE49-F238E27FC236}">
                  <a16:creationId xmlns:a16="http://schemas.microsoft.com/office/drawing/2014/main" id="{8A0E3C28-377A-0307-8E8F-390231978E6E}"/>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0" name="Straight Connector 289">
              <a:extLst>
                <a:ext uri="{FF2B5EF4-FFF2-40B4-BE49-F238E27FC236}">
                  <a16:creationId xmlns:a16="http://schemas.microsoft.com/office/drawing/2014/main" id="{0314A02F-4E0C-5961-291C-20760DB3E69C}"/>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1" name="Straight Connector 290">
              <a:extLst>
                <a:ext uri="{FF2B5EF4-FFF2-40B4-BE49-F238E27FC236}">
                  <a16:creationId xmlns:a16="http://schemas.microsoft.com/office/drawing/2014/main" id="{651BDD07-269A-18F2-72C3-3E5099FF3D22}"/>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2" name="Straight Connector 291">
              <a:extLst>
                <a:ext uri="{FF2B5EF4-FFF2-40B4-BE49-F238E27FC236}">
                  <a16:creationId xmlns:a16="http://schemas.microsoft.com/office/drawing/2014/main" id="{4FD97006-9893-5975-8825-CA9E5BC9327D}"/>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3" name="Straight Connector 292">
              <a:extLst>
                <a:ext uri="{FF2B5EF4-FFF2-40B4-BE49-F238E27FC236}">
                  <a16:creationId xmlns:a16="http://schemas.microsoft.com/office/drawing/2014/main" id="{90DD0D46-08E5-4748-2976-A0BF9E935477}"/>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4" name="Straight Connector 293">
              <a:extLst>
                <a:ext uri="{FF2B5EF4-FFF2-40B4-BE49-F238E27FC236}">
                  <a16:creationId xmlns:a16="http://schemas.microsoft.com/office/drawing/2014/main" id="{70834719-3DB0-818D-F74B-101C66D67505}"/>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5" name="Straight Connector 294">
              <a:extLst>
                <a:ext uri="{FF2B5EF4-FFF2-40B4-BE49-F238E27FC236}">
                  <a16:creationId xmlns:a16="http://schemas.microsoft.com/office/drawing/2014/main" id="{23D93EE1-436D-AE70-AE5C-737090E0DE13}"/>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6" name="Straight Connector 295">
              <a:extLst>
                <a:ext uri="{FF2B5EF4-FFF2-40B4-BE49-F238E27FC236}">
                  <a16:creationId xmlns:a16="http://schemas.microsoft.com/office/drawing/2014/main" id="{BEBC4E5F-2B42-883E-2A5F-0F43B26D16F1}"/>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7" name="Straight Connector 296">
              <a:extLst>
                <a:ext uri="{FF2B5EF4-FFF2-40B4-BE49-F238E27FC236}">
                  <a16:creationId xmlns:a16="http://schemas.microsoft.com/office/drawing/2014/main" id="{9FC72A5A-93B1-F5DE-8681-1240320FD9E7}"/>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8" name="Straight Connector 297">
              <a:extLst>
                <a:ext uri="{FF2B5EF4-FFF2-40B4-BE49-F238E27FC236}">
                  <a16:creationId xmlns:a16="http://schemas.microsoft.com/office/drawing/2014/main" id="{CA18A4C3-D0CE-D275-E9E2-CC8798A56234}"/>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9" name="Straight Connector 298">
              <a:extLst>
                <a:ext uri="{FF2B5EF4-FFF2-40B4-BE49-F238E27FC236}">
                  <a16:creationId xmlns:a16="http://schemas.microsoft.com/office/drawing/2014/main" id="{AFB5EB41-02E7-8229-4302-CB45590EFA06}"/>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300" name="Freeform: Shape 299">
              <a:extLst>
                <a:ext uri="{FF2B5EF4-FFF2-40B4-BE49-F238E27FC236}">
                  <a16:creationId xmlns:a16="http://schemas.microsoft.com/office/drawing/2014/main" id="{FFB854D2-49A0-580D-D9BF-AE29CB1DA4D8}"/>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01" name="Freeform: Shape 300">
              <a:extLst>
                <a:ext uri="{FF2B5EF4-FFF2-40B4-BE49-F238E27FC236}">
                  <a16:creationId xmlns:a16="http://schemas.microsoft.com/office/drawing/2014/main" id="{63910CE2-361B-45BB-B6FF-38A4A0FD7E2D}"/>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02" name="Rectangle 301">
              <a:extLst>
                <a:ext uri="{FF2B5EF4-FFF2-40B4-BE49-F238E27FC236}">
                  <a16:creationId xmlns:a16="http://schemas.microsoft.com/office/drawing/2014/main" id="{8AD7DEED-6F64-A915-47A4-9E941FE8D561}"/>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03" name="Freeform: Shape 302">
              <a:extLst>
                <a:ext uri="{FF2B5EF4-FFF2-40B4-BE49-F238E27FC236}">
                  <a16:creationId xmlns:a16="http://schemas.microsoft.com/office/drawing/2014/main" id="{795F4F83-C9EC-BB60-4DA8-CE115A04BAE0}"/>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04" name="Freeform: Shape 303">
              <a:extLst>
                <a:ext uri="{FF2B5EF4-FFF2-40B4-BE49-F238E27FC236}">
                  <a16:creationId xmlns:a16="http://schemas.microsoft.com/office/drawing/2014/main" id="{E6F1647D-06A5-4952-C150-5D1647421194}"/>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05" name="Freeform: Shape 304">
              <a:extLst>
                <a:ext uri="{FF2B5EF4-FFF2-40B4-BE49-F238E27FC236}">
                  <a16:creationId xmlns:a16="http://schemas.microsoft.com/office/drawing/2014/main" id="{FFD1299C-B9BD-7DCB-58CF-200629B4ABE0}"/>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06" name="Freeform: Shape 305">
              <a:extLst>
                <a:ext uri="{FF2B5EF4-FFF2-40B4-BE49-F238E27FC236}">
                  <a16:creationId xmlns:a16="http://schemas.microsoft.com/office/drawing/2014/main" id="{D484090D-88A8-1B21-FA31-10497BE447B4}"/>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307" name="Group 306">
            <a:extLst>
              <a:ext uri="{FF2B5EF4-FFF2-40B4-BE49-F238E27FC236}">
                <a16:creationId xmlns:a16="http://schemas.microsoft.com/office/drawing/2014/main" id="{1E9642CB-D8EF-6941-EC40-C818D791848D}"/>
              </a:ext>
            </a:extLst>
          </p:cNvPr>
          <p:cNvGrpSpPr>
            <a:grpSpLocks noChangeAspect="1"/>
          </p:cNvGrpSpPr>
          <p:nvPr/>
        </p:nvGrpSpPr>
        <p:grpSpPr>
          <a:xfrm rot="5400000">
            <a:off x="8539828" y="2387591"/>
            <a:ext cx="1027665" cy="629480"/>
            <a:chOff x="2127884" y="4648200"/>
            <a:chExt cx="1708608" cy="1046581"/>
          </a:xfrm>
        </p:grpSpPr>
        <p:sp>
          <p:nvSpPr>
            <p:cNvPr id="308" name="Freeform: Shape 307">
              <a:extLst>
                <a:ext uri="{FF2B5EF4-FFF2-40B4-BE49-F238E27FC236}">
                  <a16:creationId xmlns:a16="http://schemas.microsoft.com/office/drawing/2014/main" id="{132FAD36-CCF8-D30D-3219-DA7F2F6E4C9E}"/>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09" name="Freeform: Shape 308">
              <a:extLst>
                <a:ext uri="{FF2B5EF4-FFF2-40B4-BE49-F238E27FC236}">
                  <a16:creationId xmlns:a16="http://schemas.microsoft.com/office/drawing/2014/main" id="{D3A45956-EF8F-4D89-B890-719295EC9278}"/>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10" name="Freeform: Shape 309">
              <a:extLst>
                <a:ext uri="{FF2B5EF4-FFF2-40B4-BE49-F238E27FC236}">
                  <a16:creationId xmlns:a16="http://schemas.microsoft.com/office/drawing/2014/main" id="{C0C1678E-1CEF-6786-FD35-F3DDA0A1A31B}"/>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311" name="Straight Connector 310">
              <a:extLst>
                <a:ext uri="{FF2B5EF4-FFF2-40B4-BE49-F238E27FC236}">
                  <a16:creationId xmlns:a16="http://schemas.microsoft.com/office/drawing/2014/main" id="{95A7169B-043A-0FDC-7796-3CDE4BC75E66}"/>
                </a:ext>
              </a:extLst>
            </p:cNvPr>
            <p:cNvCxnSpPr>
              <a:cxnSpLocks/>
              <a:stCxn id="309" idx="3"/>
              <a:endCxn id="310"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2" name="Straight Connector 311">
              <a:extLst>
                <a:ext uri="{FF2B5EF4-FFF2-40B4-BE49-F238E27FC236}">
                  <a16:creationId xmlns:a16="http://schemas.microsoft.com/office/drawing/2014/main" id="{17F5BD33-5BB3-1E43-FC9A-0EA927C935CF}"/>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3" name="Straight Connector 312">
              <a:extLst>
                <a:ext uri="{FF2B5EF4-FFF2-40B4-BE49-F238E27FC236}">
                  <a16:creationId xmlns:a16="http://schemas.microsoft.com/office/drawing/2014/main" id="{0355DA58-BE1D-63D0-719D-5C8EA71EB8BF}"/>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4" name="Straight Connector 313">
              <a:extLst>
                <a:ext uri="{FF2B5EF4-FFF2-40B4-BE49-F238E27FC236}">
                  <a16:creationId xmlns:a16="http://schemas.microsoft.com/office/drawing/2014/main" id="{31B6EC20-CF08-D927-B101-BB1985AA1E35}"/>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5" name="Straight Connector 314">
              <a:extLst>
                <a:ext uri="{FF2B5EF4-FFF2-40B4-BE49-F238E27FC236}">
                  <a16:creationId xmlns:a16="http://schemas.microsoft.com/office/drawing/2014/main" id="{30967CF8-CDEC-494D-8732-9785EB04A4FA}"/>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6" name="Straight Connector 315">
              <a:extLst>
                <a:ext uri="{FF2B5EF4-FFF2-40B4-BE49-F238E27FC236}">
                  <a16:creationId xmlns:a16="http://schemas.microsoft.com/office/drawing/2014/main" id="{F7E11DA6-553C-B22D-3B01-EC015DDF75E2}"/>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7" name="Straight Connector 316">
              <a:extLst>
                <a:ext uri="{FF2B5EF4-FFF2-40B4-BE49-F238E27FC236}">
                  <a16:creationId xmlns:a16="http://schemas.microsoft.com/office/drawing/2014/main" id="{4261B481-C5FC-D810-BA70-B6165CF2843E}"/>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8" name="Straight Connector 317">
              <a:extLst>
                <a:ext uri="{FF2B5EF4-FFF2-40B4-BE49-F238E27FC236}">
                  <a16:creationId xmlns:a16="http://schemas.microsoft.com/office/drawing/2014/main" id="{2346A22E-7C72-C7BD-F4C0-A66153D4A5D7}"/>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9" name="Straight Connector 318">
              <a:extLst>
                <a:ext uri="{FF2B5EF4-FFF2-40B4-BE49-F238E27FC236}">
                  <a16:creationId xmlns:a16="http://schemas.microsoft.com/office/drawing/2014/main" id="{46EA35BD-EF5E-30BF-9583-C90F0967CAB8}"/>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0" name="Straight Connector 319">
              <a:extLst>
                <a:ext uri="{FF2B5EF4-FFF2-40B4-BE49-F238E27FC236}">
                  <a16:creationId xmlns:a16="http://schemas.microsoft.com/office/drawing/2014/main" id="{2B27C6A7-44E1-A3D3-F528-7D623670F3CB}"/>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1" name="Straight Connector 320">
              <a:extLst>
                <a:ext uri="{FF2B5EF4-FFF2-40B4-BE49-F238E27FC236}">
                  <a16:creationId xmlns:a16="http://schemas.microsoft.com/office/drawing/2014/main" id="{22938FDF-6BD2-5C1E-459A-2072D5FC7A3F}"/>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2" name="Straight Connector 321">
              <a:extLst>
                <a:ext uri="{FF2B5EF4-FFF2-40B4-BE49-F238E27FC236}">
                  <a16:creationId xmlns:a16="http://schemas.microsoft.com/office/drawing/2014/main" id="{60CC32D7-5A1E-0807-9BAD-A3B308722E3D}"/>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323" name="Freeform: Shape 322">
              <a:extLst>
                <a:ext uri="{FF2B5EF4-FFF2-40B4-BE49-F238E27FC236}">
                  <a16:creationId xmlns:a16="http://schemas.microsoft.com/office/drawing/2014/main" id="{F20C8965-CFA3-91A9-E5E1-AF7518BF7682}"/>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24" name="Freeform: Shape 323">
              <a:extLst>
                <a:ext uri="{FF2B5EF4-FFF2-40B4-BE49-F238E27FC236}">
                  <a16:creationId xmlns:a16="http://schemas.microsoft.com/office/drawing/2014/main" id="{902BE7BC-F7DC-D83D-CC23-9FE337AFFDE1}"/>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25" name="Rectangle 324">
              <a:extLst>
                <a:ext uri="{FF2B5EF4-FFF2-40B4-BE49-F238E27FC236}">
                  <a16:creationId xmlns:a16="http://schemas.microsoft.com/office/drawing/2014/main" id="{551B852A-3B97-2596-8F7E-CB38060A2B98}"/>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26" name="Freeform: Shape 325">
              <a:extLst>
                <a:ext uri="{FF2B5EF4-FFF2-40B4-BE49-F238E27FC236}">
                  <a16:creationId xmlns:a16="http://schemas.microsoft.com/office/drawing/2014/main" id="{83691584-3A7C-D8FA-A84A-5A0638C44923}"/>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27" name="Freeform: Shape 326">
              <a:extLst>
                <a:ext uri="{FF2B5EF4-FFF2-40B4-BE49-F238E27FC236}">
                  <a16:creationId xmlns:a16="http://schemas.microsoft.com/office/drawing/2014/main" id="{FF5CC906-058E-B2A7-19C0-AC210BD83D14}"/>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28" name="Freeform: Shape 327">
              <a:extLst>
                <a:ext uri="{FF2B5EF4-FFF2-40B4-BE49-F238E27FC236}">
                  <a16:creationId xmlns:a16="http://schemas.microsoft.com/office/drawing/2014/main" id="{5C8AA76E-5D4F-1F8C-801A-B17002A24E0C}"/>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29" name="Freeform: Shape 328">
              <a:extLst>
                <a:ext uri="{FF2B5EF4-FFF2-40B4-BE49-F238E27FC236}">
                  <a16:creationId xmlns:a16="http://schemas.microsoft.com/office/drawing/2014/main" id="{C92133BE-6C64-9132-DF02-5C77ECCEDC1E}"/>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sp>
        <p:nvSpPr>
          <p:cNvPr id="330" name="Rectangle 3">
            <a:extLst>
              <a:ext uri="{FF2B5EF4-FFF2-40B4-BE49-F238E27FC236}">
                <a16:creationId xmlns:a16="http://schemas.microsoft.com/office/drawing/2014/main" id="{61F643D1-379F-F098-C8E3-A866D893E3AF}"/>
              </a:ext>
            </a:extLst>
          </p:cNvPr>
          <p:cNvSpPr txBox="1">
            <a:spLocks/>
          </p:cNvSpPr>
          <p:nvPr/>
        </p:nvSpPr>
        <p:spPr bwMode="auto">
          <a:xfrm>
            <a:off x="9142181" y="1768956"/>
            <a:ext cx="1539254" cy="30479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dirty="0"/>
              <a:t>OVERHALING</a:t>
            </a:r>
          </a:p>
        </p:txBody>
      </p:sp>
      <p:grpSp>
        <p:nvGrpSpPr>
          <p:cNvPr id="331" name="Group 330">
            <a:extLst>
              <a:ext uri="{FF2B5EF4-FFF2-40B4-BE49-F238E27FC236}">
                <a16:creationId xmlns:a16="http://schemas.microsoft.com/office/drawing/2014/main" id="{0647E921-3061-A866-896B-E1A154DBB444}"/>
              </a:ext>
            </a:extLst>
          </p:cNvPr>
          <p:cNvGrpSpPr/>
          <p:nvPr/>
        </p:nvGrpSpPr>
        <p:grpSpPr>
          <a:xfrm rot="16200000">
            <a:off x="10090233" y="3252371"/>
            <a:ext cx="983848" cy="832964"/>
            <a:chOff x="994988" y="3723498"/>
            <a:chExt cx="813435" cy="408577"/>
          </a:xfrm>
        </p:grpSpPr>
        <p:sp>
          <p:nvSpPr>
            <p:cNvPr id="332" name="Freeform: Shape 331">
              <a:extLst>
                <a:ext uri="{FF2B5EF4-FFF2-40B4-BE49-F238E27FC236}">
                  <a16:creationId xmlns:a16="http://schemas.microsoft.com/office/drawing/2014/main" id="{EA27F7AD-6EA7-6C1D-F274-7283B4E2D5DD}"/>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33" name="Freeform: Shape 332">
              <a:extLst>
                <a:ext uri="{FF2B5EF4-FFF2-40B4-BE49-F238E27FC236}">
                  <a16:creationId xmlns:a16="http://schemas.microsoft.com/office/drawing/2014/main" id="{F5F9C712-3F1D-4EAE-3340-8C83D040EBCB}"/>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334" name="Group 333">
            <a:extLst>
              <a:ext uri="{FF2B5EF4-FFF2-40B4-BE49-F238E27FC236}">
                <a16:creationId xmlns:a16="http://schemas.microsoft.com/office/drawing/2014/main" id="{3C0EBAFF-C113-924E-8984-89609E2CD2A9}"/>
              </a:ext>
            </a:extLst>
          </p:cNvPr>
          <p:cNvGrpSpPr>
            <a:grpSpLocks noChangeAspect="1"/>
          </p:cNvGrpSpPr>
          <p:nvPr/>
        </p:nvGrpSpPr>
        <p:grpSpPr>
          <a:xfrm rot="5400000">
            <a:off x="10067124" y="4479689"/>
            <a:ext cx="1027665" cy="629480"/>
            <a:chOff x="2127884" y="4648200"/>
            <a:chExt cx="1708608" cy="1046581"/>
          </a:xfrm>
        </p:grpSpPr>
        <p:sp>
          <p:nvSpPr>
            <p:cNvPr id="335" name="Freeform: Shape 334">
              <a:extLst>
                <a:ext uri="{FF2B5EF4-FFF2-40B4-BE49-F238E27FC236}">
                  <a16:creationId xmlns:a16="http://schemas.microsoft.com/office/drawing/2014/main" id="{9985626D-FFA6-5E1A-7AA0-0CEB6DFE3DFC}"/>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36" name="Freeform: Shape 335">
              <a:extLst>
                <a:ext uri="{FF2B5EF4-FFF2-40B4-BE49-F238E27FC236}">
                  <a16:creationId xmlns:a16="http://schemas.microsoft.com/office/drawing/2014/main" id="{13F602BB-B4C0-BE94-3560-EFB106BB64A2}"/>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37" name="Freeform: Shape 336">
              <a:extLst>
                <a:ext uri="{FF2B5EF4-FFF2-40B4-BE49-F238E27FC236}">
                  <a16:creationId xmlns:a16="http://schemas.microsoft.com/office/drawing/2014/main" id="{B40DF6CA-3DDC-ED46-5C33-A859F0B3C1BC}"/>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338" name="Straight Connector 337">
              <a:extLst>
                <a:ext uri="{FF2B5EF4-FFF2-40B4-BE49-F238E27FC236}">
                  <a16:creationId xmlns:a16="http://schemas.microsoft.com/office/drawing/2014/main" id="{F1F50F28-6449-AE67-7B85-A084A7116CD3}"/>
                </a:ext>
              </a:extLst>
            </p:cNvPr>
            <p:cNvCxnSpPr>
              <a:cxnSpLocks/>
              <a:stCxn id="336" idx="3"/>
              <a:endCxn id="337"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9" name="Straight Connector 338">
              <a:extLst>
                <a:ext uri="{FF2B5EF4-FFF2-40B4-BE49-F238E27FC236}">
                  <a16:creationId xmlns:a16="http://schemas.microsoft.com/office/drawing/2014/main" id="{0EFF5744-DACA-9ADD-32DA-9D51F3A51161}"/>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0" name="Straight Connector 339">
              <a:extLst>
                <a:ext uri="{FF2B5EF4-FFF2-40B4-BE49-F238E27FC236}">
                  <a16:creationId xmlns:a16="http://schemas.microsoft.com/office/drawing/2014/main" id="{70064957-0158-0BE7-56E7-45C6E46530CC}"/>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1" name="Straight Connector 340">
              <a:extLst>
                <a:ext uri="{FF2B5EF4-FFF2-40B4-BE49-F238E27FC236}">
                  <a16:creationId xmlns:a16="http://schemas.microsoft.com/office/drawing/2014/main" id="{E8575365-A83E-26F7-21E6-38B55E0D66C1}"/>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2" name="Straight Connector 341">
              <a:extLst>
                <a:ext uri="{FF2B5EF4-FFF2-40B4-BE49-F238E27FC236}">
                  <a16:creationId xmlns:a16="http://schemas.microsoft.com/office/drawing/2014/main" id="{65F8B729-167A-55CD-24EA-0B6C7E751734}"/>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3" name="Straight Connector 342">
              <a:extLst>
                <a:ext uri="{FF2B5EF4-FFF2-40B4-BE49-F238E27FC236}">
                  <a16:creationId xmlns:a16="http://schemas.microsoft.com/office/drawing/2014/main" id="{A84EFF13-F028-ED69-7FC8-C2099E1566A0}"/>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4" name="Straight Connector 343">
              <a:extLst>
                <a:ext uri="{FF2B5EF4-FFF2-40B4-BE49-F238E27FC236}">
                  <a16:creationId xmlns:a16="http://schemas.microsoft.com/office/drawing/2014/main" id="{9177A551-ADC5-A7F4-D3A0-3E541C77ED44}"/>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5" name="Straight Connector 344">
              <a:extLst>
                <a:ext uri="{FF2B5EF4-FFF2-40B4-BE49-F238E27FC236}">
                  <a16:creationId xmlns:a16="http://schemas.microsoft.com/office/drawing/2014/main" id="{5ABA6592-9B3C-4F48-9537-C8E1DEE04186}"/>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6" name="Straight Connector 345">
              <a:extLst>
                <a:ext uri="{FF2B5EF4-FFF2-40B4-BE49-F238E27FC236}">
                  <a16:creationId xmlns:a16="http://schemas.microsoft.com/office/drawing/2014/main" id="{A4A3A94F-B84C-C37D-F871-F844F34FE593}"/>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7" name="Straight Connector 346">
              <a:extLst>
                <a:ext uri="{FF2B5EF4-FFF2-40B4-BE49-F238E27FC236}">
                  <a16:creationId xmlns:a16="http://schemas.microsoft.com/office/drawing/2014/main" id="{C088E673-9A4D-824E-99BB-656E3E04C8DF}"/>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8" name="Straight Connector 347">
              <a:extLst>
                <a:ext uri="{FF2B5EF4-FFF2-40B4-BE49-F238E27FC236}">
                  <a16:creationId xmlns:a16="http://schemas.microsoft.com/office/drawing/2014/main" id="{AC610030-E84F-4BE0-85B5-A233B758B571}"/>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9" name="Straight Connector 348">
              <a:extLst>
                <a:ext uri="{FF2B5EF4-FFF2-40B4-BE49-F238E27FC236}">
                  <a16:creationId xmlns:a16="http://schemas.microsoft.com/office/drawing/2014/main" id="{78234AA0-EF0F-D2DD-686D-9DB4EA684F8C}"/>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350" name="Freeform: Shape 349">
              <a:extLst>
                <a:ext uri="{FF2B5EF4-FFF2-40B4-BE49-F238E27FC236}">
                  <a16:creationId xmlns:a16="http://schemas.microsoft.com/office/drawing/2014/main" id="{3F914DD2-096F-F3F5-E6E8-DEA33C22DD90}"/>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51" name="Freeform: Shape 350">
              <a:extLst>
                <a:ext uri="{FF2B5EF4-FFF2-40B4-BE49-F238E27FC236}">
                  <a16:creationId xmlns:a16="http://schemas.microsoft.com/office/drawing/2014/main" id="{E542F30B-CD7D-8EA2-59D5-59252DC55A23}"/>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52" name="Rectangle 351">
              <a:extLst>
                <a:ext uri="{FF2B5EF4-FFF2-40B4-BE49-F238E27FC236}">
                  <a16:creationId xmlns:a16="http://schemas.microsoft.com/office/drawing/2014/main" id="{EAA65377-E5C1-9539-3BEC-87ACE2CD0199}"/>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10" name="Freeform: Shape 409">
              <a:extLst>
                <a:ext uri="{FF2B5EF4-FFF2-40B4-BE49-F238E27FC236}">
                  <a16:creationId xmlns:a16="http://schemas.microsoft.com/office/drawing/2014/main" id="{1E5F3F4C-F4F5-7D02-F9E9-7B8B0BD183F9}"/>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11" name="Freeform: Shape 410">
              <a:extLst>
                <a:ext uri="{FF2B5EF4-FFF2-40B4-BE49-F238E27FC236}">
                  <a16:creationId xmlns:a16="http://schemas.microsoft.com/office/drawing/2014/main" id="{45F13AA2-17FB-E995-2F3D-A20F1C999202}"/>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12" name="Freeform: Shape 411">
              <a:extLst>
                <a:ext uri="{FF2B5EF4-FFF2-40B4-BE49-F238E27FC236}">
                  <a16:creationId xmlns:a16="http://schemas.microsoft.com/office/drawing/2014/main" id="{FAC0C0B9-B2A4-3BAD-2F9B-E1D9CC434291}"/>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13" name="Freeform: Shape 412">
              <a:extLst>
                <a:ext uri="{FF2B5EF4-FFF2-40B4-BE49-F238E27FC236}">
                  <a16:creationId xmlns:a16="http://schemas.microsoft.com/office/drawing/2014/main" id="{6FC55843-07E2-A981-8439-AB6383B8BD4C}"/>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sp>
        <p:nvSpPr>
          <p:cNvPr id="414" name="Freeform: Shape 413">
            <a:extLst>
              <a:ext uri="{FF2B5EF4-FFF2-40B4-BE49-F238E27FC236}">
                <a16:creationId xmlns:a16="http://schemas.microsoft.com/office/drawing/2014/main" id="{1434F575-C3E4-A5DE-9459-E2229ACDF302}"/>
              </a:ext>
            </a:extLst>
          </p:cNvPr>
          <p:cNvSpPr/>
          <p:nvPr/>
        </p:nvSpPr>
        <p:spPr>
          <a:xfrm>
            <a:off x="6099425" y="3698445"/>
            <a:ext cx="612396" cy="300675"/>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Lst>
            <a:ahLst/>
            <a:cxnLst>
              <a:cxn ang="0">
                <a:pos x="connsiteX0" y="connsiteY0"/>
              </a:cxn>
              <a:cxn ang="0">
                <a:pos x="connsiteX1" y="connsiteY1"/>
              </a:cxn>
              <a:cxn ang="0">
                <a:pos x="connsiteX2" y="connsiteY2"/>
              </a:cxn>
            </a:cxnLst>
            <a:rect l="l" t="t" r="r" b="b"/>
            <a:pathLst>
              <a:path w="424815" h="248595">
                <a:moveTo>
                  <a:pt x="0" y="248595"/>
                </a:moveTo>
                <a:cubicBezTo>
                  <a:pt x="3069" y="132549"/>
                  <a:pt x="36513" y="70583"/>
                  <a:pt x="107315" y="29520"/>
                </a:cubicBezTo>
                <a:cubicBezTo>
                  <a:pt x="178118" y="-11543"/>
                  <a:pt x="424815" y="2215"/>
                  <a:pt x="424815" y="2215"/>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15" name="Freeform: Shape 414">
            <a:extLst>
              <a:ext uri="{FF2B5EF4-FFF2-40B4-BE49-F238E27FC236}">
                <a16:creationId xmlns:a16="http://schemas.microsoft.com/office/drawing/2014/main" id="{608E9171-BB3B-8A23-B4F2-16624201EFE8}"/>
              </a:ext>
            </a:extLst>
          </p:cNvPr>
          <p:cNvSpPr/>
          <p:nvPr/>
        </p:nvSpPr>
        <p:spPr>
          <a:xfrm rot="16200000" flipV="1">
            <a:off x="7075936" y="2925409"/>
            <a:ext cx="496446" cy="1060028"/>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Lst>
            <a:ahLst/>
            <a:cxnLst>
              <a:cxn ang="0">
                <a:pos x="connsiteX0" y="connsiteY0"/>
              </a:cxn>
              <a:cxn ang="0">
                <a:pos x="connsiteX1" y="connsiteY1"/>
              </a:cxn>
              <a:cxn ang="0">
                <a:pos x="connsiteX2" y="connsiteY2"/>
              </a:cxn>
            </a:cxnLst>
            <a:rect l="l" t="t" r="r" b="b"/>
            <a:pathLst>
              <a:path w="417146" h="627491">
                <a:moveTo>
                  <a:pt x="2374" y="627491"/>
                </a:moveTo>
                <a:cubicBezTo>
                  <a:pt x="5064" y="499470"/>
                  <a:pt x="-29905" y="90461"/>
                  <a:pt x="99646" y="32667"/>
                </a:cubicBezTo>
                <a:cubicBezTo>
                  <a:pt x="213131" y="-17960"/>
                  <a:pt x="417146" y="5362"/>
                  <a:pt x="417146" y="5362"/>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nvGrpSpPr>
          <p:cNvPr id="416" name="Group 415">
            <a:extLst>
              <a:ext uri="{FF2B5EF4-FFF2-40B4-BE49-F238E27FC236}">
                <a16:creationId xmlns:a16="http://schemas.microsoft.com/office/drawing/2014/main" id="{BA8DACC3-715A-AB12-6C58-B446367985E0}"/>
              </a:ext>
            </a:extLst>
          </p:cNvPr>
          <p:cNvGrpSpPr>
            <a:grpSpLocks noChangeAspect="1"/>
          </p:cNvGrpSpPr>
          <p:nvPr/>
        </p:nvGrpSpPr>
        <p:grpSpPr>
          <a:xfrm rot="5400000">
            <a:off x="5548785" y="4409036"/>
            <a:ext cx="1027665" cy="629480"/>
            <a:chOff x="2127884" y="4648200"/>
            <a:chExt cx="1708608" cy="1046581"/>
          </a:xfrm>
        </p:grpSpPr>
        <p:sp>
          <p:nvSpPr>
            <p:cNvPr id="417" name="Freeform: Shape 416">
              <a:extLst>
                <a:ext uri="{FF2B5EF4-FFF2-40B4-BE49-F238E27FC236}">
                  <a16:creationId xmlns:a16="http://schemas.microsoft.com/office/drawing/2014/main" id="{D38FC187-A0E6-B614-5D5C-A3F5DC29C9E0}"/>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18" name="Freeform: Shape 417">
              <a:extLst>
                <a:ext uri="{FF2B5EF4-FFF2-40B4-BE49-F238E27FC236}">
                  <a16:creationId xmlns:a16="http://schemas.microsoft.com/office/drawing/2014/main" id="{F2F5E9D9-8472-5EB8-219C-03F14A9F460B}"/>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19" name="Freeform: Shape 418">
              <a:extLst>
                <a:ext uri="{FF2B5EF4-FFF2-40B4-BE49-F238E27FC236}">
                  <a16:creationId xmlns:a16="http://schemas.microsoft.com/office/drawing/2014/main" id="{3B11D8CB-F393-A3FB-6FA2-D2D1FD60D0AE}"/>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420" name="Straight Connector 419">
              <a:extLst>
                <a:ext uri="{FF2B5EF4-FFF2-40B4-BE49-F238E27FC236}">
                  <a16:creationId xmlns:a16="http://schemas.microsoft.com/office/drawing/2014/main" id="{EE2DF8FF-549F-3373-64A1-DDB2E7299E26}"/>
                </a:ext>
              </a:extLst>
            </p:cNvPr>
            <p:cNvCxnSpPr>
              <a:cxnSpLocks/>
              <a:stCxn id="418" idx="3"/>
              <a:endCxn id="419"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1" name="Straight Connector 420">
              <a:extLst>
                <a:ext uri="{FF2B5EF4-FFF2-40B4-BE49-F238E27FC236}">
                  <a16:creationId xmlns:a16="http://schemas.microsoft.com/office/drawing/2014/main" id="{0F963C58-477D-EBB2-A6F1-BF313DE4F638}"/>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2" name="Straight Connector 421">
              <a:extLst>
                <a:ext uri="{FF2B5EF4-FFF2-40B4-BE49-F238E27FC236}">
                  <a16:creationId xmlns:a16="http://schemas.microsoft.com/office/drawing/2014/main" id="{C93C400D-D8B9-84F8-B4F5-BC742C4F8909}"/>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3" name="Straight Connector 422">
              <a:extLst>
                <a:ext uri="{FF2B5EF4-FFF2-40B4-BE49-F238E27FC236}">
                  <a16:creationId xmlns:a16="http://schemas.microsoft.com/office/drawing/2014/main" id="{61CC1011-A935-F79B-D204-A57A872ABEF0}"/>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4" name="Straight Connector 423">
              <a:extLst>
                <a:ext uri="{FF2B5EF4-FFF2-40B4-BE49-F238E27FC236}">
                  <a16:creationId xmlns:a16="http://schemas.microsoft.com/office/drawing/2014/main" id="{636D9E0A-503D-ECEF-6708-4656E9382045}"/>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5" name="Straight Connector 424">
              <a:extLst>
                <a:ext uri="{FF2B5EF4-FFF2-40B4-BE49-F238E27FC236}">
                  <a16:creationId xmlns:a16="http://schemas.microsoft.com/office/drawing/2014/main" id="{21550580-A77B-3349-EB61-CE69784B70C4}"/>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6" name="Straight Connector 425">
              <a:extLst>
                <a:ext uri="{FF2B5EF4-FFF2-40B4-BE49-F238E27FC236}">
                  <a16:creationId xmlns:a16="http://schemas.microsoft.com/office/drawing/2014/main" id="{79ED2631-E070-AD03-8099-255EF740F221}"/>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7" name="Straight Connector 426">
              <a:extLst>
                <a:ext uri="{FF2B5EF4-FFF2-40B4-BE49-F238E27FC236}">
                  <a16:creationId xmlns:a16="http://schemas.microsoft.com/office/drawing/2014/main" id="{882185B1-D460-8838-1079-C37BFB8BE71F}"/>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8" name="Straight Connector 427">
              <a:extLst>
                <a:ext uri="{FF2B5EF4-FFF2-40B4-BE49-F238E27FC236}">
                  <a16:creationId xmlns:a16="http://schemas.microsoft.com/office/drawing/2014/main" id="{B3C2DC88-4BAD-2932-4F74-1A5D0E0A16A2}"/>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29" name="Straight Connector 428">
              <a:extLst>
                <a:ext uri="{FF2B5EF4-FFF2-40B4-BE49-F238E27FC236}">
                  <a16:creationId xmlns:a16="http://schemas.microsoft.com/office/drawing/2014/main" id="{3E36C3A3-691A-77F4-1B94-9D8FD2522208}"/>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30" name="Straight Connector 429">
              <a:extLst>
                <a:ext uri="{FF2B5EF4-FFF2-40B4-BE49-F238E27FC236}">
                  <a16:creationId xmlns:a16="http://schemas.microsoft.com/office/drawing/2014/main" id="{C10A8EB6-1955-2E59-D442-5D80A79332F4}"/>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31" name="Straight Connector 430">
              <a:extLst>
                <a:ext uri="{FF2B5EF4-FFF2-40B4-BE49-F238E27FC236}">
                  <a16:creationId xmlns:a16="http://schemas.microsoft.com/office/drawing/2014/main" id="{854B4328-AFB9-5813-8E92-9A0702F29236}"/>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432" name="Freeform: Shape 431">
              <a:extLst>
                <a:ext uri="{FF2B5EF4-FFF2-40B4-BE49-F238E27FC236}">
                  <a16:creationId xmlns:a16="http://schemas.microsoft.com/office/drawing/2014/main" id="{D199AB77-E354-5979-2BBF-0FB37D6C0E83}"/>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33" name="Freeform: Shape 432">
              <a:extLst>
                <a:ext uri="{FF2B5EF4-FFF2-40B4-BE49-F238E27FC236}">
                  <a16:creationId xmlns:a16="http://schemas.microsoft.com/office/drawing/2014/main" id="{5E5DBC50-B422-5011-9058-429525FEDA1B}"/>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34" name="Rectangle 433">
              <a:extLst>
                <a:ext uri="{FF2B5EF4-FFF2-40B4-BE49-F238E27FC236}">
                  <a16:creationId xmlns:a16="http://schemas.microsoft.com/office/drawing/2014/main" id="{332B24AB-595A-F86A-83D7-AE1CCA0C50DB}"/>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35" name="Freeform: Shape 434">
              <a:extLst>
                <a:ext uri="{FF2B5EF4-FFF2-40B4-BE49-F238E27FC236}">
                  <a16:creationId xmlns:a16="http://schemas.microsoft.com/office/drawing/2014/main" id="{EA221D00-41AE-630C-E090-6E5EF2FE89BB}"/>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36" name="Freeform: Shape 435">
              <a:extLst>
                <a:ext uri="{FF2B5EF4-FFF2-40B4-BE49-F238E27FC236}">
                  <a16:creationId xmlns:a16="http://schemas.microsoft.com/office/drawing/2014/main" id="{1C30E460-4FBA-CA6C-724C-9903B38D3A3A}"/>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37" name="Freeform: Shape 436">
              <a:extLst>
                <a:ext uri="{FF2B5EF4-FFF2-40B4-BE49-F238E27FC236}">
                  <a16:creationId xmlns:a16="http://schemas.microsoft.com/office/drawing/2014/main" id="{AC331904-795C-8928-25DB-70608D087840}"/>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38" name="Freeform: Shape 437">
              <a:extLst>
                <a:ext uri="{FF2B5EF4-FFF2-40B4-BE49-F238E27FC236}">
                  <a16:creationId xmlns:a16="http://schemas.microsoft.com/office/drawing/2014/main" id="{E2CFAB9A-8390-59E3-4197-77BFD8ECB594}"/>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440" name="Group 439">
            <a:extLst>
              <a:ext uri="{FF2B5EF4-FFF2-40B4-BE49-F238E27FC236}">
                <a16:creationId xmlns:a16="http://schemas.microsoft.com/office/drawing/2014/main" id="{0B3B32CB-C9CF-A261-E775-58C48D3C0C19}"/>
              </a:ext>
            </a:extLst>
          </p:cNvPr>
          <p:cNvGrpSpPr>
            <a:grpSpLocks noChangeAspect="1"/>
          </p:cNvGrpSpPr>
          <p:nvPr/>
        </p:nvGrpSpPr>
        <p:grpSpPr>
          <a:xfrm>
            <a:off x="1469324" y="4276990"/>
            <a:ext cx="586311" cy="1053715"/>
            <a:chOff x="1195775" y="3074782"/>
            <a:chExt cx="591568" cy="1063161"/>
          </a:xfrm>
        </p:grpSpPr>
        <p:sp>
          <p:nvSpPr>
            <p:cNvPr id="441" name="Freeform: Shape 440">
              <a:extLst>
                <a:ext uri="{FF2B5EF4-FFF2-40B4-BE49-F238E27FC236}">
                  <a16:creationId xmlns:a16="http://schemas.microsoft.com/office/drawing/2014/main" id="{811DA65E-4526-F881-701C-574DB4103573}"/>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42" name="Freeform: Shape 441">
              <a:extLst>
                <a:ext uri="{FF2B5EF4-FFF2-40B4-BE49-F238E27FC236}">
                  <a16:creationId xmlns:a16="http://schemas.microsoft.com/office/drawing/2014/main" id="{4F466D79-E1C9-12C4-0BF0-8ABE218D6C0C}"/>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443" name="Straight Arrow Connector 442">
              <a:extLst>
                <a:ext uri="{FF2B5EF4-FFF2-40B4-BE49-F238E27FC236}">
                  <a16:creationId xmlns:a16="http://schemas.microsoft.com/office/drawing/2014/main" id="{A05821E3-3E9A-E6D2-AD00-75368DBFEE94}"/>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444" name="Freeform: Shape 443">
              <a:extLst>
                <a:ext uri="{FF2B5EF4-FFF2-40B4-BE49-F238E27FC236}">
                  <a16:creationId xmlns:a16="http://schemas.microsoft.com/office/drawing/2014/main" id="{D09A6EEE-FF41-E7C3-6DF3-523491A2F939}"/>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45" name="Freeform: Shape 444">
              <a:extLst>
                <a:ext uri="{FF2B5EF4-FFF2-40B4-BE49-F238E27FC236}">
                  <a16:creationId xmlns:a16="http://schemas.microsoft.com/office/drawing/2014/main" id="{E3909189-476C-94F2-2E3F-636C563DB5B2}"/>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46" name="Straight Connector 445">
              <a:extLst>
                <a:ext uri="{FF2B5EF4-FFF2-40B4-BE49-F238E27FC236}">
                  <a16:creationId xmlns:a16="http://schemas.microsoft.com/office/drawing/2014/main" id="{785A2563-64E2-906F-D9B5-F6A3101DE78F}"/>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47" name="Straight Connector 446">
              <a:extLst>
                <a:ext uri="{FF2B5EF4-FFF2-40B4-BE49-F238E27FC236}">
                  <a16:creationId xmlns:a16="http://schemas.microsoft.com/office/drawing/2014/main" id="{7FF0F7B2-75D3-3FF5-1AA7-A76C1A87298B}"/>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48" name="Group 447">
            <a:extLst>
              <a:ext uri="{FF2B5EF4-FFF2-40B4-BE49-F238E27FC236}">
                <a16:creationId xmlns:a16="http://schemas.microsoft.com/office/drawing/2014/main" id="{154DFD2D-7637-43E5-EC62-C1483D033E65}"/>
              </a:ext>
            </a:extLst>
          </p:cNvPr>
          <p:cNvGrpSpPr>
            <a:grpSpLocks noChangeAspect="1"/>
          </p:cNvGrpSpPr>
          <p:nvPr/>
        </p:nvGrpSpPr>
        <p:grpSpPr>
          <a:xfrm>
            <a:off x="3073016" y="4113055"/>
            <a:ext cx="586311" cy="1053715"/>
            <a:chOff x="1195775" y="3074782"/>
            <a:chExt cx="591568" cy="1063161"/>
          </a:xfrm>
        </p:grpSpPr>
        <p:sp>
          <p:nvSpPr>
            <p:cNvPr id="449" name="Freeform: Shape 448">
              <a:extLst>
                <a:ext uri="{FF2B5EF4-FFF2-40B4-BE49-F238E27FC236}">
                  <a16:creationId xmlns:a16="http://schemas.microsoft.com/office/drawing/2014/main" id="{5288717A-4B6A-BEDB-891F-4F92BA5C65DC}"/>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50" name="Freeform: Shape 449">
              <a:extLst>
                <a:ext uri="{FF2B5EF4-FFF2-40B4-BE49-F238E27FC236}">
                  <a16:creationId xmlns:a16="http://schemas.microsoft.com/office/drawing/2014/main" id="{EDB86849-A120-CAE7-405F-F51FD7E38699}"/>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451" name="Straight Arrow Connector 450">
              <a:extLst>
                <a:ext uri="{FF2B5EF4-FFF2-40B4-BE49-F238E27FC236}">
                  <a16:creationId xmlns:a16="http://schemas.microsoft.com/office/drawing/2014/main" id="{62AE1C63-4543-D46C-E863-7B95086A11BB}"/>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452" name="Freeform: Shape 451">
              <a:extLst>
                <a:ext uri="{FF2B5EF4-FFF2-40B4-BE49-F238E27FC236}">
                  <a16:creationId xmlns:a16="http://schemas.microsoft.com/office/drawing/2014/main" id="{AA4DCB32-398C-87B5-EE7E-172FE0A4E1C1}"/>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53" name="Freeform: Shape 452">
              <a:extLst>
                <a:ext uri="{FF2B5EF4-FFF2-40B4-BE49-F238E27FC236}">
                  <a16:creationId xmlns:a16="http://schemas.microsoft.com/office/drawing/2014/main" id="{C199143A-13FA-70BE-B4E7-96F643524FEB}"/>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54" name="Straight Connector 453">
              <a:extLst>
                <a:ext uri="{FF2B5EF4-FFF2-40B4-BE49-F238E27FC236}">
                  <a16:creationId xmlns:a16="http://schemas.microsoft.com/office/drawing/2014/main" id="{67CF8BCB-4D88-5D76-1DD9-6082ABDA9716}"/>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55" name="Straight Connector 454">
              <a:extLst>
                <a:ext uri="{FF2B5EF4-FFF2-40B4-BE49-F238E27FC236}">
                  <a16:creationId xmlns:a16="http://schemas.microsoft.com/office/drawing/2014/main" id="{BA953B38-DA2E-7D0C-E956-F5AF18F0E4C9}"/>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56" name="Group 455">
            <a:extLst>
              <a:ext uri="{FF2B5EF4-FFF2-40B4-BE49-F238E27FC236}">
                <a16:creationId xmlns:a16="http://schemas.microsoft.com/office/drawing/2014/main" id="{FC58F028-B768-4704-ECB9-A7BBF496ABD0}"/>
              </a:ext>
            </a:extLst>
          </p:cNvPr>
          <p:cNvGrpSpPr>
            <a:grpSpLocks noChangeAspect="1"/>
          </p:cNvGrpSpPr>
          <p:nvPr/>
        </p:nvGrpSpPr>
        <p:grpSpPr>
          <a:xfrm rot="16200000">
            <a:off x="7144308" y="2533849"/>
            <a:ext cx="586311" cy="1053715"/>
            <a:chOff x="1195775" y="3074782"/>
            <a:chExt cx="591568" cy="1063161"/>
          </a:xfrm>
        </p:grpSpPr>
        <p:sp>
          <p:nvSpPr>
            <p:cNvPr id="457" name="Freeform: Shape 456">
              <a:extLst>
                <a:ext uri="{FF2B5EF4-FFF2-40B4-BE49-F238E27FC236}">
                  <a16:creationId xmlns:a16="http://schemas.microsoft.com/office/drawing/2014/main" id="{38BC909F-6A9E-FFC0-37CB-2087752C433C}"/>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58" name="Freeform: Shape 457">
              <a:extLst>
                <a:ext uri="{FF2B5EF4-FFF2-40B4-BE49-F238E27FC236}">
                  <a16:creationId xmlns:a16="http://schemas.microsoft.com/office/drawing/2014/main" id="{E306DA65-E5C9-BA0A-196E-53C99E6DE43A}"/>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459" name="Straight Arrow Connector 458">
              <a:extLst>
                <a:ext uri="{FF2B5EF4-FFF2-40B4-BE49-F238E27FC236}">
                  <a16:creationId xmlns:a16="http://schemas.microsoft.com/office/drawing/2014/main" id="{BEFE9D31-0140-3332-A6EB-94BCC08C231A}"/>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460" name="Freeform: Shape 459">
              <a:extLst>
                <a:ext uri="{FF2B5EF4-FFF2-40B4-BE49-F238E27FC236}">
                  <a16:creationId xmlns:a16="http://schemas.microsoft.com/office/drawing/2014/main" id="{CFDDF262-7330-5500-4E12-2E5AF1735075}"/>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61" name="Freeform: Shape 460">
              <a:extLst>
                <a:ext uri="{FF2B5EF4-FFF2-40B4-BE49-F238E27FC236}">
                  <a16:creationId xmlns:a16="http://schemas.microsoft.com/office/drawing/2014/main" id="{5BF93588-4F86-36B3-A88A-F66B4E69675D}"/>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62" name="Straight Connector 461">
              <a:extLst>
                <a:ext uri="{FF2B5EF4-FFF2-40B4-BE49-F238E27FC236}">
                  <a16:creationId xmlns:a16="http://schemas.microsoft.com/office/drawing/2014/main" id="{4F9F50CD-BAEE-9DDB-A61E-44C6AAC9E58A}"/>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3" name="Straight Connector 462">
              <a:extLst>
                <a:ext uri="{FF2B5EF4-FFF2-40B4-BE49-F238E27FC236}">
                  <a16:creationId xmlns:a16="http://schemas.microsoft.com/office/drawing/2014/main" id="{6FC7A9B7-4197-1FFF-C418-E577303E2ACA}"/>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64" name="Group 463">
            <a:extLst>
              <a:ext uri="{FF2B5EF4-FFF2-40B4-BE49-F238E27FC236}">
                <a16:creationId xmlns:a16="http://schemas.microsoft.com/office/drawing/2014/main" id="{6A6292F6-C836-A397-1B31-36018DBD294E}"/>
              </a:ext>
            </a:extLst>
          </p:cNvPr>
          <p:cNvGrpSpPr>
            <a:grpSpLocks noChangeAspect="1"/>
          </p:cNvGrpSpPr>
          <p:nvPr/>
        </p:nvGrpSpPr>
        <p:grpSpPr>
          <a:xfrm>
            <a:off x="8791038" y="4278985"/>
            <a:ext cx="586311" cy="1053715"/>
            <a:chOff x="1195775" y="3074782"/>
            <a:chExt cx="591568" cy="1063161"/>
          </a:xfrm>
        </p:grpSpPr>
        <p:sp>
          <p:nvSpPr>
            <p:cNvPr id="465" name="Freeform: Shape 464">
              <a:extLst>
                <a:ext uri="{FF2B5EF4-FFF2-40B4-BE49-F238E27FC236}">
                  <a16:creationId xmlns:a16="http://schemas.microsoft.com/office/drawing/2014/main" id="{DDD4C171-2FD5-E382-BE3D-9DFB66D139BF}"/>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66" name="Freeform: Shape 465">
              <a:extLst>
                <a:ext uri="{FF2B5EF4-FFF2-40B4-BE49-F238E27FC236}">
                  <a16:creationId xmlns:a16="http://schemas.microsoft.com/office/drawing/2014/main" id="{FA29E1B2-AED2-6F84-1BBE-2FAA741924DB}"/>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467" name="Straight Arrow Connector 466">
              <a:extLst>
                <a:ext uri="{FF2B5EF4-FFF2-40B4-BE49-F238E27FC236}">
                  <a16:creationId xmlns:a16="http://schemas.microsoft.com/office/drawing/2014/main" id="{76020D96-5C46-2EDC-2EB5-2FBABD438531}"/>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468" name="Freeform: Shape 467">
              <a:extLst>
                <a:ext uri="{FF2B5EF4-FFF2-40B4-BE49-F238E27FC236}">
                  <a16:creationId xmlns:a16="http://schemas.microsoft.com/office/drawing/2014/main" id="{D8B3C882-ADBF-441D-AE11-951BA437A864}"/>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69" name="Freeform: Shape 468">
              <a:extLst>
                <a:ext uri="{FF2B5EF4-FFF2-40B4-BE49-F238E27FC236}">
                  <a16:creationId xmlns:a16="http://schemas.microsoft.com/office/drawing/2014/main" id="{4F9E993C-D498-5C63-F37A-BC6533A9E6EF}"/>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70" name="Straight Connector 469">
              <a:extLst>
                <a:ext uri="{FF2B5EF4-FFF2-40B4-BE49-F238E27FC236}">
                  <a16:creationId xmlns:a16="http://schemas.microsoft.com/office/drawing/2014/main" id="{71E482BE-3F2C-6BFB-1620-CA0FE13F305B}"/>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71" name="Straight Connector 470">
              <a:extLst>
                <a:ext uri="{FF2B5EF4-FFF2-40B4-BE49-F238E27FC236}">
                  <a16:creationId xmlns:a16="http://schemas.microsoft.com/office/drawing/2014/main" id="{E585BCB5-D5FF-4944-C24A-3A0524C47924}"/>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72" name="Group 471">
            <a:extLst>
              <a:ext uri="{FF2B5EF4-FFF2-40B4-BE49-F238E27FC236}">
                <a16:creationId xmlns:a16="http://schemas.microsoft.com/office/drawing/2014/main" id="{FC729DDD-976B-463F-75F4-19A6096CDAC4}"/>
              </a:ext>
            </a:extLst>
          </p:cNvPr>
          <p:cNvGrpSpPr>
            <a:grpSpLocks noChangeAspect="1"/>
          </p:cNvGrpSpPr>
          <p:nvPr/>
        </p:nvGrpSpPr>
        <p:grpSpPr>
          <a:xfrm>
            <a:off x="10289836" y="2188776"/>
            <a:ext cx="586311" cy="1053715"/>
            <a:chOff x="1195775" y="3074782"/>
            <a:chExt cx="591568" cy="1063161"/>
          </a:xfrm>
        </p:grpSpPr>
        <p:sp>
          <p:nvSpPr>
            <p:cNvPr id="473" name="Freeform: Shape 472">
              <a:extLst>
                <a:ext uri="{FF2B5EF4-FFF2-40B4-BE49-F238E27FC236}">
                  <a16:creationId xmlns:a16="http://schemas.microsoft.com/office/drawing/2014/main" id="{84C12A76-AF32-41E3-0A53-CC8664D33EEA}"/>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474" name="Freeform: Shape 473">
              <a:extLst>
                <a:ext uri="{FF2B5EF4-FFF2-40B4-BE49-F238E27FC236}">
                  <a16:creationId xmlns:a16="http://schemas.microsoft.com/office/drawing/2014/main" id="{4B303C86-542F-0183-5D3C-E018318A42DD}"/>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475" name="Straight Arrow Connector 474">
              <a:extLst>
                <a:ext uri="{FF2B5EF4-FFF2-40B4-BE49-F238E27FC236}">
                  <a16:creationId xmlns:a16="http://schemas.microsoft.com/office/drawing/2014/main" id="{5230D34A-595B-1001-7EB4-3B506B469708}"/>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476" name="Freeform: Shape 475">
              <a:extLst>
                <a:ext uri="{FF2B5EF4-FFF2-40B4-BE49-F238E27FC236}">
                  <a16:creationId xmlns:a16="http://schemas.microsoft.com/office/drawing/2014/main" id="{D447257D-83ED-F7F6-7C5A-C12BDB993231}"/>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77" name="Freeform: Shape 476">
              <a:extLst>
                <a:ext uri="{FF2B5EF4-FFF2-40B4-BE49-F238E27FC236}">
                  <a16:creationId xmlns:a16="http://schemas.microsoft.com/office/drawing/2014/main" id="{24DC6962-7FF6-830A-DF39-786117FADCF0}"/>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78" name="Straight Connector 477">
              <a:extLst>
                <a:ext uri="{FF2B5EF4-FFF2-40B4-BE49-F238E27FC236}">
                  <a16:creationId xmlns:a16="http://schemas.microsoft.com/office/drawing/2014/main" id="{779CD73B-EC22-774F-43ED-E60BCD76E49E}"/>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79" name="Straight Connector 478">
              <a:extLst>
                <a:ext uri="{FF2B5EF4-FFF2-40B4-BE49-F238E27FC236}">
                  <a16:creationId xmlns:a16="http://schemas.microsoft.com/office/drawing/2014/main" id="{5F0F9CD0-01C6-F9A4-2AB2-1D3BCF296765}"/>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754596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1FC37A76-E197-E85D-406E-F2C909671465}"/>
              </a:ext>
            </a:extLst>
          </p:cNvPr>
          <p:cNvSpPr/>
          <p:nvPr/>
        </p:nvSpPr>
        <p:spPr>
          <a:xfrm>
            <a:off x="2963646" y="1722979"/>
            <a:ext cx="5129709" cy="4330490"/>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23" name="Rectangle 3">
            <a:extLst>
              <a:ext uri="{FF2B5EF4-FFF2-40B4-BE49-F238E27FC236}">
                <a16:creationId xmlns:a16="http://schemas.microsoft.com/office/drawing/2014/main" id="{E4F978ED-29CF-5865-6E84-E67B7CCC12F2}"/>
              </a:ext>
            </a:extLst>
          </p:cNvPr>
          <p:cNvSpPr txBox="1">
            <a:spLocks/>
          </p:cNvSpPr>
          <p:nvPr/>
        </p:nvSpPr>
        <p:spPr bwMode="auto">
          <a:xfrm>
            <a:off x="4565500" y="1768956"/>
            <a:ext cx="1921426" cy="30479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dirty="0"/>
              <a:t>PÅ SKÆRENDE KURSER</a:t>
            </a:r>
          </a:p>
        </p:txBody>
      </p:sp>
      <p:sp>
        <p:nvSpPr>
          <p:cNvPr id="118" name="Rectangle 117">
            <a:extLst>
              <a:ext uri="{FF2B5EF4-FFF2-40B4-BE49-F238E27FC236}">
                <a16:creationId xmlns:a16="http://schemas.microsoft.com/office/drawing/2014/main" id="{38748193-A39D-9C11-1564-1473511E6C8A}"/>
              </a:ext>
            </a:extLst>
          </p:cNvPr>
          <p:cNvSpPr/>
          <p:nvPr/>
        </p:nvSpPr>
        <p:spPr>
          <a:xfrm>
            <a:off x="744898" y="1722979"/>
            <a:ext cx="2071831" cy="4330491"/>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19" name="Rectangle 118">
            <a:extLst>
              <a:ext uri="{FF2B5EF4-FFF2-40B4-BE49-F238E27FC236}">
                <a16:creationId xmlns:a16="http://schemas.microsoft.com/office/drawing/2014/main" id="{B4CB3A12-3D3E-3426-F053-E3E9BC3C7C26}"/>
              </a:ext>
            </a:extLst>
          </p:cNvPr>
          <p:cNvSpPr/>
          <p:nvPr/>
        </p:nvSpPr>
        <p:spPr>
          <a:xfrm>
            <a:off x="8252378" y="1722980"/>
            <a:ext cx="3203613" cy="4330490"/>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20" name="Rectangle 3">
            <a:extLst>
              <a:ext uri="{FF2B5EF4-FFF2-40B4-BE49-F238E27FC236}">
                <a16:creationId xmlns:a16="http://schemas.microsoft.com/office/drawing/2014/main" id="{C91DC841-00D5-8D42-2D52-4F2E0AEE1710}"/>
              </a:ext>
            </a:extLst>
          </p:cNvPr>
          <p:cNvSpPr txBox="1">
            <a:spLocks/>
          </p:cNvSpPr>
          <p:nvPr/>
        </p:nvSpPr>
        <p:spPr bwMode="auto">
          <a:xfrm>
            <a:off x="861285" y="1768956"/>
            <a:ext cx="1861269" cy="30479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dirty="0"/>
              <a:t>PÅ MODSATTE KURSER</a:t>
            </a:r>
          </a:p>
        </p:txBody>
      </p:sp>
      <p:sp>
        <p:nvSpPr>
          <p:cNvPr id="121" name="Rectangle 3">
            <a:extLst>
              <a:ext uri="{FF2B5EF4-FFF2-40B4-BE49-F238E27FC236}">
                <a16:creationId xmlns:a16="http://schemas.microsoft.com/office/drawing/2014/main" id="{124A795B-EDE6-2F24-0F84-52E47CD90021}"/>
              </a:ext>
            </a:extLst>
          </p:cNvPr>
          <p:cNvSpPr txBox="1">
            <a:spLocks/>
          </p:cNvSpPr>
          <p:nvPr/>
        </p:nvSpPr>
        <p:spPr bwMode="auto">
          <a:xfrm>
            <a:off x="9142181" y="1768956"/>
            <a:ext cx="1539254" cy="30479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dirty="0"/>
              <a:t>OVERHALING</a:t>
            </a:r>
          </a:p>
        </p:txBody>
      </p:sp>
      <p:sp>
        <p:nvSpPr>
          <p:cNvPr id="408" name="Rectangle 3">
            <a:extLst>
              <a:ext uri="{FF2B5EF4-FFF2-40B4-BE49-F238E27FC236}">
                <a16:creationId xmlns:a16="http://schemas.microsoft.com/office/drawing/2014/main" id="{239D5229-CBF2-E398-5890-52998BD1184B}"/>
              </a:ext>
            </a:extLst>
          </p:cNvPr>
          <p:cNvSpPr txBox="1">
            <a:spLocks/>
          </p:cNvSpPr>
          <p:nvPr/>
        </p:nvSpPr>
        <p:spPr bwMode="auto">
          <a:xfrm>
            <a:off x="1000408" y="6091320"/>
            <a:ext cx="10215171" cy="573730"/>
          </a:xfrm>
          <a:prstGeom prst="rect">
            <a:avLst/>
          </a:prstGeom>
          <a:noFill/>
          <a:ln w="9525">
            <a:noFill/>
            <a:miter lim="800000"/>
            <a:headEnd/>
            <a:tailEnd/>
          </a:ln>
        </p:spPr>
        <p:txBody>
          <a:bodyPr lIns="36000" tIns="0" rIns="36000" bIns="0" anchor="t"/>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chemeClr val="tx2"/>
                </a:solidFill>
                <a:latin typeface="Source Sans Pro" panose="020B0503030403020204" pitchFamily="34" charset="0"/>
                <a:ea typeface="Source Sans Pro" panose="020B0503030403020204" pitchFamily="34" charset="0"/>
              </a:rPr>
              <a:t>Få gerne øjenkontakt med besætningen på sejlbåden.</a:t>
            </a:r>
            <a:br>
              <a:rPr lang="da-DK" sz="1400" b="0" dirty="0">
                <a:solidFill>
                  <a:schemeClr val="tx2"/>
                </a:solidFill>
                <a:latin typeface="Source Sans Pro" panose="020B0503030403020204" pitchFamily="34" charset="0"/>
                <a:ea typeface="Source Sans Pro" panose="020B0503030403020204" pitchFamily="34" charset="0"/>
              </a:rPr>
            </a:br>
            <a:r>
              <a:rPr lang="da-DK" sz="1400" b="0" dirty="0">
                <a:solidFill>
                  <a:schemeClr val="tx2"/>
                </a:solidFill>
                <a:latin typeface="Source Sans Pro" panose="020B0503030403020204" pitchFamily="34" charset="0"/>
                <a:ea typeface="Source Sans Pro" panose="020B0503030403020204" pitchFamily="34" charset="0"/>
              </a:rPr>
              <a:t>I forhold til andre sejlbåde er en robåd mindre synlige på vandet. </a:t>
            </a:r>
            <a:br>
              <a:rPr lang="da-DK" sz="1400" b="0" dirty="0">
                <a:solidFill>
                  <a:schemeClr val="tx2"/>
                </a:solidFill>
                <a:latin typeface="Source Sans Pro" panose="020B0503030403020204" pitchFamily="34" charset="0"/>
                <a:ea typeface="Source Sans Pro" panose="020B0503030403020204" pitchFamily="34" charset="0"/>
              </a:rPr>
            </a:br>
            <a:r>
              <a:rPr lang="da-DK" sz="1400" b="0" dirty="0">
                <a:solidFill>
                  <a:schemeClr val="tx2"/>
                </a:solidFill>
                <a:latin typeface="Source Sans Pro" panose="020B0503030403020204" pitchFamily="34" charset="0"/>
                <a:ea typeface="Source Sans Pro" panose="020B0503030403020204" pitchFamily="34" charset="0"/>
              </a:rPr>
              <a:t>Vær opmærksom på sejlbådens blinde vinkler bag sejlene</a:t>
            </a:r>
          </a:p>
        </p:txBody>
      </p:sp>
      <p:grpSp>
        <p:nvGrpSpPr>
          <p:cNvPr id="44" name="Group 35">
            <a:extLst>
              <a:ext uri="{FF2B5EF4-FFF2-40B4-BE49-F238E27FC236}">
                <a16:creationId xmlns:a16="http://schemas.microsoft.com/office/drawing/2014/main" id="{71857E7E-6442-425E-AB46-319C55EAE25E}"/>
              </a:ext>
            </a:extLst>
          </p:cNvPr>
          <p:cNvGrpSpPr>
            <a:grpSpLocks/>
          </p:cNvGrpSpPr>
          <p:nvPr/>
        </p:nvGrpSpPr>
        <p:grpSpPr bwMode="auto">
          <a:xfrm>
            <a:off x="554182" y="284400"/>
            <a:ext cx="11083636" cy="1019175"/>
            <a:chOff x="-152307" y="655461"/>
            <a:chExt cx="12191818" cy="1019655"/>
          </a:xfrm>
        </p:grpSpPr>
        <p:sp>
          <p:nvSpPr>
            <p:cNvPr id="45" name="TextBox 31">
              <a:extLst>
                <a:ext uri="{FF2B5EF4-FFF2-40B4-BE49-F238E27FC236}">
                  <a16:creationId xmlns:a16="http://schemas.microsoft.com/office/drawing/2014/main" id="{455C81D8-3C26-4023-8B4E-06A333BCBA0E}"/>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En robåd møder en sejlbåd</a:t>
              </a:r>
            </a:p>
          </p:txBody>
        </p:sp>
        <p:sp>
          <p:nvSpPr>
            <p:cNvPr id="46" name="TextBox 32">
              <a:extLst>
                <a:ext uri="{FF2B5EF4-FFF2-40B4-BE49-F238E27FC236}">
                  <a16:creationId xmlns:a16="http://schemas.microsoft.com/office/drawing/2014/main" id="{EC4ACF42-30F9-4E14-B320-83AFF3381CA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None/>
              </a:pPr>
              <a:r>
                <a:rPr lang="da-DK" altLang="da-DK" sz="1600" dirty="0">
                  <a:latin typeface="Source Sans Pro" panose="020B0503030403020204" pitchFamily="34" charset="0"/>
                  <a:cs typeface="Source Sans Pro" panose="020B0503030403020204" pitchFamily="34" charset="0"/>
                </a:rPr>
                <a:t>Robåden er i udgangspunktet ”stærkere” end sejlbåden, bortset fra hvis sejlbåden overhaler robåden</a:t>
              </a:r>
            </a:p>
          </p:txBody>
        </p:sp>
        <p:cxnSp>
          <p:nvCxnSpPr>
            <p:cNvPr id="47" name="Straight Connector 33">
              <a:extLst>
                <a:ext uri="{FF2B5EF4-FFF2-40B4-BE49-F238E27FC236}">
                  <a16:creationId xmlns:a16="http://schemas.microsoft.com/office/drawing/2014/main" id="{A5E18C42-0D31-443A-9B1A-AADEDF9A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190" name="Rectangle 3">
            <a:extLst>
              <a:ext uri="{FF2B5EF4-FFF2-40B4-BE49-F238E27FC236}">
                <a16:creationId xmlns:a16="http://schemas.microsoft.com/office/drawing/2014/main" id="{2686EF3E-24D3-1115-6ED7-73E44D89EF28}"/>
              </a:ext>
            </a:extLst>
          </p:cNvPr>
          <p:cNvSpPr txBox="1">
            <a:spLocks/>
          </p:cNvSpPr>
          <p:nvPr/>
        </p:nvSpPr>
        <p:spPr bwMode="auto">
          <a:xfrm>
            <a:off x="8555977" y="5539155"/>
            <a:ext cx="2438114" cy="43514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b="0" dirty="0"/>
              <a:t>Den overhalende båd viger</a:t>
            </a:r>
          </a:p>
        </p:txBody>
      </p:sp>
      <p:sp>
        <p:nvSpPr>
          <p:cNvPr id="191" name="Rectangle 3">
            <a:extLst>
              <a:ext uri="{FF2B5EF4-FFF2-40B4-BE49-F238E27FC236}">
                <a16:creationId xmlns:a16="http://schemas.microsoft.com/office/drawing/2014/main" id="{BFE15093-0247-A000-A590-F47FC0DC0A11}"/>
              </a:ext>
            </a:extLst>
          </p:cNvPr>
          <p:cNvSpPr txBox="1">
            <a:spLocks/>
          </p:cNvSpPr>
          <p:nvPr/>
        </p:nvSpPr>
        <p:spPr bwMode="auto">
          <a:xfrm>
            <a:off x="814545" y="5549451"/>
            <a:ext cx="1860092" cy="43514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pPr>
              <a:spcBef>
                <a:spcPts val="0"/>
              </a:spcBef>
            </a:pPr>
            <a:r>
              <a:rPr lang="da-DK" b="0" dirty="0"/>
              <a:t>Robåden viger </a:t>
            </a:r>
          </a:p>
          <a:p>
            <a:pPr>
              <a:spcBef>
                <a:spcPts val="0"/>
              </a:spcBef>
            </a:pPr>
            <a:r>
              <a:rPr lang="da-DK" b="0" dirty="0"/>
              <a:t>til en af siderne </a:t>
            </a:r>
          </a:p>
        </p:txBody>
      </p:sp>
      <p:sp>
        <p:nvSpPr>
          <p:cNvPr id="195" name="Rectangle 3">
            <a:extLst>
              <a:ext uri="{FF2B5EF4-FFF2-40B4-BE49-F238E27FC236}">
                <a16:creationId xmlns:a16="http://schemas.microsoft.com/office/drawing/2014/main" id="{1DFBC621-7641-F37E-841D-1B49B5D62CD1}"/>
              </a:ext>
            </a:extLst>
          </p:cNvPr>
          <p:cNvSpPr txBox="1">
            <a:spLocks/>
          </p:cNvSpPr>
          <p:nvPr/>
        </p:nvSpPr>
        <p:spPr bwMode="auto">
          <a:xfrm>
            <a:off x="3827218" y="5536423"/>
            <a:ext cx="3584323" cy="43514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accent2"/>
                </a:solidFill>
                <a:effectLst/>
                <a:uLnTx/>
                <a:uFillTx/>
                <a:latin typeface="Source Sans Pro" panose="020B0503030403020204" pitchFamily="34" charset="0"/>
                <a:ea typeface="Source Sans Pro" panose="020B0503030403020204" pitchFamily="34" charset="0"/>
              </a:defRPr>
            </a:lvl1pPr>
          </a:lstStyle>
          <a:p>
            <a:r>
              <a:rPr lang="da-DK" b="0" dirty="0"/>
              <a:t>Robåden viger eller stopper</a:t>
            </a:r>
          </a:p>
        </p:txBody>
      </p:sp>
      <p:grpSp>
        <p:nvGrpSpPr>
          <p:cNvPr id="196" name="Group 195">
            <a:extLst>
              <a:ext uri="{FF2B5EF4-FFF2-40B4-BE49-F238E27FC236}">
                <a16:creationId xmlns:a16="http://schemas.microsoft.com/office/drawing/2014/main" id="{924EBFDE-DB61-2473-FCEC-200CDB277556}"/>
              </a:ext>
            </a:extLst>
          </p:cNvPr>
          <p:cNvGrpSpPr/>
          <p:nvPr/>
        </p:nvGrpSpPr>
        <p:grpSpPr>
          <a:xfrm rot="16200000">
            <a:off x="1191574" y="3458762"/>
            <a:ext cx="983226" cy="694578"/>
            <a:chOff x="994988" y="3723498"/>
            <a:chExt cx="813435" cy="408577"/>
          </a:xfrm>
        </p:grpSpPr>
        <p:sp>
          <p:nvSpPr>
            <p:cNvPr id="197" name="Freeform: Shape 196">
              <a:extLst>
                <a:ext uri="{FF2B5EF4-FFF2-40B4-BE49-F238E27FC236}">
                  <a16:creationId xmlns:a16="http://schemas.microsoft.com/office/drawing/2014/main" id="{98102C2F-77CB-91A1-53BC-235196899DFC}"/>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98" name="Freeform: Shape 197">
              <a:extLst>
                <a:ext uri="{FF2B5EF4-FFF2-40B4-BE49-F238E27FC236}">
                  <a16:creationId xmlns:a16="http://schemas.microsoft.com/office/drawing/2014/main" id="{9EFD6A49-F2A8-3AFB-BE26-6A089ED353C7}"/>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203" name="Group 202">
            <a:extLst>
              <a:ext uri="{FF2B5EF4-FFF2-40B4-BE49-F238E27FC236}">
                <a16:creationId xmlns:a16="http://schemas.microsoft.com/office/drawing/2014/main" id="{AA74CCC9-E01E-0D71-18D0-6C52ABC305CB}"/>
              </a:ext>
            </a:extLst>
          </p:cNvPr>
          <p:cNvGrpSpPr>
            <a:grpSpLocks noChangeAspect="1"/>
          </p:cNvGrpSpPr>
          <p:nvPr/>
        </p:nvGrpSpPr>
        <p:grpSpPr>
          <a:xfrm rot="16200000">
            <a:off x="1073792" y="2545113"/>
            <a:ext cx="1209590" cy="359323"/>
            <a:chOff x="2099310" y="3547110"/>
            <a:chExt cx="1743119" cy="517814"/>
          </a:xfrm>
        </p:grpSpPr>
        <p:sp>
          <p:nvSpPr>
            <p:cNvPr id="204" name="Freeform: Shape 203">
              <a:extLst>
                <a:ext uri="{FF2B5EF4-FFF2-40B4-BE49-F238E27FC236}">
                  <a16:creationId xmlns:a16="http://schemas.microsoft.com/office/drawing/2014/main" id="{15F76CDF-9BEB-9475-6103-E97EB609294B}"/>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05" name="Freeform: Shape 204">
              <a:extLst>
                <a:ext uri="{FF2B5EF4-FFF2-40B4-BE49-F238E27FC236}">
                  <a16:creationId xmlns:a16="http://schemas.microsoft.com/office/drawing/2014/main" id="{C6C365D1-B740-BF2C-AA9A-24B0016712FD}"/>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06" name="Freeform: Shape 205">
              <a:extLst>
                <a:ext uri="{FF2B5EF4-FFF2-40B4-BE49-F238E27FC236}">
                  <a16:creationId xmlns:a16="http://schemas.microsoft.com/office/drawing/2014/main" id="{B5AEABE7-A836-290B-2A01-02103BC8505F}"/>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07" name="Straight Connector 206">
              <a:extLst>
                <a:ext uri="{FF2B5EF4-FFF2-40B4-BE49-F238E27FC236}">
                  <a16:creationId xmlns:a16="http://schemas.microsoft.com/office/drawing/2014/main" id="{4B083528-B3B8-0716-5332-5D31248F7E29}"/>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08" name="Freeform: Shape 207">
              <a:extLst>
                <a:ext uri="{FF2B5EF4-FFF2-40B4-BE49-F238E27FC236}">
                  <a16:creationId xmlns:a16="http://schemas.microsoft.com/office/drawing/2014/main" id="{D0CB8CF1-02E6-B8BC-0AA8-838A38F50E39}"/>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09" name="Freeform: Shape 208">
              <a:extLst>
                <a:ext uri="{FF2B5EF4-FFF2-40B4-BE49-F238E27FC236}">
                  <a16:creationId xmlns:a16="http://schemas.microsoft.com/office/drawing/2014/main" id="{89879DBB-D4C7-836F-B5A0-972436EBF92E}"/>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10" name="Freeform: Shape 209">
              <a:extLst>
                <a:ext uri="{FF2B5EF4-FFF2-40B4-BE49-F238E27FC236}">
                  <a16:creationId xmlns:a16="http://schemas.microsoft.com/office/drawing/2014/main" id="{A1997293-6071-8801-9C9D-41DDFA2A8C29}"/>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11" name="Freeform: Shape 210">
              <a:extLst>
                <a:ext uri="{FF2B5EF4-FFF2-40B4-BE49-F238E27FC236}">
                  <a16:creationId xmlns:a16="http://schemas.microsoft.com/office/drawing/2014/main" id="{42633F78-5651-D0E1-8192-A3381267C55B}"/>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212" name="Group 211">
            <a:extLst>
              <a:ext uri="{FF2B5EF4-FFF2-40B4-BE49-F238E27FC236}">
                <a16:creationId xmlns:a16="http://schemas.microsoft.com/office/drawing/2014/main" id="{872B10CA-71CB-2235-260F-694AAE8A8946}"/>
              </a:ext>
            </a:extLst>
          </p:cNvPr>
          <p:cNvGrpSpPr/>
          <p:nvPr/>
        </p:nvGrpSpPr>
        <p:grpSpPr>
          <a:xfrm>
            <a:off x="6183254" y="3206767"/>
            <a:ext cx="1753639" cy="791419"/>
            <a:chOff x="4779938" y="3007679"/>
            <a:chExt cx="1450807" cy="654751"/>
          </a:xfrm>
        </p:grpSpPr>
        <p:sp>
          <p:nvSpPr>
            <p:cNvPr id="213" name="Freeform: Shape 212">
              <a:extLst>
                <a:ext uri="{FF2B5EF4-FFF2-40B4-BE49-F238E27FC236}">
                  <a16:creationId xmlns:a16="http://schemas.microsoft.com/office/drawing/2014/main" id="{9BB4D0AC-B8FF-3DB0-6862-F48AD8D66F86}"/>
                </a:ext>
              </a:extLst>
            </p:cNvPr>
            <p:cNvSpPr/>
            <p:nvPr/>
          </p:nvSpPr>
          <p:spPr>
            <a:xfrm>
              <a:off x="4779938" y="3413835"/>
              <a:ext cx="506322" cy="248595"/>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Lst>
              <a:ahLst/>
              <a:cxnLst>
                <a:cxn ang="0">
                  <a:pos x="connsiteX0" y="connsiteY0"/>
                </a:cxn>
                <a:cxn ang="0">
                  <a:pos x="connsiteX1" y="connsiteY1"/>
                </a:cxn>
                <a:cxn ang="0">
                  <a:pos x="connsiteX2" y="connsiteY2"/>
                </a:cxn>
              </a:cxnLst>
              <a:rect l="l" t="t" r="r" b="b"/>
              <a:pathLst>
                <a:path w="424815" h="248595">
                  <a:moveTo>
                    <a:pt x="0" y="248595"/>
                  </a:moveTo>
                  <a:cubicBezTo>
                    <a:pt x="3069" y="132549"/>
                    <a:pt x="36513" y="70583"/>
                    <a:pt x="107315" y="29520"/>
                  </a:cubicBezTo>
                  <a:cubicBezTo>
                    <a:pt x="178118" y="-11543"/>
                    <a:pt x="424815" y="2215"/>
                    <a:pt x="424815" y="2215"/>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14" name="Freeform: Shape 213">
              <a:extLst>
                <a:ext uri="{FF2B5EF4-FFF2-40B4-BE49-F238E27FC236}">
                  <a16:creationId xmlns:a16="http://schemas.microsoft.com/office/drawing/2014/main" id="{D13163A8-65A8-01A8-B778-231BC43E5AD8}"/>
                </a:ext>
              </a:extLst>
            </p:cNvPr>
            <p:cNvSpPr/>
            <p:nvPr/>
          </p:nvSpPr>
          <p:spPr>
            <a:xfrm rot="16200000" flipV="1">
              <a:off x="5587307" y="2774697"/>
              <a:ext cx="410456" cy="876420"/>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Lst>
              <a:ahLst/>
              <a:cxnLst>
                <a:cxn ang="0">
                  <a:pos x="connsiteX0" y="connsiteY0"/>
                </a:cxn>
                <a:cxn ang="0">
                  <a:pos x="connsiteX1" y="connsiteY1"/>
                </a:cxn>
                <a:cxn ang="0">
                  <a:pos x="connsiteX2" y="connsiteY2"/>
                </a:cxn>
              </a:cxnLst>
              <a:rect l="l" t="t" r="r" b="b"/>
              <a:pathLst>
                <a:path w="417146" h="627491">
                  <a:moveTo>
                    <a:pt x="2374" y="627491"/>
                  </a:moveTo>
                  <a:cubicBezTo>
                    <a:pt x="5064" y="499470"/>
                    <a:pt x="-29905" y="90461"/>
                    <a:pt x="99646" y="32667"/>
                  </a:cubicBezTo>
                  <a:cubicBezTo>
                    <a:pt x="213131" y="-17960"/>
                    <a:pt x="417146" y="5362"/>
                    <a:pt x="417146" y="5362"/>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215" name="Group 214">
            <a:extLst>
              <a:ext uri="{FF2B5EF4-FFF2-40B4-BE49-F238E27FC236}">
                <a16:creationId xmlns:a16="http://schemas.microsoft.com/office/drawing/2014/main" id="{B17D05E0-A8C0-5E91-1CE2-A9B56558F316}"/>
              </a:ext>
            </a:extLst>
          </p:cNvPr>
          <p:cNvGrpSpPr>
            <a:grpSpLocks noChangeAspect="1"/>
          </p:cNvGrpSpPr>
          <p:nvPr/>
        </p:nvGrpSpPr>
        <p:grpSpPr>
          <a:xfrm>
            <a:off x="6853054" y="2809120"/>
            <a:ext cx="1209590" cy="359323"/>
            <a:chOff x="2099310" y="3547110"/>
            <a:chExt cx="1743119" cy="517814"/>
          </a:xfrm>
        </p:grpSpPr>
        <p:sp>
          <p:nvSpPr>
            <p:cNvPr id="216" name="Freeform: Shape 215">
              <a:extLst>
                <a:ext uri="{FF2B5EF4-FFF2-40B4-BE49-F238E27FC236}">
                  <a16:creationId xmlns:a16="http://schemas.microsoft.com/office/drawing/2014/main" id="{35FA2D9D-CC72-D1A9-3BB6-F2C6F4F3C44A}"/>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17" name="Freeform: Shape 216">
              <a:extLst>
                <a:ext uri="{FF2B5EF4-FFF2-40B4-BE49-F238E27FC236}">
                  <a16:creationId xmlns:a16="http://schemas.microsoft.com/office/drawing/2014/main" id="{88A9B3F9-1FFF-E2B1-4D4F-D88B3DE4148C}"/>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18" name="Freeform: Shape 217">
              <a:extLst>
                <a:ext uri="{FF2B5EF4-FFF2-40B4-BE49-F238E27FC236}">
                  <a16:creationId xmlns:a16="http://schemas.microsoft.com/office/drawing/2014/main" id="{499529AB-C113-7316-9393-804905B9430D}"/>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19" name="Straight Connector 218">
              <a:extLst>
                <a:ext uri="{FF2B5EF4-FFF2-40B4-BE49-F238E27FC236}">
                  <a16:creationId xmlns:a16="http://schemas.microsoft.com/office/drawing/2014/main" id="{6C8BFFF0-F837-A2A5-4058-2C1769EBCFB3}"/>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20" name="Freeform: Shape 219">
              <a:extLst>
                <a:ext uri="{FF2B5EF4-FFF2-40B4-BE49-F238E27FC236}">
                  <a16:creationId xmlns:a16="http://schemas.microsoft.com/office/drawing/2014/main" id="{E950300C-9945-A5C4-C795-30A694301C44}"/>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21" name="Freeform: Shape 220">
              <a:extLst>
                <a:ext uri="{FF2B5EF4-FFF2-40B4-BE49-F238E27FC236}">
                  <a16:creationId xmlns:a16="http://schemas.microsoft.com/office/drawing/2014/main" id="{0AEF0E3F-2DAE-6C51-7100-8AD6F5A5EBE5}"/>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22" name="Freeform: Shape 221">
              <a:extLst>
                <a:ext uri="{FF2B5EF4-FFF2-40B4-BE49-F238E27FC236}">
                  <a16:creationId xmlns:a16="http://schemas.microsoft.com/office/drawing/2014/main" id="{33316AB8-2737-192A-AF5D-73F94B4BFE4B}"/>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23" name="Freeform: Shape 222">
              <a:extLst>
                <a:ext uri="{FF2B5EF4-FFF2-40B4-BE49-F238E27FC236}">
                  <a16:creationId xmlns:a16="http://schemas.microsoft.com/office/drawing/2014/main" id="{819BAFAD-C71C-C42B-935E-EE7E09771AF3}"/>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224" name="Group 223">
            <a:extLst>
              <a:ext uri="{FF2B5EF4-FFF2-40B4-BE49-F238E27FC236}">
                <a16:creationId xmlns:a16="http://schemas.microsoft.com/office/drawing/2014/main" id="{15AE24F2-EAC6-BAA3-5AD7-894F3C05008B}"/>
              </a:ext>
            </a:extLst>
          </p:cNvPr>
          <p:cNvGrpSpPr>
            <a:grpSpLocks noChangeAspect="1"/>
          </p:cNvGrpSpPr>
          <p:nvPr/>
        </p:nvGrpSpPr>
        <p:grpSpPr>
          <a:xfrm rot="5400000">
            <a:off x="8465221" y="2610276"/>
            <a:ext cx="1209590" cy="359323"/>
            <a:chOff x="2099310" y="3547110"/>
            <a:chExt cx="1743119" cy="517814"/>
          </a:xfrm>
        </p:grpSpPr>
        <p:sp>
          <p:nvSpPr>
            <p:cNvPr id="225" name="Freeform: Shape 224">
              <a:extLst>
                <a:ext uri="{FF2B5EF4-FFF2-40B4-BE49-F238E27FC236}">
                  <a16:creationId xmlns:a16="http://schemas.microsoft.com/office/drawing/2014/main" id="{BE1E2528-95DB-ACB6-8B72-35977ECEBA79}"/>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26" name="Freeform: Shape 225">
              <a:extLst>
                <a:ext uri="{FF2B5EF4-FFF2-40B4-BE49-F238E27FC236}">
                  <a16:creationId xmlns:a16="http://schemas.microsoft.com/office/drawing/2014/main" id="{8FAE62FD-DF4A-E8FC-DAB8-59A3F22A267C}"/>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27" name="Freeform: Shape 226">
              <a:extLst>
                <a:ext uri="{FF2B5EF4-FFF2-40B4-BE49-F238E27FC236}">
                  <a16:creationId xmlns:a16="http://schemas.microsoft.com/office/drawing/2014/main" id="{7ECCB5D6-794A-61E7-84B7-70E40094AB68}"/>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28" name="Straight Connector 227">
              <a:extLst>
                <a:ext uri="{FF2B5EF4-FFF2-40B4-BE49-F238E27FC236}">
                  <a16:creationId xmlns:a16="http://schemas.microsoft.com/office/drawing/2014/main" id="{7727A7A1-DFB4-2734-BCC7-4CAF3DCE88F7}"/>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29" name="Freeform: Shape 228">
              <a:extLst>
                <a:ext uri="{FF2B5EF4-FFF2-40B4-BE49-F238E27FC236}">
                  <a16:creationId xmlns:a16="http://schemas.microsoft.com/office/drawing/2014/main" id="{8177226C-514D-4D2F-CC3D-7C64D3E652F3}"/>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30" name="Freeform: Shape 229">
              <a:extLst>
                <a:ext uri="{FF2B5EF4-FFF2-40B4-BE49-F238E27FC236}">
                  <a16:creationId xmlns:a16="http://schemas.microsoft.com/office/drawing/2014/main" id="{1B923ED9-EE9D-F8D9-4308-2466916A3269}"/>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31" name="Freeform: Shape 230">
              <a:extLst>
                <a:ext uri="{FF2B5EF4-FFF2-40B4-BE49-F238E27FC236}">
                  <a16:creationId xmlns:a16="http://schemas.microsoft.com/office/drawing/2014/main" id="{54316B6C-9203-9CD6-5FDF-6B98926A0A88}"/>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32" name="Freeform: Shape 231">
              <a:extLst>
                <a:ext uri="{FF2B5EF4-FFF2-40B4-BE49-F238E27FC236}">
                  <a16:creationId xmlns:a16="http://schemas.microsoft.com/office/drawing/2014/main" id="{C31E28D1-339D-7165-E6CF-CCBEAC500248}"/>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233" name="Group 232">
            <a:extLst>
              <a:ext uri="{FF2B5EF4-FFF2-40B4-BE49-F238E27FC236}">
                <a16:creationId xmlns:a16="http://schemas.microsoft.com/office/drawing/2014/main" id="{E369A303-317C-9243-3679-1DA23D2497FD}"/>
              </a:ext>
            </a:extLst>
          </p:cNvPr>
          <p:cNvGrpSpPr>
            <a:grpSpLocks noChangeAspect="1"/>
          </p:cNvGrpSpPr>
          <p:nvPr/>
        </p:nvGrpSpPr>
        <p:grpSpPr>
          <a:xfrm rot="5400000">
            <a:off x="9989764" y="4621695"/>
            <a:ext cx="1209590" cy="359323"/>
            <a:chOff x="2099310" y="3547110"/>
            <a:chExt cx="1743119" cy="517814"/>
          </a:xfrm>
        </p:grpSpPr>
        <p:sp>
          <p:nvSpPr>
            <p:cNvPr id="234" name="Freeform: Shape 233">
              <a:extLst>
                <a:ext uri="{FF2B5EF4-FFF2-40B4-BE49-F238E27FC236}">
                  <a16:creationId xmlns:a16="http://schemas.microsoft.com/office/drawing/2014/main" id="{FA83E34A-49D0-1C6B-9DC2-0F01D3FB1217}"/>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35" name="Freeform: Shape 234">
              <a:extLst>
                <a:ext uri="{FF2B5EF4-FFF2-40B4-BE49-F238E27FC236}">
                  <a16:creationId xmlns:a16="http://schemas.microsoft.com/office/drawing/2014/main" id="{64A93B13-DF2C-C3FB-7C90-2A3CC56DD3D2}"/>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36" name="Freeform: Shape 235">
              <a:extLst>
                <a:ext uri="{FF2B5EF4-FFF2-40B4-BE49-F238E27FC236}">
                  <a16:creationId xmlns:a16="http://schemas.microsoft.com/office/drawing/2014/main" id="{EEA95907-E1B2-F325-C6DA-90356196E9CD}"/>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237" name="Straight Connector 236">
              <a:extLst>
                <a:ext uri="{FF2B5EF4-FFF2-40B4-BE49-F238E27FC236}">
                  <a16:creationId xmlns:a16="http://schemas.microsoft.com/office/drawing/2014/main" id="{19E89CDA-6850-1AA5-EC01-C9CE037EFA62}"/>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38" name="Freeform: Shape 237">
              <a:extLst>
                <a:ext uri="{FF2B5EF4-FFF2-40B4-BE49-F238E27FC236}">
                  <a16:creationId xmlns:a16="http://schemas.microsoft.com/office/drawing/2014/main" id="{40A2F29C-8AE3-A34F-C9FA-A155BF7AFBA6}"/>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39" name="Freeform: Shape 238">
              <a:extLst>
                <a:ext uri="{FF2B5EF4-FFF2-40B4-BE49-F238E27FC236}">
                  <a16:creationId xmlns:a16="http://schemas.microsoft.com/office/drawing/2014/main" id="{07EA9677-2A89-C819-02EC-EA29FFCE057D}"/>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40" name="Freeform: Shape 239">
              <a:extLst>
                <a:ext uri="{FF2B5EF4-FFF2-40B4-BE49-F238E27FC236}">
                  <a16:creationId xmlns:a16="http://schemas.microsoft.com/office/drawing/2014/main" id="{26D6EA95-D96D-236C-63DA-9F45A0D858C1}"/>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241" name="Freeform: Shape 240">
              <a:extLst>
                <a:ext uri="{FF2B5EF4-FFF2-40B4-BE49-F238E27FC236}">
                  <a16:creationId xmlns:a16="http://schemas.microsoft.com/office/drawing/2014/main" id="{C7E04E6F-27A0-A549-BD4D-C1A27716768F}"/>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242" name="Group 241">
            <a:extLst>
              <a:ext uri="{FF2B5EF4-FFF2-40B4-BE49-F238E27FC236}">
                <a16:creationId xmlns:a16="http://schemas.microsoft.com/office/drawing/2014/main" id="{F183A660-12A3-9D52-44EB-8CEFEF1534D0}"/>
              </a:ext>
            </a:extLst>
          </p:cNvPr>
          <p:cNvGrpSpPr/>
          <p:nvPr/>
        </p:nvGrpSpPr>
        <p:grpSpPr>
          <a:xfrm flipH="1">
            <a:off x="3502604" y="3213411"/>
            <a:ext cx="1753639" cy="791419"/>
            <a:chOff x="4779938" y="3007679"/>
            <a:chExt cx="1450807" cy="654751"/>
          </a:xfrm>
        </p:grpSpPr>
        <p:sp>
          <p:nvSpPr>
            <p:cNvPr id="243" name="Freeform: Shape 242">
              <a:extLst>
                <a:ext uri="{FF2B5EF4-FFF2-40B4-BE49-F238E27FC236}">
                  <a16:creationId xmlns:a16="http://schemas.microsoft.com/office/drawing/2014/main" id="{BDC29F78-5E79-D794-4691-BBEA50B67681}"/>
                </a:ext>
              </a:extLst>
            </p:cNvPr>
            <p:cNvSpPr/>
            <p:nvPr/>
          </p:nvSpPr>
          <p:spPr>
            <a:xfrm>
              <a:off x="4779938" y="3413835"/>
              <a:ext cx="506322" cy="248595"/>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Lst>
              <a:ahLst/>
              <a:cxnLst>
                <a:cxn ang="0">
                  <a:pos x="connsiteX0" y="connsiteY0"/>
                </a:cxn>
                <a:cxn ang="0">
                  <a:pos x="connsiteX1" y="connsiteY1"/>
                </a:cxn>
                <a:cxn ang="0">
                  <a:pos x="connsiteX2" y="connsiteY2"/>
                </a:cxn>
              </a:cxnLst>
              <a:rect l="l" t="t" r="r" b="b"/>
              <a:pathLst>
                <a:path w="424815" h="248595">
                  <a:moveTo>
                    <a:pt x="0" y="248595"/>
                  </a:moveTo>
                  <a:cubicBezTo>
                    <a:pt x="3069" y="132549"/>
                    <a:pt x="36513" y="70583"/>
                    <a:pt x="107315" y="29520"/>
                  </a:cubicBezTo>
                  <a:cubicBezTo>
                    <a:pt x="178118" y="-11543"/>
                    <a:pt x="424815" y="2215"/>
                    <a:pt x="424815" y="2215"/>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53" name="Freeform: Shape 352">
              <a:extLst>
                <a:ext uri="{FF2B5EF4-FFF2-40B4-BE49-F238E27FC236}">
                  <a16:creationId xmlns:a16="http://schemas.microsoft.com/office/drawing/2014/main" id="{82915127-E71E-1DD2-4327-D89803B4386D}"/>
                </a:ext>
              </a:extLst>
            </p:cNvPr>
            <p:cNvSpPr/>
            <p:nvPr/>
          </p:nvSpPr>
          <p:spPr>
            <a:xfrm rot="16200000" flipV="1">
              <a:off x="5587307" y="2774697"/>
              <a:ext cx="410456" cy="876420"/>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Lst>
              <a:ahLst/>
              <a:cxnLst>
                <a:cxn ang="0">
                  <a:pos x="connsiteX0" y="connsiteY0"/>
                </a:cxn>
                <a:cxn ang="0">
                  <a:pos x="connsiteX1" y="connsiteY1"/>
                </a:cxn>
                <a:cxn ang="0">
                  <a:pos x="connsiteX2" y="connsiteY2"/>
                </a:cxn>
              </a:cxnLst>
              <a:rect l="l" t="t" r="r" b="b"/>
              <a:pathLst>
                <a:path w="417146" h="627491">
                  <a:moveTo>
                    <a:pt x="2374" y="627491"/>
                  </a:moveTo>
                  <a:cubicBezTo>
                    <a:pt x="5064" y="499470"/>
                    <a:pt x="-29905" y="90461"/>
                    <a:pt x="99646" y="32667"/>
                  </a:cubicBezTo>
                  <a:cubicBezTo>
                    <a:pt x="213131" y="-17960"/>
                    <a:pt x="417146" y="5362"/>
                    <a:pt x="417146" y="5362"/>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354" name="Group 353">
            <a:extLst>
              <a:ext uri="{FF2B5EF4-FFF2-40B4-BE49-F238E27FC236}">
                <a16:creationId xmlns:a16="http://schemas.microsoft.com/office/drawing/2014/main" id="{9AF2F8E7-B4EA-9234-DE36-A58F3F2A4B39}"/>
              </a:ext>
            </a:extLst>
          </p:cNvPr>
          <p:cNvGrpSpPr>
            <a:grpSpLocks noChangeAspect="1"/>
          </p:cNvGrpSpPr>
          <p:nvPr/>
        </p:nvGrpSpPr>
        <p:grpSpPr>
          <a:xfrm flipH="1">
            <a:off x="3376852" y="2815764"/>
            <a:ext cx="1209590" cy="359323"/>
            <a:chOff x="2099310" y="3547110"/>
            <a:chExt cx="1743119" cy="517814"/>
          </a:xfrm>
        </p:grpSpPr>
        <p:sp>
          <p:nvSpPr>
            <p:cNvPr id="355" name="Freeform: Shape 354">
              <a:extLst>
                <a:ext uri="{FF2B5EF4-FFF2-40B4-BE49-F238E27FC236}">
                  <a16:creationId xmlns:a16="http://schemas.microsoft.com/office/drawing/2014/main" id="{26341C73-D7EE-43D3-45CA-54995725D7FE}"/>
                </a:ext>
              </a:extLst>
            </p:cNvPr>
            <p:cNvSpPr/>
            <p:nvPr/>
          </p:nvSpPr>
          <p:spPr>
            <a:xfrm rot="821182">
              <a:off x="3425227" y="3547110"/>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56" name="Freeform: Shape 355">
              <a:extLst>
                <a:ext uri="{FF2B5EF4-FFF2-40B4-BE49-F238E27FC236}">
                  <a16:creationId xmlns:a16="http://schemas.microsoft.com/office/drawing/2014/main" id="{8FF24F93-8B1F-8A71-93AD-011F524ECF76}"/>
                </a:ext>
              </a:extLst>
            </p:cNvPr>
            <p:cNvSpPr/>
            <p:nvPr/>
          </p:nvSpPr>
          <p:spPr>
            <a:xfrm rot="20778818" flipV="1">
              <a:off x="3426472" y="3817274"/>
              <a:ext cx="415957"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57" name="Freeform: Shape 356">
              <a:extLst>
                <a:ext uri="{FF2B5EF4-FFF2-40B4-BE49-F238E27FC236}">
                  <a16:creationId xmlns:a16="http://schemas.microsoft.com/office/drawing/2014/main" id="{80601C82-0451-9F5D-99DA-5615BC30BE8B}"/>
                </a:ext>
              </a:extLst>
            </p:cNvPr>
            <p:cNvSpPr/>
            <p:nvPr/>
          </p:nvSpPr>
          <p:spPr>
            <a:xfrm>
              <a:off x="2101215" y="3670935"/>
              <a:ext cx="1236345" cy="278130"/>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Lst>
              <a:ahLst/>
              <a:cxnLst>
                <a:cxn ang="0">
                  <a:pos x="connsiteX0" y="connsiteY0"/>
                </a:cxn>
                <a:cxn ang="0">
                  <a:pos x="connsiteX1" y="connsiteY1"/>
                </a:cxn>
                <a:cxn ang="0">
                  <a:pos x="connsiteX2" y="connsiteY2"/>
                </a:cxn>
                <a:cxn ang="0">
                  <a:pos x="connsiteX3" y="connsiteY3"/>
                </a:cxn>
              </a:cxnLst>
              <a:rect l="l" t="t" r="r" b="b"/>
              <a:pathLst>
                <a:path w="1236345" h="278130">
                  <a:moveTo>
                    <a:pt x="0" y="139065"/>
                  </a:moveTo>
                  <a:lnTo>
                    <a:pt x="1234440" y="0"/>
                  </a:lnTo>
                  <a:lnTo>
                    <a:pt x="1236345" y="278130"/>
                  </a:lnTo>
                  <a:lnTo>
                    <a:pt x="0" y="139065"/>
                  </a:lnTo>
                  <a:close/>
                </a:path>
              </a:pathLst>
            </a:custGeom>
            <a:solidFill>
              <a:schemeClr val="bg1"/>
            </a:solid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358" name="Straight Connector 357">
              <a:extLst>
                <a:ext uri="{FF2B5EF4-FFF2-40B4-BE49-F238E27FC236}">
                  <a16:creationId xmlns:a16="http://schemas.microsoft.com/office/drawing/2014/main" id="{E476DAE0-27A7-67F1-2787-BBC83E2A0340}"/>
                </a:ext>
              </a:extLst>
            </p:cNvPr>
            <p:cNvCxnSpPr>
              <a:cxnSpLocks/>
            </p:cNvCxnSpPr>
            <p:nvPr/>
          </p:nvCxnSpPr>
          <p:spPr>
            <a:xfrm>
              <a:off x="3337560" y="3670935"/>
              <a:ext cx="0" cy="278229"/>
            </a:xfrm>
            <a:prstGeom prst="line">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359" name="Freeform: Shape 358">
              <a:extLst>
                <a:ext uri="{FF2B5EF4-FFF2-40B4-BE49-F238E27FC236}">
                  <a16:creationId xmlns:a16="http://schemas.microsoft.com/office/drawing/2014/main" id="{37D156A3-5984-8A16-8AF2-22EF34B6702B}"/>
                </a:ext>
              </a:extLst>
            </p:cNvPr>
            <p:cNvSpPr/>
            <p:nvPr/>
          </p:nvSpPr>
          <p:spPr>
            <a:xfrm>
              <a:off x="2103120" y="3606363"/>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60" name="Freeform: Shape 359">
              <a:extLst>
                <a:ext uri="{FF2B5EF4-FFF2-40B4-BE49-F238E27FC236}">
                  <a16:creationId xmlns:a16="http://schemas.microsoft.com/office/drawing/2014/main" id="{0AEECCA4-57F2-E260-AED9-0C3B0A2BEC2A}"/>
                </a:ext>
              </a:extLst>
            </p:cNvPr>
            <p:cNvSpPr/>
            <p:nvPr/>
          </p:nvSpPr>
          <p:spPr>
            <a:xfrm flipV="1">
              <a:off x="2099310" y="3812004"/>
              <a:ext cx="1234440" cy="203637"/>
            </a:xfrm>
            <a:custGeom>
              <a:avLst/>
              <a:gdLst>
                <a:gd name="connsiteX0" fmla="*/ 0 w 1234440"/>
                <a:gd name="connsiteY0" fmla="*/ 213855 h 213855"/>
                <a:gd name="connsiteX1" fmla="*/ 805815 w 1234440"/>
                <a:gd name="connsiteY1" fmla="*/ 6210 h 213855"/>
                <a:gd name="connsiteX2" fmla="*/ 1234440 w 1234440"/>
                <a:gd name="connsiteY2" fmla="*/ 74790 h 213855"/>
                <a:gd name="connsiteX0" fmla="*/ 0 w 1234440"/>
                <a:gd name="connsiteY0" fmla="*/ 203637 h 203637"/>
                <a:gd name="connsiteX1" fmla="*/ 662940 w 1234440"/>
                <a:gd name="connsiteY1" fmla="*/ 7422 h 203637"/>
                <a:gd name="connsiteX2" fmla="*/ 1234440 w 1234440"/>
                <a:gd name="connsiteY2" fmla="*/ 64572 h 203637"/>
                <a:gd name="connsiteX0" fmla="*/ 0 w 1234440"/>
                <a:gd name="connsiteY0" fmla="*/ 203637 h 203637"/>
                <a:gd name="connsiteX1" fmla="*/ 662940 w 1234440"/>
                <a:gd name="connsiteY1" fmla="*/ 7422 h 203637"/>
                <a:gd name="connsiteX2" fmla="*/ 1234440 w 1234440"/>
                <a:gd name="connsiteY2" fmla="*/ 64572 h 203637"/>
              </a:gdLst>
              <a:ahLst/>
              <a:cxnLst>
                <a:cxn ang="0">
                  <a:pos x="connsiteX0" y="connsiteY0"/>
                </a:cxn>
                <a:cxn ang="0">
                  <a:pos x="connsiteX1" y="connsiteY1"/>
                </a:cxn>
                <a:cxn ang="0">
                  <a:pos x="connsiteX2" y="connsiteY2"/>
                </a:cxn>
              </a:cxnLst>
              <a:rect l="l" t="t" r="r" b="b"/>
              <a:pathLst>
                <a:path w="1234440" h="203637">
                  <a:moveTo>
                    <a:pt x="0" y="203637"/>
                  </a:moveTo>
                  <a:cubicBezTo>
                    <a:pt x="298132" y="92353"/>
                    <a:pt x="457200" y="30599"/>
                    <a:pt x="662940" y="7422"/>
                  </a:cubicBezTo>
                  <a:cubicBezTo>
                    <a:pt x="868680" y="-15755"/>
                    <a:pt x="1122997" y="18693"/>
                    <a:pt x="1234440" y="64572"/>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61" name="Freeform: Shape 360">
              <a:extLst>
                <a:ext uri="{FF2B5EF4-FFF2-40B4-BE49-F238E27FC236}">
                  <a16:creationId xmlns:a16="http://schemas.microsoft.com/office/drawing/2014/main" id="{4EB1CFDE-4F9C-ADE5-B891-E64EB964CB61}"/>
                </a:ext>
              </a:extLst>
            </p:cNvPr>
            <p:cNvSpPr/>
            <p:nvPr/>
          </p:nvSpPr>
          <p:spPr>
            <a:xfrm>
              <a:off x="2244090" y="3728085"/>
              <a:ext cx="337185" cy="81915"/>
            </a:xfrm>
            <a:custGeom>
              <a:avLst/>
              <a:gdLst>
                <a:gd name="connsiteX0" fmla="*/ 0 w 337185"/>
                <a:gd name="connsiteY0" fmla="*/ 81915 h 81915"/>
                <a:gd name="connsiteX1" fmla="*/ 169545 w 337185"/>
                <a:gd name="connsiteY1" fmla="*/ 2667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6674" y="61118"/>
                    <a:pt x="113348" y="40322"/>
                    <a:pt x="169545" y="26670"/>
                  </a:cubicBezTo>
                  <a:cubicBezTo>
                    <a:pt x="225742" y="1301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62" name="Freeform: Shape 361">
              <a:extLst>
                <a:ext uri="{FF2B5EF4-FFF2-40B4-BE49-F238E27FC236}">
                  <a16:creationId xmlns:a16="http://schemas.microsoft.com/office/drawing/2014/main" id="{26EA7EE8-B8E8-91E0-F080-CC1694F3CEAA}"/>
                </a:ext>
              </a:extLst>
            </p:cNvPr>
            <p:cNvSpPr/>
            <p:nvPr/>
          </p:nvSpPr>
          <p:spPr>
            <a:xfrm>
              <a:off x="2664751" y="3728084"/>
              <a:ext cx="518504" cy="81915"/>
            </a:xfrm>
            <a:custGeom>
              <a:avLst/>
              <a:gdLst>
                <a:gd name="connsiteX0" fmla="*/ 0 w 337185"/>
                <a:gd name="connsiteY0" fmla="*/ 81915 h 81915"/>
                <a:gd name="connsiteX1" fmla="*/ 169545 w 337185"/>
                <a:gd name="connsiteY1" fmla="*/ 26670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31142 w 337185"/>
                <a:gd name="connsiteY1" fmla="*/ 20955 h 81915"/>
                <a:gd name="connsiteX2" fmla="*/ 337185 w 337185"/>
                <a:gd name="connsiteY2" fmla="*/ 0 h 81915"/>
                <a:gd name="connsiteX0" fmla="*/ 0 w 337185"/>
                <a:gd name="connsiteY0" fmla="*/ 81915 h 81915"/>
                <a:gd name="connsiteX1" fmla="*/ 144769 w 337185"/>
                <a:gd name="connsiteY1" fmla="*/ 15240 h 81915"/>
                <a:gd name="connsiteX2" fmla="*/ 337185 w 337185"/>
                <a:gd name="connsiteY2" fmla="*/ 0 h 81915"/>
              </a:gdLst>
              <a:ahLst/>
              <a:cxnLst>
                <a:cxn ang="0">
                  <a:pos x="connsiteX0" y="connsiteY0"/>
                </a:cxn>
                <a:cxn ang="0">
                  <a:pos x="connsiteX1" y="connsiteY1"/>
                </a:cxn>
                <a:cxn ang="0">
                  <a:pos x="connsiteX2" y="connsiteY2"/>
                </a:cxn>
              </a:cxnLst>
              <a:rect l="l" t="t" r="r" b="b"/>
              <a:pathLst>
                <a:path w="337185" h="81915">
                  <a:moveTo>
                    <a:pt x="0" y="81915"/>
                  </a:moveTo>
                  <a:cubicBezTo>
                    <a:pt x="55435" y="36353"/>
                    <a:pt x="88572" y="28892"/>
                    <a:pt x="144769" y="15240"/>
                  </a:cubicBezTo>
                  <a:cubicBezTo>
                    <a:pt x="200966" y="1588"/>
                    <a:pt x="337185" y="0"/>
                    <a:pt x="337185" y="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371" name="Group 370">
            <a:extLst>
              <a:ext uri="{FF2B5EF4-FFF2-40B4-BE49-F238E27FC236}">
                <a16:creationId xmlns:a16="http://schemas.microsoft.com/office/drawing/2014/main" id="{08E69E4D-2398-4CF1-2DAC-A344D6FBA65E}"/>
              </a:ext>
            </a:extLst>
          </p:cNvPr>
          <p:cNvGrpSpPr>
            <a:grpSpLocks noChangeAspect="1"/>
          </p:cNvGrpSpPr>
          <p:nvPr/>
        </p:nvGrpSpPr>
        <p:grpSpPr>
          <a:xfrm>
            <a:off x="10288730" y="2185120"/>
            <a:ext cx="585941" cy="1053048"/>
            <a:chOff x="1195775" y="3074782"/>
            <a:chExt cx="591568" cy="1063161"/>
          </a:xfrm>
        </p:grpSpPr>
        <p:sp>
          <p:nvSpPr>
            <p:cNvPr id="372" name="Freeform: Shape 371">
              <a:extLst>
                <a:ext uri="{FF2B5EF4-FFF2-40B4-BE49-F238E27FC236}">
                  <a16:creationId xmlns:a16="http://schemas.microsoft.com/office/drawing/2014/main" id="{613573BB-C9DE-2D70-47BE-551FCD7AC642}"/>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73" name="Freeform: Shape 372">
              <a:extLst>
                <a:ext uri="{FF2B5EF4-FFF2-40B4-BE49-F238E27FC236}">
                  <a16:creationId xmlns:a16="http://schemas.microsoft.com/office/drawing/2014/main" id="{93952702-0D7A-6B16-DA87-E861C26647AB}"/>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74" name="Straight Arrow Connector 373">
              <a:extLst>
                <a:ext uri="{FF2B5EF4-FFF2-40B4-BE49-F238E27FC236}">
                  <a16:creationId xmlns:a16="http://schemas.microsoft.com/office/drawing/2014/main" id="{B0B5DC1D-E3CD-1217-0001-D39CB0FC3056}"/>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75" name="Freeform: Shape 374">
              <a:extLst>
                <a:ext uri="{FF2B5EF4-FFF2-40B4-BE49-F238E27FC236}">
                  <a16:creationId xmlns:a16="http://schemas.microsoft.com/office/drawing/2014/main" id="{051D6F86-EF1F-7222-BD7A-6E0A92425FDC}"/>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76" name="Freeform: Shape 375">
              <a:extLst>
                <a:ext uri="{FF2B5EF4-FFF2-40B4-BE49-F238E27FC236}">
                  <a16:creationId xmlns:a16="http://schemas.microsoft.com/office/drawing/2014/main" id="{6FD786C9-8FB0-253A-B5BF-684F8A43AC0B}"/>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77" name="Straight Connector 376">
              <a:extLst>
                <a:ext uri="{FF2B5EF4-FFF2-40B4-BE49-F238E27FC236}">
                  <a16:creationId xmlns:a16="http://schemas.microsoft.com/office/drawing/2014/main" id="{928745F4-5432-7CB2-711E-8B7ECF2BEFA8}"/>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8" name="Straight Connector 377">
              <a:extLst>
                <a:ext uri="{FF2B5EF4-FFF2-40B4-BE49-F238E27FC236}">
                  <a16:creationId xmlns:a16="http://schemas.microsoft.com/office/drawing/2014/main" id="{85FAD76C-D1A6-2D04-7793-999A0C83551E}"/>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79" name="Group 378">
            <a:extLst>
              <a:ext uri="{FF2B5EF4-FFF2-40B4-BE49-F238E27FC236}">
                <a16:creationId xmlns:a16="http://schemas.microsoft.com/office/drawing/2014/main" id="{CFE3C851-F732-3AFC-26ED-84E43E4D4B62}"/>
              </a:ext>
            </a:extLst>
          </p:cNvPr>
          <p:cNvGrpSpPr>
            <a:grpSpLocks noChangeAspect="1"/>
          </p:cNvGrpSpPr>
          <p:nvPr/>
        </p:nvGrpSpPr>
        <p:grpSpPr>
          <a:xfrm>
            <a:off x="5888943" y="4169992"/>
            <a:ext cx="585941" cy="1053048"/>
            <a:chOff x="1195775" y="3074782"/>
            <a:chExt cx="591568" cy="1063161"/>
          </a:xfrm>
        </p:grpSpPr>
        <p:sp>
          <p:nvSpPr>
            <p:cNvPr id="380" name="Freeform: Shape 379">
              <a:extLst>
                <a:ext uri="{FF2B5EF4-FFF2-40B4-BE49-F238E27FC236}">
                  <a16:creationId xmlns:a16="http://schemas.microsoft.com/office/drawing/2014/main" id="{EC9C54AF-1F4B-71C4-9899-9A35B758D03B}"/>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81" name="Freeform: Shape 380">
              <a:extLst>
                <a:ext uri="{FF2B5EF4-FFF2-40B4-BE49-F238E27FC236}">
                  <a16:creationId xmlns:a16="http://schemas.microsoft.com/office/drawing/2014/main" id="{37EE2C96-489D-5EDB-D95A-0B98AB6BE914}"/>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82" name="Straight Arrow Connector 381">
              <a:extLst>
                <a:ext uri="{FF2B5EF4-FFF2-40B4-BE49-F238E27FC236}">
                  <a16:creationId xmlns:a16="http://schemas.microsoft.com/office/drawing/2014/main" id="{667D098C-D59D-D6AB-31C2-97CF4A7E1887}"/>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83" name="Freeform: Shape 382">
              <a:extLst>
                <a:ext uri="{FF2B5EF4-FFF2-40B4-BE49-F238E27FC236}">
                  <a16:creationId xmlns:a16="http://schemas.microsoft.com/office/drawing/2014/main" id="{9A989C78-4B85-5225-4258-EBB848C49C2B}"/>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84" name="Freeform: Shape 383">
              <a:extLst>
                <a:ext uri="{FF2B5EF4-FFF2-40B4-BE49-F238E27FC236}">
                  <a16:creationId xmlns:a16="http://schemas.microsoft.com/office/drawing/2014/main" id="{CC1CF3AF-E7B1-DA71-3F00-399F0DB62581}"/>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85" name="Straight Connector 384">
              <a:extLst>
                <a:ext uri="{FF2B5EF4-FFF2-40B4-BE49-F238E27FC236}">
                  <a16:creationId xmlns:a16="http://schemas.microsoft.com/office/drawing/2014/main" id="{6D666C63-3DE6-110F-5042-6E8A37E9A540}"/>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86" name="Straight Connector 385">
              <a:extLst>
                <a:ext uri="{FF2B5EF4-FFF2-40B4-BE49-F238E27FC236}">
                  <a16:creationId xmlns:a16="http://schemas.microsoft.com/office/drawing/2014/main" id="{9B5801BD-7896-656F-15E9-DEF49574E881}"/>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87" name="Group 386">
            <a:extLst>
              <a:ext uri="{FF2B5EF4-FFF2-40B4-BE49-F238E27FC236}">
                <a16:creationId xmlns:a16="http://schemas.microsoft.com/office/drawing/2014/main" id="{F71210DF-612B-D0E6-19C0-D453716F10AD}"/>
              </a:ext>
            </a:extLst>
          </p:cNvPr>
          <p:cNvGrpSpPr>
            <a:grpSpLocks noChangeAspect="1"/>
          </p:cNvGrpSpPr>
          <p:nvPr/>
        </p:nvGrpSpPr>
        <p:grpSpPr>
          <a:xfrm>
            <a:off x="4963272" y="4177019"/>
            <a:ext cx="585941" cy="1053048"/>
            <a:chOff x="1195775" y="3074782"/>
            <a:chExt cx="591568" cy="1063161"/>
          </a:xfrm>
        </p:grpSpPr>
        <p:sp>
          <p:nvSpPr>
            <p:cNvPr id="388" name="Freeform: Shape 387">
              <a:extLst>
                <a:ext uri="{FF2B5EF4-FFF2-40B4-BE49-F238E27FC236}">
                  <a16:creationId xmlns:a16="http://schemas.microsoft.com/office/drawing/2014/main" id="{20C11A31-C3C0-145E-1EC9-2102C023A347}"/>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89" name="Freeform: Shape 388">
              <a:extLst>
                <a:ext uri="{FF2B5EF4-FFF2-40B4-BE49-F238E27FC236}">
                  <a16:creationId xmlns:a16="http://schemas.microsoft.com/office/drawing/2014/main" id="{26E2B77D-5ECA-0E88-716A-0566EA40EFB0}"/>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90" name="Straight Arrow Connector 389">
              <a:extLst>
                <a:ext uri="{FF2B5EF4-FFF2-40B4-BE49-F238E27FC236}">
                  <a16:creationId xmlns:a16="http://schemas.microsoft.com/office/drawing/2014/main" id="{AB75EFDD-95EF-2978-816C-CA396801FEB7}"/>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91" name="Freeform: Shape 390">
              <a:extLst>
                <a:ext uri="{FF2B5EF4-FFF2-40B4-BE49-F238E27FC236}">
                  <a16:creationId xmlns:a16="http://schemas.microsoft.com/office/drawing/2014/main" id="{CE99175B-5E4C-7609-9F85-F21F98946561}"/>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392" name="Freeform: Shape 391">
              <a:extLst>
                <a:ext uri="{FF2B5EF4-FFF2-40B4-BE49-F238E27FC236}">
                  <a16:creationId xmlns:a16="http://schemas.microsoft.com/office/drawing/2014/main" id="{8B15893B-9E97-652E-8096-9AC9D79EB124}"/>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393" name="Straight Connector 392">
              <a:extLst>
                <a:ext uri="{FF2B5EF4-FFF2-40B4-BE49-F238E27FC236}">
                  <a16:creationId xmlns:a16="http://schemas.microsoft.com/office/drawing/2014/main" id="{252C5716-1A98-6819-5C62-584CCCB1EFE6}"/>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94" name="Straight Connector 393">
              <a:extLst>
                <a:ext uri="{FF2B5EF4-FFF2-40B4-BE49-F238E27FC236}">
                  <a16:creationId xmlns:a16="http://schemas.microsoft.com/office/drawing/2014/main" id="{2FC70CB2-A536-0E87-EC05-27C93FAF02AC}"/>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95" name="Group 394">
            <a:extLst>
              <a:ext uri="{FF2B5EF4-FFF2-40B4-BE49-F238E27FC236}">
                <a16:creationId xmlns:a16="http://schemas.microsoft.com/office/drawing/2014/main" id="{449D9DD9-DB07-E608-C9E1-55D521F7A608}"/>
              </a:ext>
            </a:extLst>
          </p:cNvPr>
          <p:cNvGrpSpPr>
            <a:grpSpLocks noChangeAspect="1"/>
          </p:cNvGrpSpPr>
          <p:nvPr/>
        </p:nvGrpSpPr>
        <p:grpSpPr>
          <a:xfrm>
            <a:off x="1386972" y="4458197"/>
            <a:ext cx="585941" cy="1053048"/>
            <a:chOff x="1195775" y="3074782"/>
            <a:chExt cx="591568" cy="1063161"/>
          </a:xfrm>
        </p:grpSpPr>
        <p:sp>
          <p:nvSpPr>
            <p:cNvPr id="396" name="Freeform: Shape 395">
              <a:extLst>
                <a:ext uri="{FF2B5EF4-FFF2-40B4-BE49-F238E27FC236}">
                  <a16:creationId xmlns:a16="http://schemas.microsoft.com/office/drawing/2014/main" id="{C594EA51-8B33-9BA1-72CF-48F3FD245E39}"/>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397" name="Freeform: Shape 396">
              <a:extLst>
                <a:ext uri="{FF2B5EF4-FFF2-40B4-BE49-F238E27FC236}">
                  <a16:creationId xmlns:a16="http://schemas.microsoft.com/office/drawing/2014/main" id="{E5C8084F-F902-E752-CADC-978FECB55943}"/>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398" name="Straight Arrow Connector 397">
              <a:extLst>
                <a:ext uri="{FF2B5EF4-FFF2-40B4-BE49-F238E27FC236}">
                  <a16:creationId xmlns:a16="http://schemas.microsoft.com/office/drawing/2014/main" id="{054D8A5F-C7E1-D844-F4DC-C97D684322F3}"/>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399" name="Freeform: Shape 398">
              <a:extLst>
                <a:ext uri="{FF2B5EF4-FFF2-40B4-BE49-F238E27FC236}">
                  <a16:creationId xmlns:a16="http://schemas.microsoft.com/office/drawing/2014/main" id="{651FF014-A5D3-CC0B-1E96-E2422F6F35A9}"/>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400" name="Freeform: Shape 399">
              <a:extLst>
                <a:ext uri="{FF2B5EF4-FFF2-40B4-BE49-F238E27FC236}">
                  <a16:creationId xmlns:a16="http://schemas.microsoft.com/office/drawing/2014/main" id="{39523DE8-6BC4-6DF5-39A5-7FB5D9298F9E}"/>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401" name="Straight Connector 400">
              <a:extLst>
                <a:ext uri="{FF2B5EF4-FFF2-40B4-BE49-F238E27FC236}">
                  <a16:creationId xmlns:a16="http://schemas.microsoft.com/office/drawing/2014/main" id="{2034EA71-8E6B-068E-3C0F-4F461FD0C011}"/>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02" name="Straight Connector 401">
              <a:extLst>
                <a:ext uri="{FF2B5EF4-FFF2-40B4-BE49-F238E27FC236}">
                  <a16:creationId xmlns:a16="http://schemas.microsoft.com/office/drawing/2014/main" id="{5523A835-F9A9-9BD5-B03E-ED328D5672F7}"/>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35" name="Group 134">
            <a:extLst>
              <a:ext uri="{FF2B5EF4-FFF2-40B4-BE49-F238E27FC236}">
                <a16:creationId xmlns:a16="http://schemas.microsoft.com/office/drawing/2014/main" id="{97BA951B-DFDC-CB27-1957-4A2DF6FFE61A}"/>
              </a:ext>
            </a:extLst>
          </p:cNvPr>
          <p:cNvGrpSpPr/>
          <p:nvPr/>
        </p:nvGrpSpPr>
        <p:grpSpPr>
          <a:xfrm rot="16200000">
            <a:off x="10090233" y="3252371"/>
            <a:ext cx="983848" cy="832964"/>
            <a:chOff x="994988" y="3723498"/>
            <a:chExt cx="813435" cy="408577"/>
          </a:xfrm>
        </p:grpSpPr>
        <p:sp>
          <p:nvSpPr>
            <p:cNvPr id="136" name="Freeform: Shape 135">
              <a:extLst>
                <a:ext uri="{FF2B5EF4-FFF2-40B4-BE49-F238E27FC236}">
                  <a16:creationId xmlns:a16="http://schemas.microsoft.com/office/drawing/2014/main" id="{C970168D-DA5D-5FE7-7F9D-6DF4D80BA977}"/>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37" name="Freeform: Shape 136">
              <a:extLst>
                <a:ext uri="{FF2B5EF4-FFF2-40B4-BE49-F238E27FC236}">
                  <a16:creationId xmlns:a16="http://schemas.microsoft.com/office/drawing/2014/main" id="{3C477E50-2119-BA7B-730B-AD2D87D03526}"/>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124" name="Group 123">
            <a:extLst>
              <a:ext uri="{FF2B5EF4-FFF2-40B4-BE49-F238E27FC236}">
                <a16:creationId xmlns:a16="http://schemas.microsoft.com/office/drawing/2014/main" id="{705088A6-A02A-1003-3F25-6B804AE86D91}"/>
              </a:ext>
            </a:extLst>
          </p:cNvPr>
          <p:cNvGrpSpPr/>
          <p:nvPr/>
        </p:nvGrpSpPr>
        <p:grpSpPr>
          <a:xfrm rot="16200000">
            <a:off x="8583246" y="3252371"/>
            <a:ext cx="983848" cy="832964"/>
            <a:chOff x="994988" y="3723498"/>
            <a:chExt cx="813435" cy="408577"/>
          </a:xfrm>
        </p:grpSpPr>
        <p:sp>
          <p:nvSpPr>
            <p:cNvPr id="125" name="Freeform: Shape 124">
              <a:extLst>
                <a:ext uri="{FF2B5EF4-FFF2-40B4-BE49-F238E27FC236}">
                  <a16:creationId xmlns:a16="http://schemas.microsoft.com/office/drawing/2014/main" id="{B02512A1-4DF9-25F8-E95E-08AA312E7E1F}"/>
                </a:ext>
              </a:extLst>
            </p:cNvPr>
            <p:cNvSpPr/>
            <p:nvPr/>
          </p:nvSpPr>
          <p:spPr>
            <a:xfrm>
              <a:off x="994988" y="37234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26" name="Freeform: Shape 125">
              <a:extLst>
                <a:ext uri="{FF2B5EF4-FFF2-40B4-BE49-F238E27FC236}">
                  <a16:creationId xmlns:a16="http://schemas.microsoft.com/office/drawing/2014/main" id="{6A15AEDD-01C0-E827-4C21-9360A01B80CC}"/>
                </a:ext>
              </a:extLst>
            </p:cNvPr>
            <p:cNvSpPr/>
            <p:nvPr/>
          </p:nvSpPr>
          <p:spPr>
            <a:xfrm flipV="1">
              <a:off x="994988" y="3927198"/>
              <a:ext cx="813435" cy="204877"/>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Lst>
              <a:ahLst/>
              <a:cxnLst>
                <a:cxn ang="0">
                  <a:pos x="connsiteX0" y="connsiteY0"/>
                </a:cxn>
                <a:cxn ang="0">
                  <a:pos x="connsiteX1" y="connsiteY1"/>
                </a:cxn>
                <a:cxn ang="0">
                  <a:pos x="connsiteX2" y="connsiteY2"/>
                </a:cxn>
                <a:cxn ang="0">
                  <a:pos x="connsiteX3" y="connsiteY3"/>
                </a:cxn>
              </a:cxnLst>
              <a:rect l="l" t="t" r="r" b="b"/>
              <a:pathLst>
                <a:path w="813435" h="204877">
                  <a:moveTo>
                    <a:pt x="0" y="204470"/>
                  </a:moveTo>
                  <a:cubicBezTo>
                    <a:pt x="134408" y="205740"/>
                    <a:pt x="148484" y="205740"/>
                    <a:pt x="218440" y="177800"/>
                  </a:cubicBezTo>
                  <a:cubicBezTo>
                    <a:pt x="288396" y="149860"/>
                    <a:pt x="320569" y="66463"/>
                    <a:pt x="419735" y="36830"/>
                  </a:cubicBezTo>
                  <a:cubicBezTo>
                    <a:pt x="518901" y="7197"/>
                    <a:pt x="813435" y="0"/>
                    <a:pt x="813435" y="0"/>
                  </a:cubicBezTo>
                </a:path>
              </a:pathLst>
            </a:custGeom>
            <a:noFill/>
            <a:ln>
              <a:solidFill>
                <a:schemeClr val="tx2"/>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grpSp>
        <p:nvGrpSpPr>
          <p:cNvPr id="127" name="Group 126">
            <a:extLst>
              <a:ext uri="{FF2B5EF4-FFF2-40B4-BE49-F238E27FC236}">
                <a16:creationId xmlns:a16="http://schemas.microsoft.com/office/drawing/2014/main" id="{F159F067-8E5D-34E2-5761-28CFA79D42FF}"/>
              </a:ext>
            </a:extLst>
          </p:cNvPr>
          <p:cNvGrpSpPr>
            <a:grpSpLocks noChangeAspect="1"/>
          </p:cNvGrpSpPr>
          <p:nvPr/>
        </p:nvGrpSpPr>
        <p:grpSpPr>
          <a:xfrm>
            <a:off x="8791038" y="4278985"/>
            <a:ext cx="586311" cy="1053715"/>
            <a:chOff x="1195775" y="3074782"/>
            <a:chExt cx="591568" cy="1063161"/>
          </a:xfrm>
        </p:grpSpPr>
        <p:sp>
          <p:nvSpPr>
            <p:cNvPr id="128" name="Freeform: Shape 127">
              <a:extLst>
                <a:ext uri="{FF2B5EF4-FFF2-40B4-BE49-F238E27FC236}">
                  <a16:creationId xmlns:a16="http://schemas.microsoft.com/office/drawing/2014/main" id="{2198F8A0-3CD7-F359-B484-06B54463F636}"/>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29" name="Freeform: Shape 128">
              <a:extLst>
                <a:ext uri="{FF2B5EF4-FFF2-40B4-BE49-F238E27FC236}">
                  <a16:creationId xmlns:a16="http://schemas.microsoft.com/office/drawing/2014/main" id="{02DBC355-DF93-1019-DA58-79D45761B482}"/>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30" name="Straight Arrow Connector 129">
              <a:extLst>
                <a:ext uri="{FF2B5EF4-FFF2-40B4-BE49-F238E27FC236}">
                  <a16:creationId xmlns:a16="http://schemas.microsoft.com/office/drawing/2014/main" id="{2B9E5450-102E-6D19-7FB7-626EAF2F2B5E}"/>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131" name="Freeform: Shape 130">
              <a:extLst>
                <a:ext uri="{FF2B5EF4-FFF2-40B4-BE49-F238E27FC236}">
                  <a16:creationId xmlns:a16="http://schemas.microsoft.com/office/drawing/2014/main" id="{4E109619-980F-B6A3-2F67-C7A647609ACB}"/>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32" name="Freeform: Shape 131">
              <a:extLst>
                <a:ext uri="{FF2B5EF4-FFF2-40B4-BE49-F238E27FC236}">
                  <a16:creationId xmlns:a16="http://schemas.microsoft.com/office/drawing/2014/main" id="{5D978F51-358A-C786-DB4D-23DA462F414C}"/>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133" name="Straight Connector 132">
              <a:extLst>
                <a:ext uri="{FF2B5EF4-FFF2-40B4-BE49-F238E27FC236}">
                  <a16:creationId xmlns:a16="http://schemas.microsoft.com/office/drawing/2014/main" id="{B6507358-A8B4-DA94-E3A4-E00BB19936D7}"/>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FD413FCD-6285-F1E3-4F33-248875CD5822}"/>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747475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FDE7F8-BF96-4B3B-A9FC-B07D33A941C7}"/>
              </a:ext>
            </a:extLst>
          </p:cNvPr>
          <p:cNvGrpSpPr>
            <a:grpSpLocks/>
          </p:cNvGrpSpPr>
          <p:nvPr/>
        </p:nvGrpSpPr>
        <p:grpSpPr bwMode="auto">
          <a:xfrm>
            <a:off x="963369" y="2195141"/>
            <a:ext cx="4100652" cy="2072446"/>
            <a:chOff x="1914419" y="4945515"/>
            <a:chExt cx="2892840" cy="2074286"/>
          </a:xfrm>
        </p:grpSpPr>
        <p:sp>
          <p:nvSpPr>
            <p:cNvPr id="37913" name="Rectangle 38">
              <a:extLst>
                <a:ext uri="{FF2B5EF4-FFF2-40B4-BE49-F238E27FC236}">
                  <a16:creationId xmlns:a16="http://schemas.microsoft.com/office/drawing/2014/main" id="{A1EFE8F5-BC79-4200-A972-84B44DD64DFE}"/>
                </a:ext>
              </a:extLst>
            </p:cNvPr>
            <p:cNvSpPr>
              <a:spLocks noChangeArrowheads="1"/>
            </p:cNvSpPr>
            <p:nvPr/>
          </p:nvSpPr>
          <p:spPr bwMode="auto">
            <a:xfrm>
              <a:off x="1914419" y="4945515"/>
              <a:ext cx="2257432" cy="22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da-DK" altLang="da-DK" sz="1100" dirty="0">
                <a:latin typeface="Source Sans Pro" panose="020B0503030403020204" pitchFamily="34" charset="0"/>
                <a:cs typeface="Source Sans Pro" panose="020B0503030403020204" pitchFamily="34" charset="0"/>
              </a:endParaRPr>
            </a:p>
          </p:txBody>
        </p:sp>
        <p:sp>
          <p:nvSpPr>
            <p:cNvPr id="37914" name="TextBox 39">
              <a:extLst>
                <a:ext uri="{FF2B5EF4-FFF2-40B4-BE49-F238E27FC236}">
                  <a16:creationId xmlns:a16="http://schemas.microsoft.com/office/drawing/2014/main" id="{E75B144C-9EC5-48BD-A390-1A51CB9BCA2C}"/>
                </a:ext>
              </a:extLst>
            </p:cNvPr>
            <p:cNvSpPr txBox="1">
              <a:spLocks noChangeArrowheads="1"/>
            </p:cNvSpPr>
            <p:nvPr/>
          </p:nvSpPr>
          <p:spPr bwMode="auto">
            <a:xfrm>
              <a:off x="1914419" y="5448747"/>
              <a:ext cx="2892840" cy="15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342900" indent="-342900" eaLnBrk="1" hangingPunct="1">
                <a:lnSpc>
                  <a:spcPct val="100000"/>
                </a:lnSpc>
                <a:spcBef>
                  <a:spcPts val="1800"/>
                </a:spcBef>
                <a:buClr>
                  <a:srgbClr val="D9522A"/>
                </a:buClr>
                <a:buSzPct val="120000"/>
                <a:buFont typeface="Wingdings" panose="05000000000000000000" pitchFamily="2" charset="2"/>
                <a:buChar char="ü"/>
              </a:pPr>
              <a:r>
                <a:rPr lang="da-DK" sz="2400" dirty="0">
                  <a:solidFill>
                    <a:schemeClr val="tx2"/>
                  </a:solidFill>
                  <a:latin typeface="Source Sans Pro" panose="020B0503030403020204" pitchFamily="34" charset="0"/>
                  <a:ea typeface="Source Sans Pro" panose="020B0503030403020204" pitchFamily="34" charset="0"/>
                </a:rPr>
                <a:t>Styrmand på land</a:t>
              </a:r>
            </a:p>
            <a:p>
              <a:pPr marL="342900" indent="-342900" eaLnBrk="1" hangingPunct="1">
                <a:lnSpc>
                  <a:spcPct val="100000"/>
                </a:lnSpc>
                <a:spcBef>
                  <a:spcPts val="1800"/>
                </a:spcBef>
                <a:buClr>
                  <a:srgbClr val="D9522A"/>
                </a:buClr>
                <a:buSzPct val="120000"/>
                <a:buFont typeface="Wingdings" panose="05000000000000000000" pitchFamily="2" charset="2"/>
                <a:buChar char="ü"/>
              </a:pPr>
              <a:r>
                <a:rPr lang="da-DK" sz="2400" dirty="0">
                  <a:solidFill>
                    <a:schemeClr val="tx2"/>
                  </a:solidFill>
                  <a:latin typeface="Source Sans Pro" panose="020B0503030403020204" pitchFamily="34" charset="0"/>
                  <a:ea typeface="Source Sans Pro" panose="020B0503030403020204" pitchFamily="34" charset="0"/>
                </a:rPr>
                <a:t>Styrmand på vandet</a:t>
              </a:r>
            </a:p>
            <a:p>
              <a:pPr marL="342900" indent="-342900" eaLnBrk="1" hangingPunct="1">
                <a:lnSpc>
                  <a:spcPct val="100000"/>
                </a:lnSpc>
                <a:spcBef>
                  <a:spcPts val="1800"/>
                </a:spcBef>
                <a:buClr>
                  <a:srgbClr val="D9522A"/>
                </a:buClr>
                <a:buSzPct val="120000"/>
                <a:buFont typeface="Wingdings" panose="05000000000000000000" pitchFamily="2" charset="2"/>
                <a:buChar char="ü"/>
              </a:pPr>
              <a:r>
                <a:rPr lang="da-DK" sz="2400" dirty="0">
                  <a:solidFill>
                    <a:schemeClr val="tx2"/>
                  </a:solidFill>
                  <a:latin typeface="Source Sans Pro" panose="020B0503030403020204" pitchFamily="34" charset="0"/>
                  <a:ea typeface="Source Sans Pro" panose="020B0503030403020204" pitchFamily="34" charset="0"/>
                </a:rPr>
                <a:t>Styrmand i en nødsituation</a:t>
              </a:r>
            </a:p>
          </p:txBody>
        </p:sp>
      </p:grpSp>
      <p:grpSp>
        <p:nvGrpSpPr>
          <p:cNvPr id="3" name="Group 2">
            <a:extLst>
              <a:ext uri="{FF2B5EF4-FFF2-40B4-BE49-F238E27FC236}">
                <a16:creationId xmlns:a16="http://schemas.microsoft.com/office/drawing/2014/main" id="{9CD43D1A-4045-E4A4-7215-124EB60AC2EE}"/>
              </a:ext>
            </a:extLst>
          </p:cNvPr>
          <p:cNvGrpSpPr>
            <a:grpSpLocks noChangeAspect="1"/>
          </p:cNvGrpSpPr>
          <p:nvPr/>
        </p:nvGrpSpPr>
        <p:grpSpPr>
          <a:xfrm>
            <a:off x="5435177" y="2047262"/>
            <a:ext cx="5892052" cy="2870990"/>
            <a:chOff x="4829110" y="1729576"/>
            <a:chExt cx="6549805" cy="3191490"/>
          </a:xfrm>
        </p:grpSpPr>
        <p:sp>
          <p:nvSpPr>
            <p:cNvPr id="30" name="Rectangle 29">
              <a:extLst>
                <a:ext uri="{FF2B5EF4-FFF2-40B4-BE49-F238E27FC236}">
                  <a16:creationId xmlns:a16="http://schemas.microsoft.com/office/drawing/2014/main" id="{DC501242-1E41-FB71-9B30-AFC8CFD81BBB}"/>
                </a:ext>
              </a:extLst>
            </p:cNvPr>
            <p:cNvSpPr/>
            <p:nvPr/>
          </p:nvSpPr>
          <p:spPr>
            <a:xfrm>
              <a:off x="5823796" y="1825515"/>
              <a:ext cx="4680520" cy="954107"/>
            </a:xfrm>
            <a:prstGeom prst="rect">
              <a:avLst/>
            </a:prstGeom>
            <a:solidFill>
              <a:schemeClr val="bg2"/>
            </a:solidFill>
            <a:ln w="38100">
              <a:solidFill>
                <a:srgbClr val="E14F1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ts val="0"/>
                </a:spcBef>
                <a:buClr>
                  <a:schemeClr val="accent1"/>
                </a:buClr>
                <a:buSzPct val="75000"/>
              </a:pPr>
              <a:r>
                <a:rPr lang="da-DK" sz="2400" b="1" dirty="0">
                  <a:solidFill>
                    <a:srgbClr val="E14F13"/>
                  </a:solidFill>
                  <a:latin typeface="Source Sans Pro" panose="020B0503030403020204" pitchFamily="34" charset="0"/>
                  <a:ea typeface="Source Sans Pro" panose="020B0503030403020204" pitchFamily="34" charset="0"/>
                </a:rPr>
                <a:t>Foretage en</a:t>
              </a:r>
            </a:p>
            <a:p>
              <a:pPr algn="ctr">
                <a:spcBef>
                  <a:spcPts val="0"/>
                </a:spcBef>
                <a:buClr>
                  <a:schemeClr val="accent1"/>
                </a:buClr>
                <a:buSzPct val="75000"/>
              </a:pPr>
              <a:r>
                <a:rPr lang="da-DK" sz="2400" b="1" dirty="0">
                  <a:solidFill>
                    <a:srgbClr val="E14F13"/>
                  </a:solidFill>
                  <a:latin typeface="Source Sans Pro" panose="020B0503030403020204" pitchFamily="34" charset="0"/>
                  <a:ea typeface="Source Sans Pro" panose="020B0503030403020204" pitchFamily="34" charset="0"/>
                </a:rPr>
                <a:t>HELHEDSBETRAGTNING</a:t>
              </a:r>
            </a:p>
          </p:txBody>
        </p:sp>
        <p:sp>
          <p:nvSpPr>
            <p:cNvPr id="35" name="Rectangle 34">
              <a:extLst>
                <a:ext uri="{FF2B5EF4-FFF2-40B4-BE49-F238E27FC236}">
                  <a16:creationId xmlns:a16="http://schemas.microsoft.com/office/drawing/2014/main" id="{BA3EB285-680D-C4BF-3DDF-60EFE2A0B67F}"/>
                </a:ext>
              </a:extLst>
            </p:cNvPr>
            <p:cNvSpPr/>
            <p:nvPr/>
          </p:nvSpPr>
          <p:spPr>
            <a:xfrm>
              <a:off x="6677218" y="3105622"/>
              <a:ext cx="2772308" cy="954107"/>
            </a:xfrm>
            <a:prstGeom prst="rect">
              <a:avLst/>
            </a:prstGeom>
            <a:solidFill>
              <a:srgbClr val="E14F13"/>
            </a:solidFill>
            <a:ln w="38100">
              <a:solidFill>
                <a:schemeClr val="accent2">
                  <a:lumMod val="10000"/>
                  <a:lumOff val="9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spcBef>
                  <a:spcPts val="0"/>
                </a:spcBef>
                <a:buClr>
                  <a:schemeClr val="accent1"/>
                </a:buClr>
                <a:buSzPct val="75000"/>
              </a:pPr>
              <a:r>
                <a:rPr lang="da-DK" sz="2400" b="1" dirty="0">
                  <a:solidFill>
                    <a:schemeClr val="bg1"/>
                  </a:solidFill>
                  <a:latin typeface="Source Sans Pro" panose="020B0503030403020204" pitchFamily="34" charset="0"/>
                  <a:ea typeface="Source Sans Pro" panose="020B0503030403020204" pitchFamily="34" charset="0"/>
                </a:rPr>
                <a:t>Træffe en</a:t>
              </a:r>
            </a:p>
            <a:p>
              <a:pPr algn="ctr" eaLnBrk="1" hangingPunct="1">
                <a:spcBef>
                  <a:spcPts val="0"/>
                </a:spcBef>
                <a:buClr>
                  <a:schemeClr val="accent1"/>
                </a:buClr>
                <a:buSzPct val="75000"/>
              </a:pPr>
              <a:r>
                <a:rPr lang="da-DK" sz="2400" b="1" dirty="0">
                  <a:solidFill>
                    <a:schemeClr val="bg1"/>
                  </a:solidFill>
                  <a:latin typeface="Source Sans Pro" panose="020B0503030403020204" pitchFamily="34" charset="0"/>
                  <a:ea typeface="Source Sans Pro" panose="020B0503030403020204" pitchFamily="34" charset="0"/>
                </a:rPr>
                <a:t>BESLUTNING</a:t>
              </a:r>
            </a:p>
          </p:txBody>
        </p:sp>
        <p:sp>
          <p:nvSpPr>
            <p:cNvPr id="36" name="Rectangle 35">
              <a:extLst>
                <a:ext uri="{FF2B5EF4-FFF2-40B4-BE49-F238E27FC236}">
                  <a16:creationId xmlns:a16="http://schemas.microsoft.com/office/drawing/2014/main" id="{051B7A5C-C55E-811C-688F-BC3C6BBB209E}"/>
                </a:ext>
              </a:extLst>
            </p:cNvPr>
            <p:cNvSpPr/>
            <p:nvPr/>
          </p:nvSpPr>
          <p:spPr>
            <a:xfrm>
              <a:off x="5290767" y="4407864"/>
              <a:ext cx="5658733" cy="513202"/>
            </a:xfrm>
            <a:prstGeom prst="rect">
              <a:avLst/>
            </a:prstGeom>
            <a:solidFill>
              <a:srgbClr val="E14F13"/>
            </a:solidFill>
            <a:ln w="38100">
              <a:solidFill>
                <a:schemeClr val="bg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spcBef>
                  <a:spcPts val="0"/>
                </a:spcBef>
                <a:buClr>
                  <a:schemeClr val="accent1"/>
                </a:buClr>
                <a:buSzPct val="75000"/>
              </a:pPr>
              <a:r>
                <a:rPr lang="da-DK" sz="2400" b="1" dirty="0">
                  <a:solidFill>
                    <a:schemeClr val="bg2"/>
                  </a:solidFill>
                  <a:latin typeface="Source Sans Pro" panose="020B0503030403020204" pitchFamily="34" charset="0"/>
                  <a:ea typeface="Source Sans Pro" panose="020B0503030403020204" pitchFamily="34" charset="0"/>
                </a:rPr>
                <a:t>Hele tiden være et skridt foran</a:t>
              </a:r>
              <a:endParaRPr lang="en-GB" sz="2400" b="1" dirty="0">
                <a:solidFill>
                  <a:schemeClr val="bg2"/>
                </a:solidFill>
                <a:latin typeface="Source Sans Pro" panose="020B0503030403020204" pitchFamily="34" charset="0"/>
                <a:ea typeface="Source Sans Pro" panose="020B0503030403020204" pitchFamily="34" charset="0"/>
              </a:endParaRPr>
            </a:p>
          </p:txBody>
        </p:sp>
        <p:sp>
          <p:nvSpPr>
            <p:cNvPr id="37" name="Arrow: Circular 36">
              <a:extLst>
                <a:ext uri="{FF2B5EF4-FFF2-40B4-BE49-F238E27FC236}">
                  <a16:creationId xmlns:a16="http://schemas.microsoft.com/office/drawing/2014/main" id="{76B69A96-960F-C9CC-76F6-BA45A623FDF1}"/>
                </a:ext>
              </a:extLst>
            </p:cNvPr>
            <p:cNvSpPr/>
            <p:nvPr/>
          </p:nvSpPr>
          <p:spPr>
            <a:xfrm rot="4035152">
              <a:off x="5201825" y="1392906"/>
              <a:ext cx="2026361" cy="2771792"/>
            </a:xfrm>
            <a:prstGeom prst="circularArrow">
              <a:avLst>
                <a:gd name="adj1" fmla="val 9485"/>
                <a:gd name="adj2" fmla="val 685123"/>
                <a:gd name="adj3" fmla="val 7849956"/>
                <a:gd name="adj4" fmla="val 2264921"/>
                <a:gd name="adj5" fmla="val 11065"/>
              </a:avLst>
            </a:prstGeom>
            <a:solidFill>
              <a:srgbClr val="8BC1D9"/>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da-DK" dirty="0"/>
            </a:p>
          </p:txBody>
        </p:sp>
        <p:sp>
          <p:nvSpPr>
            <p:cNvPr id="38" name="Arrow: Circular 37">
              <a:extLst>
                <a:ext uri="{FF2B5EF4-FFF2-40B4-BE49-F238E27FC236}">
                  <a16:creationId xmlns:a16="http://schemas.microsoft.com/office/drawing/2014/main" id="{60BCF601-AFFE-54DF-BD1E-AC1B9455E69B}"/>
                </a:ext>
              </a:extLst>
            </p:cNvPr>
            <p:cNvSpPr/>
            <p:nvPr/>
          </p:nvSpPr>
          <p:spPr>
            <a:xfrm rot="7020089">
              <a:off x="8961505" y="1374982"/>
              <a:ext cx="2062815" cy="2772004"/>
            </a:xfrm>
            <a:prstGeom prst="circularArrow">
              <a:avLst>
                <a:gd name="adj1" fmla="val 9485"/>
                <a:gd name="adj2" fmla="val 685123"/>
                <a:gd name="adj3" fmla="val 18649956"/>
                <a:gd name="adj4" fmla="val 13064921"/>
                <a:gd name="adj5" fmla="val 11065"/>
              </a:avLst>
            </a:prstGeom>
            <a:solidFill>
              <a:srgbClr val="8BC1D9"/>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da-DK" dirty="0"/>
            </a:p>
          </p:txBody>
        </p:sp>
      </p:grpSp>
      <p:sp>
        <p:nvSpPr>
          <p:cNvPr id="4" name="TextBox 31">
            <a:extLst>
              <a:ext uri="{FF2B5EF4-FFF2-40B4-BE49-F238E27FC236}">
                <a16:creationId xmlns:a16="http://schemas.microsoft.com/office/drawing/2014/main" id="{BDCCE7BE-B9B3-F302-B9A5-4771716E8376}"/>
              </a:ext>
            </a:extLst>
          </p:cNvPr>
          <p:cNvSpPr txBox="1"/>
          <p:nvPr/>
        </p:nvSpPr>
        <p:spPr bwMode="auto">
          <a:xfrm>
            <a:off x="1158874" y="6026400"/>
            <a:ext cx="9786627" cy="707886"/>
          </a:xfrm>
          <a:prstGeom prst="rect">
            <a:avLst/>
          </a:prstGeom>
          <a:noFill/>
        </p:spPr>
        <p:txBody>
          <a:bodyPr wrap="square">
            <a:spAutoFit/>
          </a:bodyPr>
          <a:lstStyle/>
          <a:p>
            <a:pPr algn="ctr" eaLnBrk="1" fontAlgn="auto" hangingPunct="1">
              <a:spcBef>
                <a:spcPts val="0"/>
              </a:spcBef>
              <a:spcAft>
                <a:spcPts val="0"/>
              </a:spcAft>
              <a:defRPr/>
            </a:pPr>
            <a:r>
              <a:rPr lang="da-DK" altLang="da-DK" sz="2000" dirty="0">
                <a:solidFill>
                  <a:schemeClr val="tx2"/>
                </a:solidFill>
                <a:latin typeface="Source Sans Pro" panose="020B0503030403020204" pitchFamily="34" charset="0"/>
                <a:cs typeface="Source Sans Pro" panose="020B0503030403020204" pitchFamily="34" charset="0"/>
              </a:rPr>
              <a:t>Som styrmand er du bådens fører uanset hvor du sidder i </a:t>
            </a:r>
          </a:p>
          <a:p>
            <a:pPr algn="ctr" eaLnBrk="1" fontAlgn="auto" hangingPunct="1">
              <a:spcBef>
                <a:spcPts val="0"/>
              </a:spcBef>
              <a:spcAft>
                <a:spcPts val="0"/>
              </a:spcAft>
              <a:defRPr/>
            </a:pPr>
            <a:r>
              <a:rPr lang="da-DK" altLang="da-DK" sz="2000" dirty="0">
                <a:solidFill>
                  <a:schemeClr val="tx2"/>
                </a:solidFill>
                <a:latin typeface="Source Sans Pro" panose="020B0503030403020204" pitchFamily="34" charset="0"/>
                <a:cs typeface="Source Sans Pro" panose="020B0503030403020204" pitchFamily="34" charset="0"/>
              </a:rPr>
              <a:t>båden og har altid det afgørende ord vedrørende turens afvikling.</a:t>
            </a:r>
          </a:p>
        </p:txBody>
      </p:sp>
      <p:cxnSp>
        <p:nvCxnSpPr>
          <p:cNvPr id="5" name="Straight Connector 33">
            <a:extLst>
              <a:ext uri="{FF2B5EF4-FFF2-40B4-BE49-F238E27FC236}">
                <a16:creationId xmlns:a16="http://schemas.microsoft.com/office/drawing/2014/main" id="{A930D3B3-DC91-3F43-0459-8E131C42B3E8}"/>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6" name="Group 35">
            <a:extLst>
              <a:ext uri="{FF2B5EF4-FFF2-40B4-BE49-F238E27FC236}">
                <a16:creationId xmlns:a16="http://schemas.microsoft.com/office/drawing/2014/main" id="{2194774D-A75A-B1E2-1785-EFDABD450051}"/>
              </a:ext>
            </a:extLst>
          </p:cNvPr>
          <p:cNvGrpSpPr>
            <a:grpSpLocks/>
          </p:cNvGrpSpPr>
          <p:nvPr/>
        </p:nvGrpSpPr>
        <p:grpSpPr bwMode="auto">
          <a:xfrm>
            <a:off x="554182" y="284400"/>
            <a:ext cx="11083636" cy="1019175"/>
            <a:chOff x="-152307" y="655461"/>
            <a:chExt cx="12191818" cy="1019655"/>
          </a:xfrm>
        </p:grpSpPr>
        <p:sp>
          <p:nvSpPr>
            <p:cNvPr id="7" name="TextBox 31">
              <a:extLst>
                <a:ext uri="{FF2B5EF4-FFF2-40B4-BE49-F238E27FC236}">
                  <a16:creationId xmlns:a16="http://schemas.microsoft.com/office/drawing/2014/main" id="{4F1D52EF-A50A-0667-DD05-EDAF4ED24113}"/>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Styrmandens pligter og ansvar</a:t>
              </a:r>
            </a:p>
          </p:txBody>
        </p:sp>
        <p:sp>
          <p:nvSpPr>
            <p:cNvPr id="9" name="TextBox 32">
              <a:extLst>
                <a:ext uri="{FF2B5EF4-FFF2-40B4-BE49-F238E27FC236}">
                  <a16:creationId xmlns:a16="http://schemas.microsoft.com/office/drawing/2014/main" id="{B0BA0D49-E48E-3925-50A6-DC0F79450149}"/>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Styrmanden (bådens fører) er den som er skrevet ud som styrmand på turen</a:t>
              </a:r>
            </a:p>
          </p:txBody>
        </p:sp>
        <p:cxnSp>
          <p:nvCxnSpPr>
            <p:cNvPr id="10" name="Straight Connector 33">
              <a:extLst>
                <a:ext uri="{FF2B5EF4-FFF2-40B4-BE49-F238E27FC236}">
                  <a16:creationId xmlns:a16="http://schemas.microsoft.com/office/drawing/2014/main" id="{0BFA5BA2-EFAB-FFAF-3BC5-4618ADE62BBD}"/>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221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9F7FBBB-C64D-1CCB-E9F6-1927A410051D}"/>
              </a:ext>
            </a:extLst>
          </p:cNvPr>
          <p:cNvSpPr/>
          <p:nvPr/>
        </p:nvSpPr>
        <p:spPr>
          <a:xfrm>
            <a:off x="984381" y="1731323"/>
            <a:ext cx="4259544" cy="4383688"/>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nvGrpSpPr>
          <p:cNvPr id="50" name="Group 49">
            <a:extLst>
              <a:ext uri="{FF2B5EF4-FFF2-40B4-BE49-F238E27FC236}">
                <a16:creationId xmlns:a16="http://schemas.microsoft.com/office/drawing/2014/main" id="{05C00810-F347-76DB-5E74-2905FEEE63A5}"/>
              </a:ext>
            </a:extLst>
          </p:cNvPr>
          <p:cNvGrpSpPr>
            <a:grpSpLocks noChangeAspect="1"/>
          </p:cNvGrpSpPr>
          <p:nvPr/>
        </p:nvGrpSpPr>
        <p:grpSpPr>
          <a:xfrm>
            <a:off x="3052398" y="5274973"/>
            <a:ext cx="463567" cy="619946"/>
            <a:chOff x="1195775" y="3074782"/>
            <a:chExt cx="591568" cy="791126"/>
          </a:xfrm>
        </p:grpSpPr>
        <p:sp>
          <p:nvSpPr>
            <p:cNvPr id="51" name="Freeform: Shape 50">
              <a:extLst>
                <a:ext uri="{FF2B5EF4-FFF2-40B4-BE49-F238E27FC236}">
                  <a16:creationId xmlns:a16="http://schemas.microsoft.com/office/drawing/2014/main" id="{8419EAC6-81DB-8477-CBD5-B1F699D22682}"/>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52" name="Freeform: Shape 51">
              <a:extLst>
                <a:ext uri="{FF2B5EF4-FFF2-40B4-BE49-F238E27FC236}">
                  <a16:creationId xmlns:a16="http://schemas.microsoft.com/office/drawing/2014/main" id="{CB0AB6EE-04F6-4808-2772-00845638A932}"/>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53" name="Straight Arrow Connector 52">
              <a:extLst>
                <a:ext uri="{FF2B5EF4-FFF2-40B4-BE49-F238E27FC236}">
                  <a16:creationId xmlns:a16="http://schemas.microsoft.com/office/drawing/2014/main" id="{68E206C1-E72A-3625-D033-5D3369BE5C9A}"/>
                </a:ext>
              </a:extLst>
            </p:cNvPr>
            <p:cNvCxnSpPr>
              <a:cxnSpLocks/>
            </p:cNvCxnSpPr>
            <p:nvPr/>
          </p:nvCxnSpPr>
          <p:spPr>
            <a:xfrm rot="16200000">
              <a:off x="1335434" y="3469092"/>
              <a:ext cx="311612" cy="0"/>
            </a:xfrm>
            <a:prstGeom prst="straightConnector1">
              <a:avLst/>
            </a:prstGeom>
            <a:solidFill>
              <a:schemeClr val="bg1"/>
            </a:solidFill>
            <a:ln w="9525">
              <a:solidFill>
                <a:srgbClr val="5843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B1BF5D-6C01-37C0-B9B0-C91EC3E66975}"/>
                </a:ext>
              </a:extLst>
            </p:cNvPr>
            <p:cNvCxnSpPr>
              <a:cxnSpLocks/>
            </p:cNvCxnSpPr>
            <p:nvPr/>
          </p:nvCxnSpPr>
          <p:spPr>
            <a:xfrm flipV="1">
              <a:off x="1513007" y="3387856"/>
              <a:ext cx="274336" cy="824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EEF1D294-B109-8D60-E85C-1ADCD570CADF}"/>
                </a:ext>
              </a:extLst>
            </p:cNvPr>
            <p:cNvCxnSpPr>
              <a:cxnSpLocks/>
            </p:cNvCxnSpPr>
            <p:nvPr/>
          </p:nvCxnSpPr>
          <p:spPr>
            <a:xfrm flipH="1" flipV="1">
              <a:off x="1195775" y="3387856"/>
              <a:ext cx="258898" cy="822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06" name="Group 105">
            <a:extLst>
              <a:ext uri="{FF2B5EF4-FFF2-40B4-BE49-F238E27FC236}">
                <a16:creationId xmlns:a16="http://schemas.microsoft.com/office/drawing/2014/main" id="{7E8F0C46-F4C4-38AA-6D71-C4F21161858B}"/>
              </a:ext>
            </a:extLst>
          </p:cNvPr>
          <p:cNvGrpSpPr>
            <a:grpSpLocks noChangeAspect="1"/>
          </p:cNvGrpSpPr>
          <p:nvPr/>
        </p:nvGrpSpPr>
        <p:grpSpPr>
          <a:xfrm>
            <a:off x="3889538" y="3570989"/>
            <a:ext cx="2518722" cy="2448000"/>
            <a:chOff x="2280920" y="3738851"/>
            <a:chExt cx="2592802" cy="2520000"/>
          </a:xfrm>
          <a:solidFill>
            <a:schemeClr val="accent6"/>
          </a:solidFill>
        </p:grpSpPr>
        <p:sp>
          <p:nvSpPr>
            <p:cNvPr id="107" name="Block Arc 106">
              <a:extLst>
                <a:ext uri="{FF2B5EF4-FFF2-40B4-BE49-F238E27FC236}">
                  <a16:creationId xmlns:a16="http://schemas.microsoft.com/office/drawing/2014/main" id="{A968F00C-6832-E4D7-53B8-3C99EA3D5017}"/>
                </a:ext>
              </a:extLst>
            </p:cNvPr>
            <p:cNvSpPr/>
            <p:nvPr/>
          </p:nvSpPr>
          <p:spPr>
            <a:xfrm rot="12114408">
              <a:off x="2353722" y="3738851"/>
              <a:ext cx="2520000" cy="2520000"/>
            </a:xfrm>
            <a:prstGeom prst="blockArc">
              <a:avLst>
                <a:gd name="adj1" fmla="val 14782450"/>
                <a:gd name="adj2" fmla="val 20319324"/>
                <a:gd name="adj3" fmla="val 12702"/>
              </a:avLst>
            </a:prstGeom>
            <a:grp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08" name="Oval 107">
              <a:extLst>
                <a:ext uri="{FF2B5EF4-FFF2-40B4-BE49-F238E27FC236}">
                  <a16:creationId xmlns:a16="http://schemas.microsoft.com/office/drawing/2014/main" id="{BCF62770-2950-95CD-9A90-FC6B0484C936}"/>
                </a:ext>
              </a:extLst>
            </p:cNvPr>
            <p:cNvSpPr/>
            <p:nvPr/>
          </p:nvSpPr>
          <p:spPr>
            <a:xfrm>
              <a:off x="2280920" y="4640579"/>
              <a:ext cx="482600" cy="497043"/>
            </a:xfrm>
            <a:prstGeom prst="ellipse">
              <a:avLst/>
            </a:prstGeom>
            <a:grp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grpSp>
        <p:nvGrpSpPr>
          <p:cNvPr id="109" name="Group 108">
            <a:extLst>
              <a:ext uri="{FF2B5EF4-FFF2-40B4-BE49-F238E27FC236}">
                <a16:creationId xmlns:a16="http://schemas.microsoft.com/office/drawing/2014/main" id="{B08E63C0-BF7F-F507-A3BD-F85D4ED7B12F}"/>
              </a:ext>
            </a:extLst>
          </p:cNvPr>
          <p:cNvGrpSpPr>
            <a:grpSpLocks noChangeAspect="1"/>
          </p:cNvGrpSpPr>
          <p:nvPr/>
        </p:nvGrpSpPr>
        <p:grpSpPr>
          <a:xfrm flipV="1">
            <a:off x="3890637" y="1754514"/>
            <a:ext cx="2518722" cy="2448000"/>
            <a:chOff x="2280920" y="3738851"/>
            <a:chExt cx="2592802" cy="2520000"/>
          </a:xfrm>
        </p:grpSpPr>
        <p:sp>
          <p:nvSpPr>
            <p:cNvPr id="110" name="Block Arc 109">
              <a:extLst>
                <a:ext uri="{FF2B5EF4-FFF2-40B4-BE49-F238E27FC236}">
                  <a16:creationId xmlns:a16="http://schemas.microsoft.com/office/drawing/2014/main" id="{77EAC438-A8E8-38F7-6796-7E2830289451}"/>
                </a:ext>
              </a:extLst>
            </p:cNvPr>
            <p:cNvSpPr/>
            <p:nvPr/>
          </p:nvSpPr>
          <p:spPr>
            <a:xfrm rot="12114408">
              <a:off x="2353722" y="3738851"/>
              <a:ext cx="2520000" cy="2520000"/>
            </a:xfrm>
            <a:prstGeom prst="blockArc">
              <a:avLst>
                <a:gd name="adj1" fmla="val 14782450"/>
                <a:gd name="adj2" fmla="val 20319324"/>
                <a:gd name="adj3" fmla="val 12702"/>
              </a:avLst>
            </a:prstGeom>
            <a:solidFill>
              <a:schemeClr val="accent6"/>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11" name="Oval 110">
              <a:extLst>
                <a:ext uri="{FF2B5EF4-FFF2-40B4-BE49-F238E27FC236}">
                  <a16:creationId xmlns:a16="http://schemas.microsoft.com/office/drawing/2014/main" id="{F89DF356-42E2-A0D8-66CE-D8D6CAFF4A49}"/>
                </a:ext>
              </a:extLst>
            </p:cNvPr>
            <p:cNvSpPr/>
            <p:nvPr/>
          </p:nvSpPr>
          <p:spPr>
            <a:xfrm>
              <a:off x="2280920" y="4640579"/>
              <a:ext cx="482600" cy="497043"/>
            </a:xfrm>
            <a:prstGeom prst="ellipse">
              <a:avLst/>
            </a:prstGeom>
            <a:solidFill>
              <a:schemeClr val="bg1">
                <a:lumMod val="7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sp>
        <p:nvSpPr>
          <p:cNvPr id="112" name="Rectangle 3">
            <a:extLst>
              <a:ext uri="{FF2B5EF4-FFF2-40B4-BE49-F238E27FC236}">
                <a16:creationId xmlns:a16="http://schemas.microsoft.com/office/drawing/2014/main" id="{CA6282F8-F4B0-B896-3562-1CEB673B2420}"/>
              </a:ext>
            </a:extLst>
          </p:cNvPr>
          <p:cNvSpPr txBox="1">
            <a:spLocks/>
          </p:cNvSpPr>
          <p:nvPr/>
        </p:nvSpPr>
        <p:spPr bwMode="auto">
          <a:xfrm>
            <a:off x="2999906" y="4959466"/>
            <a:ext cx="589054" cy="193506"/>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i="0" u="sng" strike="noStrike" kern="1200" cap="none" spc="0" normalizeH="0" baseline="0" noProof="0" dirty="0">
                <a:ln>
                  <a:noFill/>
                </a:ln>
                <a:solidFill>
                  <a:srgbClr val="E14F13"/>
                </a:solidFill>
                <a:effectLst/>
                <a:uLnTx/>
                <a:uFillTx/>
                <a:latin typeface="Source Sans Pro" panose="020B0503030403020204" pitchFamily="34" charset="0"/>
                <a:ea typeface="Source Sans Pro" panose="020B0503030403020204" pitchFamily="34" charset="0"/>
              </a:rPr>
              <a:t>STOP</a:t>
            </a:r>
          </a:p>
        </p:txBody>
      </p:sp>
      <p:sp>
        <p:nvSpPr>
          <p:cNvPr id="113" name="Rectangle 112">
            <a:extLst>
              <a:ext uri="{FF2B5EF4-FFF2-40B4-BE49-F238E27FC236}">
                <a16:creationId xmlns:a16="http://schemas.microsoft.com/office/drawing/2014/main" id="{4D899851-D891-6C76-2A61-8EE0944DCBE4}"/>
              </a:ext>
            </a:extLst>
          </p:cNvPr>
          <p:cNvSpPr/>
          <p:nvPr/>
        </p:nvSpPr>
        <p:spPr>
          <a:xfrm>
            <a:off x="5198206" y="1731323"/>
            <a:ext cx="45719" cy="4383688"/>
          </a:xfrm>
          <a:prstGeom prst="rect">
            <a:avLst/>
          </a:pr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14" name="Rectangle 3">
            <a:extLst>
              <a:ext uri="{FF2B5EF4-FFF2-40B4-BE49-F238E27FC236}">
                <a16:creationId xmlns:a16="http://schemas.microsoft.com/office/drawing/2014/main" id="{78072313-2ECC-4E90-23CB-0B75430EFFE0}"/>
              </a:ext>
            </a:extLst>
          </p:cNvPr>
          <p:cNvSpPr txBox="1">
            <a:spLocks/>
          </p:cNvSpPr>
          <p:nvPr/>
        </p:nvSpPr>
        <p:spPr bwMode="auto">
          <a:xfrm>
            <a:off x="5585320" y="3557019"/>
            <a:ext cx="6004183" cy="2337900"/>
          </a:xfrm>
          <a:prstGeom prst="rect">
            <a:avLst/>
          </a:prstGeom>
          <a:noFill/>
          <a:ln w="9525">
            <a:noFill/>
            <a:miter lim="800000"/>
            <a:headEnd/>
            <a:tailEnd/>
          </a:ln>
        </p:spPr>
        <p:txBody>
          <a:bodyPr lIns="36000" tIns="0" rIns="36000" bIns="0" anchor="t"/>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algn="l" defTabSz="914400" rtl="0" eaLnBrk="1" fontAlgn="base" latinLnBrk="0" hangingPunct="1">
              <a:lnSpc>
                <a:spcPct val="100000"/>
              </a:lnSpc>
              <a:spcBef>
                <a:spcPts val="1800"/>
              </a:spcBef>
              <a:spcAft>
                <a:spcPct val="0"/>
              </a:spcAft>
              <a:buClr>
                <a:srgbClr val="4F81BD"/>
              </a:buClr>
              <a:buSzPct val="75000"/>
              <a:buFontTx/>
              <a:buNone/>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Når robåde møder større skibe (som typisk er erhvervsskibe), sker det som regel i et havneindløb eller en sejlrende.</a:t>
            </a:r>
          </a:p>
          <a:p>
            <a:pPr marL="0" marR="0" lvl="0" indent="0" algn="l" defTabSz="914400" rtl="0" eaLnBrk="1" fontAlgn="base" latinLnBrk="0" hangingPunct="1">
              <a:lnSpc>
                <a:spcPct val="100000"/>
              </a:lnSpc>
              <a:spcBef>
                <a:spcPts val="1800"/>
              </a:spcBef>
              <a:spcAft>
                <a:spcPct val="0"/>
              </a:spcAft>
              <a:buClr>
                <a:srgbClr val="4F81BD"/>
              </a:buClr>
              <a:buSzPct val="75000"/>
              <a:buFontTx/>
              <a:buNone/>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Set fra det store skibs synspunkt er der tale om et såkaldt ”snævert farvand”, hvor robåden dermed har vigepligt overfor det store skib, selvom det er maskindrevet.</a:t>
            </a:r>
            <a:endParaRPr lang="da-DK" sz="1800" b="0" dirty="0">
              <a:solidFill>
                <a:schemeClr val="tx2"/>
              </a:solidFill>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1800"/>
              </a:spcBef>
              <a:spcAft>
                <a:spcPct val="0"/>
              </a:spcAft>
              <a:buClr>
                <a:srgbClr val="4F81BD"/>
              </a:buClr>
              <a:buSzPct val="75000"/>
              <a:buFontTx/>
              <a:buNone/>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Vær opmærksom på at et større skib har meget længere reaktionstid og stoppedistance end en robåd.</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4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4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4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sp>
        <p:nvSpPr>
          <p:cNvPr id="115" name="TextBox 114">
            <a:extLst>
              <a:ext uri="{FF2B5EF4-FFF2-40B4-BE49-F238E27FC236}">
                <a16:creationId xmlns:a16="http://schemas.microsoft.com/office/drawing/2014/main" id="{1DC392B7-AFB2-6F24-6DB8-745F9400E552}"/>
              </a:ext>
            </a:extLst>
          </p:cNvPr>
          <p:cNvSpPr txBox="1"/>
          <p:nvPr/>
        </p:nvSpPr>
        <p:spPr>
          <a:xfrm>
            <a:off x="5585321" y="1731323"/>
            <a:ext cx="2657062" cy="156966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Regel 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Snævre løb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(uddrag)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da-DK" sz="1200" u="heavy" dirty="0">
                <a:solidFill>
                  <a:prstClr val="black"/>
                </a:solidFill>
                <a:uFill>
                  <a:solidFill>
                    <a:srgbClr val="FF0000"/>
                  </a:solidFill>
                </a:uFill>
                <a:latin typeface="Times New Roman" panose="02020603050405020304" pitchFamily="18" charset="0"/>
                <a:cs typeface="Times New Roman" panose="02020603050405020304" pitchFamily="18" charset="0"/>
              </a:rPr>
              <a:t>Et skib under 20 m </a:t>
            </a: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længde eller et sejlskib </a:t>
            </a:r>
            <a:r>
              <a:rPr kumimoji="0" lang="da-DK" sz="1200" b="0" i="0" u="heavy" strike="noStrike" kern="1200" cap="none" spc="0" normalizeH="0" noProof="0" dirty="0">
                <a:ln>
                  <a:noFill/>
                </a:ln>
                <a:solidFill>
                  <a:prstClr val="black"/>
                </a:solidFill>
                <a:effectLst/>
                <a:uLnTx/>
                <a:uFill>
                  <a:solidFill>
                    <a:srgbClr val="FF0000"/>
                  </a:solidFill>
                </a:uFill>
                <a:latin typeface="Times New Roman" panose="02020603050405020304" pitchFamily="18" charset="0"/>
                <a:cs typeface="Times New Roman" panose="02020603050405020304" pitchFamily="18" charset="0"/>
              </a:rPr>
              <a:t>må ikke vanskeliggøre passagen</a:t>
            </a: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for et skib, som kun kan sejle sikkert i et snævert løb eller farvand.</a:t>
            </a:r>
          </a:p>
        </p:txBody>
      </p:sp>
      <p:sp>
        <p:nvSpPr>
          <p:cNvPr id="116" name="Oval 115">
            <a:extLst>
              <a:ext uri="{FF2B5EF4-FFF2-40B4-BE49-F238E27FC236}">
                <a16:creationId xmlns:a16="http://schemas.microsoft.com/office/drawing/2014/main" id="{203E4063-4276-6A92-B736-D4F415B17B0D}"/>
              </a:ext>
            </a:extLst>
          </p:cNvPr>
          <p:cNvSpPr/>
          <p:nvPr/>
        </p:nvSpPr>
        <p:spPr>
          <a:xfrm flipV="1">
            <a:off x="4069127" y="4642299"/>
            <a:ext cx="108000" cy="108000"/>
          </a:xfrm>
          <a:prstGeom prst="ellipse">
            <a:avLst/>
          </a:prstGeom>
          <a:solidFill>
            <a:srgbClr val="00B050"/>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17" name="Oval 116">
            <a:extLst>
              <a:ext uri="{FF2B5EF4-FFF2-40B4-BE49-F238E27FC236}">
                <a16:creationId xmlns:a16="http://schemas.microsoft.com/office/drawing/2014/main" id="{D41DEDBB-0CC7-C19C-4E8A-9393AB30CE3D}"/>
              </a:ext>
            </a:extLst>
          </p:cNvPr>
          <p:cNvSpPr/>
          <p:nvPr/>
        </p:nvSpPr>
        <p:spPr>
          <a:xfrm flipV="1">
            <a:off x="4069127" y="3035022"/>
            <a:ext cx="108000" cy="108000"/>
          </a:xfrm>
          <a:prstGeom prst="ellipse">
            <a:avLst/>
          </a:prstGeom>
          <a:solidFill>
            <a:srgbClr val="FF0000"/>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nvGrpSpPr>
          <p:cNvPr id="9" name="Group 8">
            <a:extLst>
              <a:ext uri="{FF2B5EF4-FFF2-40B4-BE49-F238E27FC236}">
                <a16:creationId xmlns:a16="http://schemas.microsoft.com/office/drawing/2014/main" id="{2D21888B-1FB7-E7C9-EC98-53B67F558266}"/>
              </a:ext>
            </a:extLst>
          </p:cNvPr>
          <p:cNvGrpSpPr/>
          <p:nvPr/>
        </p:nvGrpSpPr>
        <p:grpSpPr>
          <a:xfrm>
            <a:off x="828678" y="3222562"/>
            <a:ext cx="2465755" cy="1330396"/>
            <a:chOff x="784819" y="3180603"/>
            <a:chExt cx="2699995" cy="1476343"/>
          </a:xfrm>
        </p:grpSpPr>
        <p:sp>
          <p:nvSpPr>
            <p:cNvPr id="57" name="Freeform: Shape 56">
              <a:extLst>
                <a:ext uri="{FF2B5EF4-FFF2-40B4-BE49-F238E27FC236}">
                  <a16:creationId xmlns:a16="http://schemas.microsoft.com/office/drawing/2014/main" id="{8E2C7341-0E87-3CD5-4879-B8A787835E07}"/>
                </a:ext>
              </a:extLst>
            </p:cNvPr>
            <p:cNvSpPr/>
            <p:nvPr/>
          </p:nvSpPr>
          <p:spPr>
            <a:xfrm>
              <a:off x="2621578" y="3414288"/>
              <a:ext cx="863236" cy="986100"/>
            </a:xfrm>
            <a:custGeom>
              <a:avLst/>
              <a:gdLst>
                <a:gd name="connsiteX0" fmla="*/ 1030605 w 1030605"/>
                <a:gd name="connsiteY0" fmla="*/ 588645 h 1177290"/>
                <a:gd name="connsiteX1" fmla="*/ 0 w 1030605"/>
                <a:gd name="connsiteY1" fmla="*/ 0 h 1177290"/>
                <a:gd name="connsiteX2" fmla="*/ 0 w 1030605"/>
                <a:gd name="connsiteY2" fmla="*/ 1177290 h 1177290"/>
                <a:gd name="connsiteX3" fmla="*/ 1030605 w 1030605"/>
                <a:gd name="connsiteY3" fmla="*/ 588645 h 1177290"/>
              </a:gdLst>
              <a:ahLst/>
              <a:cxnLst>
                <a:cxn ang="0">
                  <a:pos x="connsiteX0" y="connsiteY0"/>
                </a:cxn>
                <a:cxn ang="0">
                  <a:pos x="connsiteX1" y="connsiteY1"/>
                </a:cxn>
                <a:cxn ang="0">
                  <a:pos x="connsiteX2" y="connsiteY2"/>
                </a:cxn>
                <a:cxn ang="0">
                  <a:pos x="connsiteX3" y="connsiteY3"/>
                </a:cxn>
              </a:cxnLst>
              <a:rect l="l" t="t" r="r" b="b"/>
              <a:pathLst>
                <a:path w="1030605" h="1177290">
                  <a:moveTo>
                    <a:pt x="1030605" y="588645"/>
                  </a:moveTo>
                  <a:lnTo>
                    <a:pt x="0" y="0"/>
                  </a:lnTo>
                  <a:lnTo>
                    <a:pt x="0" y="1177290"/>
                  </a:lnTo>
                  <a:lnTo>
                    <a:pt x="1030605" y="588645"/>
                  </a:lnTo>
                  <a:close/>
                </a:path>
              </a:pathLst>
            </a:custGeom>
            <a:solidFill>
              <a:schemeClr val="bg2"/>
            </a:solidFill>
            <a:ln cap="rnd">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8" name="Freeform: Shape 57">
              <a:extLst>
                <a:ext uri="{FF2B5EF4-FFF2-40B4-BE49-F238E27FC236}">
                  <a16:creationId xmlns:a16="http://schemas.microsoft.com/office/drawing/2014/main" id="{20D56FA6-31E0-79FF-E0B6-0D845748A257}"/>
                </a:ext>
              </a:extLst>
            </p:cNvPr>
            <p:cNvSpPr/>
            <p:nvPr/>
          </p:nvSpPr>
          <p:spPr>
            <a:xfrm>
              <a:off x="2621578" y="3413718"/>
              <a:ext cx="861640" cy="488833"/>
            </a:xfrm>
            <a:custGeom>
              <a:avLst/>
              <a:gdLst>
                <a:gd name="connsiteX0" fmla="*/ 0 w 1028700"/>
                <a:gd name="connsiteY0" fmla="*/ 4706 h 572396"/>
                <a:gd name="connsiteX1" fmla="*/ 278130 w 1028700"/>
                <a:gd name="connsiteY1" fmla="*/ 8516 h 572396"/>
                <a:gd name="connsiteX2" fmla="*/ 579120 w 1028700"/>
                <a:gd name="connsiteY2" fmla="*/ 82811 h 572396"/>
                <a:gd name="connsiteX3" fmla="*/ 1028700 w 1028700"/>
                <a:gd name="connsiteY3" fmla="*/ 572396 h 572396"/>
                <a:gd name="connsiteX0" fmla="*/ 0 w 1028700"/>
                <a:gd name="connsiteY0" fmla="*/ 11091 h 578781"/>
                <a:gd name="connsiteX1" fmla="*/ 278130 w 1028700"/>
                <a:gd name="connsiteY1" fmla="*/ 5376 h 578781"/>
                <a:gd name="connsiteX2" fmla="*/ 579120 w 1028700"/>
                <a:gd name="connsiteY2" fmla="*/ 89196 h 578781"/>
                <a:gd name="connsiteX3" fmla="*/ 1028700 w 1028700"/>
                <a:gd name="connsiteY3" fmla="*/ 578781 h 578781"/>
                <a:gd name="connsiteX0" fmla="*/ 0 w 1028700"/>
                <a:gd name="connsiteY0" fmla="*/ 8582 h 576272"/>
                <a:gd name="connsiteX1" fmla="*/ 278130 w 1028700"/>
                <a:gd name="connsiteY1" fmla="*/ 2867 h 576272"/>
                <a:gd name="connsiteX2" fmla="*/ 579120 w 1028700"/>
                <a:gd name="connsiteY2" fmla="*/ 86687 h 576272"/>
                <a:gd name="connsiteX3" fmla="*/ 1028700 w 1028700"/>
                <a:gd name="connsiteY3" fmla="*/ 576272 h 576272"/>
                <a:gd name="connsiteX0" fmla="*/ 0 w 1028700"/>
                <a:gd name="connsiteY0" fmla="*/ 3118 h 586048"/>
                <a:gd name="connsiteX1" fmla="*/ 278130 w 1028700"/>
                <a:gd name="connsiteY1" fmla="*/ 12643 h 586048"/>
                <a:gd name="connsiteX2" fmla="*/ 579120 w 1028700"/>
                <a:gd name="connsiteY2" fmla="*/ 96463 h 586048"/>
                <a:gd name="connsiteX3" fmla="*/ 1028700 w 1028700"/>
                <a:gd name="connsiteY3" fmla="*/ 586048 h 586048"/>
                <a:gd name="connsiteX0" fmla="*/ 0 w 1028700"/>
                <a:gd name="connsiteY0" fmla="*/ 695 h 583625"/>
                <a:gd name="connsiteX1" fmla="*/ 278130 w 1028700"/>
                <a:gd name="connsiteY1" fmla="*/ 10220 h 583625"/>
                <a:gd name="connsiteX2" fmla="*/ 579120 w 1028700"/>
                <a:gd name="connsiteY2" fmla="*/ 94040 h 583625"/>
                <a:gd name="connsiteX3" fmla="*/ 1028700 w 1028700"/>
                <a:gd name="connsiteY3" fmla="*/ 583625 h 583625"/>
                <a:gd name="connsiteX0" fmla="*/ 0 w 1028700"/>
                <a:gd name="connsiteY0" fmla="*/ 695 h 583625"/>
                <a:gd name="connsiteX1" fmla="*/ 278130 w 1028700"/>
                <a:gd name="connsiteY1" fmla="*/ 10220 h 583625"/>
                <a:gd name="connsiteX2" fmla="*/ 579120 w 1028700"/>
                <a:gd name="connsiteY2" fmla="*/ 94040 h 583625"/>
                <a:gd name="connsiteX3" fmla="*/ 1028700 w 1028700"/>
                <a:gd name="connsiteY3" fmla="*/ 583625 h 583625"/>
                <a:gd name="connsiteX0" fmla="*/ 0 w 1028700"/>
                <a:gd name="connsiteY0" fmla="*/ 695 h 583625"/>
                <a:gd name="connsiteX1" fmla="*/ 278130 w 1028700"/>
                <a:gd name="connsiteY1" fmla="*/ 10220 h 583625"/>
                <a:gd name="connsiteX2" fmla="*/ 579120 w 1028700"/>
                <a:gd name="connsiteY2" fmla="*/ 94040 h 583625"/>
                <a:gd name="connsiteX3" fmla="*/ 1028700 w 1028700"/>
                <a:gd name="connsiteY3" fmla="*/ 583625 h 583625"/>
                <a:gd name="connsiteX0" fmla="*/ 0 w 1028700"/>
                <a:gd name="connsiteY0" fmla="*/ 3941 h 586871"/>
                <a:gd name="connsiteX1" fmla="*/ 276225 w 1028700"/>
                <a:gd name="connsiteY1" fmla="*/ 7751 h 586871"/>
                <a:gd name="connsiteX2" fmla="*/ 579120 w 1028700"/>
                <a:gd name="connsiteY2" fmla="*/ 97286 h 586871"/>
                <a:gd name="connsiteX3" fmla="*/ 1028700 w 1028700"/>
                <a:gd name="connsiteY3" fmla="*/ 586871 h 586871"/>
                <a:gd name="connsiteX0" fmla="*/ 0 w 1028700"/>
                <a:gd name="connsiteY0" fmla="*/ 681 h 583611"/>
                <a:gd name="connsiteX1" fmla="*/ 276225 w 1028700"/>
                <a:gd name="connsiteY1" fmla="*/ 4491 h 583611"/>
                <a:gd name="connsiteX2" fmla="*/ 579120 w 1028700"/>
                <a:gd name="connsiteY2" fmla="*/ 94026 h 583611"/>
                <a:gd name="connsiteX3" fmla="*/ 1028700 w 1028700"/>
                <a:gd name="connsiteY3" fmla="*/ 583611 h 583611"/>
              </a:gdLst>
              <a:ahLst/>
              <a:cxnLst>
                <a:cxn ang="0">
                  <a:pos x="connsiteX0" y="connsiteY0"/>
                </a:cxn>
                <a:cxn ang="0">
                  <a:pos x="connsiteX1" y="connsiteY1"/>
                </a:cxn>
                <a:cxn ang="0">
                  <a:pos x="connsiteX2" y="connsiteY2"/>
                </a:cxn>
                <a:cxn ang="0">
                  <a:pos x="connsiteX3" y="connsiteY3"/>
                </a:cxn>
              </a:cxnLst>
              <a:rect l="l" t="t" r="r" b="b"/>
              <a:pathLst>
                <a:path w="1028700" h="583611">
                  <a:moveTo>
                    <a:pt x="0" y="681"/>
                  </a:moveTo>
                  <a:cubicBezTo>
                    <a:pt x="90805" y="1792"/>
                    <a:pt x="105410" y="-3446"/>
                    <a:pt x="276225" y="4491"/>
                  </a:cubicBezTo>
                  <a:cubicBezTo>
                    <a:pt x="447040" y="12428"/>
                    <a:pt x="453708" y="-2494"/>
                    <a:pt x="579120" y="94026"/>
                  </a:cubicBezTo>
                  <a:cubicBezTo>
                    <a:pt x="704532" y="190546"/>
                    <a:pt x="866457" y="385808"/>
                    <a:pt x="1028700" y="583611"/>
                  </a:cubicBezTo>
                </a:path>
              </a:pathLst>
            </a:cu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59" name="Freeform: Shape 58">
              <a:extLst>
                <a:ext uri="{FF2B5EF4-FFF2-40B4-BE49-F238E27FC236}">
                  <a16:creationId xmlns:a16="http://schemas.microsoft.com/office/drawing/2014/main" id="{05583976-1DA2-66D3-E0CA-097A3C8C32FD}"/>
                </a:ext>
              </a:extLst>
            </p:cNvPr>
            <p:cNvSpPr/>
            <p:nvPr/>
          </p:nvSpPr>
          <p:spPr>
            <a:xfrm flipV="1">
              <a:off x="2621578" y="3910667"/>
              <a:ext cx="861640" cy="488833"/>
            </a:xfrm>
            <a:custGeom>
              <a:avLst/>
              <a:gdLst>
                <a:gd name="connsiteX0" fmla="*/ 0 w 1028700"/>
                <a:gd name="connsiteY0" fmla="*/ 4706 h 572396"/>
                <a:gd name="connsiteX1" fmla="*/ 278130 w 1028700"/>
                <a:gd name="connsiteY1" fmla="*/ 8516 h 572396"/>
                <a:gd name="connsiteX2" fmla="*/ 579120 w 1028700"/>
                <a:gd name="connsiteY2" fmla="*/ 82811 h 572396"/>
                <a:gd name="connsiteX3" fmla="*/ 1028700 w 1028700"/>
                <a:gd name="connsiteY3" fmla="*/ 572396 h 572396"/>
                <a:gd name="connsiteX0" fmla="*/ 0 w 1028700"/>
                <a:gd name="connsiteY0" fmla="*/ 11091 h 578781"/>
                <a:gd name="connsiteX1" fmla="*/ 278130 w 1028700"/>
                <a:gd name="connsiteY1" fmla="*/ 5376 h 578781"/>
                <a:gd name="connsiteX2" fmla="*/ 579120 w 1028700"/>
                <a:gd name="connsiteY2" fmla="*/ 89196 h 578781"/>
                <a:gd name="connsiteX3" fmla="*/ 1028700 w 1028700"/>
                <a:gd name="connsiteY3" fmla="*/ 578781 h 578781"/>
                <a:gd name="connsiteX0" fmla="*/ 0 w 1028700"/>
                <a:gd name="connsiteY0" fmla="*/ 8582 h 576272"/>
                <a:gd name="connsiteX1" fmla="*/ 278130 w 1028700"/>
                <a:gd name="connsiteY1" fmla="*/ 2867 h 576272"/>
                <a:gd name="connsiteX2" fmla="*/ 579120 w 1028700"/>
                <a:gd name="connsiteY2" fmla="*/ 86687 h 576272"/>
                <a:gd name="connsiteX3" fmla="*/ 1028700 w 1028700"/>
                <a:gd name="connsiteY3" fmla="*/ 576272 h 576272"/>
                <a:gd name="connsiteX0" fmla="*/ 0 w 1028700"/>
                <a:gd name="connsiteY0" fmla="*/ 3118 h 586048"/>
                <a:gd name="connsiteX1" fmla="*/ 278130 w 1028700"/>
                <a:gd name="connsiteY1" fmla="*/ 12643 h 586048"/>
                <a:gd name="connsiteX2" fmla="*/ 579120 w 1028700"/>
                <a:gd name="connsiteY2" fmla="*/ 96463 h 586048"/>
                <a:gd name="connsiteX3" fmla="*/ 1028700 w 1028700"/>
                <a:gd name="connsiteY3" fmla="*/ 586048 h 586048"/>
                <a:gd name="connsiteX0" fmla="*/ 0 w 1028700"/>
                <a:gd name="connsiteY0" fmla="*/ 695 h 583625"/>
                <a:gd name="connsiteX1" fmla="*/ 278130 w 1028700"/>
                <a:gd name="connsiteY1" fmla="*/ 10220 h 583625"/>
                <a:gd name="connsiteX2" fmla="*/ 579120 w 1028700"/>
                <a:gd name="connsiteY2" fmla="*/ 94040 h 583625"/>
                <a:gd name="connsiteX3" fmla="*/ 1028700 w 1028700"/>
                <a:gd name="connsiteY3" fmla="*/ 583625 h 583625"/>
                <a:gd name="connsiteX0" fmla="*/ 0 w 1028700"/>
                <a:gd name="connsiteY0" fmla="*/ 695 h 583625"/>
                <a:gd name="connsiteX1" fmla="*/ 278130 w 1028700"/>
                <a:gd name="connsiteY1" fmla="*/ 10220 h 583625"/>
                <a:gd name="connsiteX2" fmla="*/ 579120 w 1028700"/>
                <a:gd name="connsiteY2" fmla="*/ 94040 h 583625"/>
                <a:gd name="connsiteX3" fmla="*/ 1028700 w 1028700"/>
                <a:gd name="connsiteY3" fmla="*/ 583625 h 583625"/>
                <a:gd name="connsiteX0" fmla="*/ 0 w 1028700"/>
                <a:gd name="connsiteY0" fmla="*/ 695 h 583625"/>
                <a:gd name="connsiteX1" fmla="*/ 278130 w 1028700"/>
                <a:gd name="connsiteY1" fmla="*/ 10220 h 583625"/>
                <a:gd name="connsiteX2" fmla="*/ 579120 w 1028700"/>
                <a:gd name="connsiteY2" fmla="*/ 94040 h 583625"/>
                <a:gd name="connsiteX3" fmla="*/ 1028700 w 1028700"/>
                <a:gd name="connsiteY3" fmla="*/ 583625 h 583625"/>
                <a:gd name="connsiteX0" fmla="*/ 0 w 1028700"/>
                <a:gd name="connsiteY0" fmla="*/ 3941 h 586871"/>
                <a:gd name="connsiteX1" fmla="*/ 276225 w 1028700"/>
                <a:gd name="connsiteY1" fmla="*/ 7751 h 586871"/>
                <a:gd name="connsiteX2" fmla="*/ 579120 w 1028700"/>
                <a:gd name="connsiteY2" fmla="*/ 97286 h 586871"/>
                <a:gd name="connsiteX3" fmla="*/ 1028700 w 1028700"/>
                <a:gd name="connsiteY3" fmla="*/ 586871 h 586871"/>
                <a:gd name="connsiteX0" fmla="*/ 0 w 1028700"/>
                <a:gd name="connsiteY0" fmla="*/ 681 h 583611"/>
                <a:gd name="connsiteX1" fmla="*/ 276225 w 1028700"/>
                <a:gd name="connsiteY1" fmla="*/ 4491 h 583611"/>
                <a:gd name="connsiteX2" fmla="*/ 579120 w 1028700"/>
                <a:gd name="connsiteY2" fmla="*/ 94026 h 583611"/>
                <a:gd name="connsiteX3" fmla="*/ 1028700 w 1028700"/>
                <a:gd name="connsiteY3" fmla="*/ 583611 h 583611"/>
              </a:gdLst>
              <a:ahLst/>
              <a:cxnLst>
                <a:cxn ang="0">
                  <a:pos x="connsiteX0" y="connsiteY0"/>
                </a:cxn>
                <a:cxn ang="0">
                  <a:pos x="connsiteX1" y="connsiteY1"/>
                </a:cxn>
                <a:cxn ang="0">
                  <a:pos x="connsiteX2" y="connsiteY2"/>
                </a:cxn>
                <a:cxn ang="0">
                  <a:pos x="connsiteX3" y="connsiteY3"/>
                </a:cxn>
              </a:cxnLst>
              <a:rect l="l" t="t" r="r" b="b"/>
              <a:pathLst>
                <a:path w="1028700" h="583611">
                  <a:moveTo>
                    <a:pt x="0" y="681"/>
                  </a:moveTo>
                  <a:cubicBezTo>
                    <a:pt x="90805" y="1792"/>
                    <a:pt x="105410" y="-3446"/>
                    <a:pt x="276225" y="4491"/>
                  </a:cubicBezTo>
                  <a:cubicBezTo>
                    <a:pt x="447040" y="12428"/>
                    <a:pt x="453708" y="-2494"/>
                    <a:pt x="579120" y="94026"/>
                  </a:cubicBezTo>
                  <a:cubicBezTo>
                    <a:pt x="704532" y="190546"/>
                    <a:pt x="866457" y="385808"/>
                    <a:pt x="1028700" y="583611"/>
                  </a:cubicBezTo>
                </a:path>
              </a:pathLst>
            </a:cu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60" name="Straight Connector 59">
              <a:extLst>
                <a:ext uri="{FF2B5EF4-FFF2-40B4-BE49-F238E27FC236}">
                  <a16:creationId xmlns:a16="http://schemas.microsoft.com/office/drawing/2014/main" id="{E3817787-8FBC-485D-337A-1FC35F91B4D9}"/>
                </a:ext>
              </a:extLst>
            </p:cNvPr>
            <p:cNvCxnSpPr>
              <a:stCxn id="58" idx="1"/>
              <a:endCxn id="59" idx="1"/>
            </p:cNvCxnSpPr>
            <p:nvPr/>
          </p:nvCxnSpPr>
          <p:spPr>
            <a:xfrm>
              <a:off x="2852944" y="3417479"/>
              <a:ext cx="0" cy="978260"/>
            </a:xfrm>
            <a:prstGeom prst="line">
              <a:avLst/>
            </a:pr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nvGrpSpPr>
            <p:cNvPr id="98" name="Group 97">
              <a:extLst>
                <a:ext uri="{FF2B5EF4-FFF2-40B4-BE49-F238E27FC236}">
                  <a16:creationId xmlns:a16="http://schemas.microsoft.com/office/drawing/2014/main" id="{ADDD01B1-4529-3136-DEB3-B071667C7A3D}"/>
                </a:ext>
              </a:extLst>
            </p:cNvPr>
            <p:cNvGrpSpPr/>
            <p:nvPr/>
          </p:nvGrpSpPr>
          <p:grpSpPr>
            <a:xfrm>
              <a:off x="2675291" y="3180603"/>
              <a:ext cx="458211" cy="249437"/>
              <a:chOff x="338447" y="2441347"/>
              <a:chExt cx="547051" cy="297799"/>
            </a:xfrm>
          </p:grpSpPr>
          <p:sp>
            <p:nvSpPr>
              <p:cNvPr id="104" name="Freeform: Shape 103">
                <a:extLst>
                  <a:ext uri="{FF2B5EF4-FFF2-40B4-BE49-F238E27FC236}">
                    <a16:creationId xmlns:a16="http://schemas.microsoft.com/office/drawing/2014/main" id="{5CE0FF8E-C433-5659-5D85-701B2AF6DD9B}"/>
                  </a:ext>
                </a:extLst>
              </p:cNvPr>
              <p:cNvSpPr/>
              <p:nvPr/>
            </p:nvSpPr>
            <p:spPr>
              <a:xfrm rot="20964195" flipV="1">
                <a:off x="338447" y="2441347"/>
                <a:ext cx="252928" cy="247477"/>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05" name="Freeform: Shape 104">
                <a:extLst>
                  <a:ext uri="{FF2B5EF4-FFF2-40B4-BE49-F238E27FC236}">
                    <a16:creationId xmlns:a16="http://schemas.microsoft.com/office/drawing/2014/main" id="{7ED18079-9BE4-FDB4-E1AF-6EC8639CE0B3}"/>
                  </a:ext>
                </a:extLst>
              </p:cNvPr>
              <p:cNvSpPr/>
              <p:nvPr/>
            </p:nvSpPr>
            <p:spPr>
              <a:xfrm rot="772364" flipV="1">
                <a:off x="632570" y="2491669"/>
                <a:ext cx="252928" cy="247477"/>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grpSp>
          <p:nvGrpSpPr>
            <p:cNvPr id="100" name="Group 99">
              <a:extLst>
                <a:ext uri="{FF2B5EF4-FFF2-40B4-BE49-F238E27FC236}">
                  <a16:creationId xmlns:a16="http://schemas.microsoft.com/office/drawing/2014/main" id="{79D176DF-BF37-E730-156F-B70A6CDCA9F8}"/>
                </a:ext>
              </a:extLst>
            </p:cNvPr>
            <p:cNvGrpSpPr/>
            <p:nvPr/>
          </p:nvGrpSpPr>
          <p:grpSpPr>
            <a:xfrm flipV="1">
              <a:off x="2672115" y="4407509"/>
              <a:ext cx="458211" cy="249437"/>
              <a:chOff x="338447" y="2441347"/>
              <a:chExt cx="547051" cy="297799"/>
            </a:xfrm>
          </p:grpSpPr>
          <p:sp>
            <p:nvSpPr>
              <p:cNvPr id="101" name="Freeform: Shape 100">
                <a:extLst>
                  <a:ext uri="{FF2B5EF4-FFF2-40B4-BE49-F238E27FC236}">
                    <a16:creationId xmlns:a16="http://schemas.microsoft.com/office/drawing/2014/main" id="{7B996A5B-1426-9CBD-DE7D-3079519419E9}"/>
                  </a:ext>
                </a:extLst>
              </p:cNvPr>
              <p:cNvSpPr/>
              <p:nvPr/>
            </p:nvSpPr>
            <p:spPr>
              <a:xfrm rot="20964195" flipV="1">
                <a:off x="338447" y="2441347"/>
                <a:ext cx="252928" cy="247477"/>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03" name="Freeform: Shape 102">
                <a:extLst>
                  <a:ext uri="{FF2B5EF4-FFF2-40B4-BE49-F238E27FC236}">
                    <a16:creationId xmlns:a16="http://schemas.microsoft.com/office/drawing/2014/main" id="{AC37C60D-2720-693B-A5F4-406CC73166A1}"/>
                  </a:ext>
                </a:extLst>
              </p:cNvPr>
              <p:cNvSpPr/>
              <p:nvPr/>
            </p:nvSpPr>
            <p:spPr>
              <a:xfrm rot="772364" flipV="1">
                <a:off x="632570" y="2491669"/>
                <a:ext cx="252928" cy="247477"/>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grpSp>
        <p:sp>
          <p:nvSpPr>
            <p:cNvPr id="4" name="Rectangle 3">
              <a:extLst>
                <a:ext uri="{FF2B5EF4-FFF2-40B4-BE49-F238E27FC236}">
                  <a16:creationId xmlns:a16="http://schemas.microsoft.com/office/drawing/2014/main" id="{146415B2-E2C4-0474-8048-962548E493F8}"/>
                </a:ext>
              </a:extLst>
            </p:cNvPr>
            <p:cNvSpPr/>
            <p:nvPr/>
          </p:nvSpPr>
          <p:spPr>
            <a:xfrm>
              <a:off x="968224" y="3413333"/>
              <a:ext cx="1651850" cy="982405"/>
            </a:xfrm>
            <a:prstGeom prst="rect">
              <a:avLst/>
            </a:prstGeom>
            <a:solidFill>
              <a:schemeClr val="bg2"/>
            </a:solidFill>
            <a:ln cap="rnd">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white"/>
                </a:solidFill>
                <a:latin typeface="Century Gothic"/>
              </a:endParaRPr>
            </a:p>
          </p:txBody>
        </p:sp>
        <p:cxnSp>
          <p:nvCxnSpPr>
            <p:cNvPr id="6" name="Straight Connector 5">
              <a:extLst>
                <a:ext uri="{FF2B5EF4-FFF2-40B4-BE49-F238E27FC236}">
                  <a16:creationId xmlns:a16="http://schemas.microsoft.com/office/drawing/2014/main" id="{A0872004-4BE6-9D51-2EEA-230778FBB25E}"/>
                </a:ext>
              </a:extLst>
            </p:cNvPr>
            <p:cNvCxnSpPr/>
            <p:nvPr/>
          </p:nvCxnSpPr>
          <p:spPr>
            <a:xfrm flipH="1">
              <a:off x="972034" y="3413333"/>
              <a:ext cx="1651850" cy="0"/>
            </a:xfrm>
            <a:prstGeom prst="line">
              <a:avLst/>
            </a:pr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7" name="Rectangle: Top Corners Snipped 6">
              <a:extLst>
                <a:ext uri="{FF2B5EF4-FFF2-40B4-BE49-F238E27FC236}">
                  <a16:creationId xmlns:a16="http://schemas.microsoft.com/office/drawing/2014/main" id="{AE5ACE5D-382F-52A0-A33A-A7233164613A}"/>
                </a:ext>
              </a:extLst>
            </p:cNvPr>
            <p:cNvSpPr/>
            <p:nvPr/>
          </p:nvSpPr>
          <p:spPr>
            <a:xfrm rot="5400000">
              <a:off x="505737" y="3762535"/>
              <a:ext cx="838195" cy="280032"/>
            </a:xfrm>
            <a:prstGeom prst="snip2SameRect">
              <a:avLst>
                <a:gd name="adj1" fmla="val 49999"/>
                <a:gd name="adj2" fmla="val 0"/>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ctangle 7">
              <a:extLst>
                <a:ext uri="{FF2B5EF4-FFF2-40B4-BE49-F238E27FC236}">
                  <a16:creationId xmlns:a16="http://schemas.microsoft.com/office/drawing/2014/main" id="{A9FA2B89-08CE-6885-A951-8D47AB81C9B8}"/>
                </a:ext>
              </a:extLst>
            </p:cNvPr>
            <p:cNvSpPr/>
            <p:nvPr/>
          </p:nvSpPr>
          <p:spPr>
            <a:xfrm>
              <a:off x="1321640" y="3672095"/>
              <a:ext cx="523875" cy="464286"/>
            </a:xfrm>
            <a:prstGeom prst="rect">
              <a:avLst/>
            </a:pr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ctangle 117">
              <a:extLst>
                <a:ext uri="{FF2B5EF4-FFF2-40B4-BE49-F238E27FC236}">
                  <a16:creationId xmlns:a16="http://schemas.microsoft.com/office/drawing/2014/main" id="{67BF00B9-4255-5EBB-46DA-3056FB904577}"/>
                </a:ext>
              </a:extLst>
            </p:cNvPr>
            <p:cNvSpPr/>
            <p:nvPr/>
          </p:nvSpPr>
          <p:spPr>
            <a:xfrm>
              <a:off x="2010311" y="3670408"/>
              <a:ext cx="523875" cy="464286"/>
            </a:xfrm>
            <a:prstGeom prst="rect">
              <a:avLst/>
            </a:pr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19" name="Straight Connector 118">
              <a:extLst>
                <a:ext uri="{FF2B5EF4-FFF2-40B4-BE49-F238E27FC236}">
                  <a16:creationId xmlns:a16="http://schemas.microsoft.com/office/drawing/2014/main" id="{DC2C76BD-4706-8A6A-A0F3-A7F5059F3564}"/>
                </a:ext>
              </a:extLst>
            </p:cNvPr>
            <p:cNvCxnSpPr>
              <a:cxnSpLocks/>
              <a:stCxn id="59" idx="0"/>
            </p:cNvCxnSpPr>
            <p:nvPr/>
          </p:nvCxnSpPr>
          <p:spPr>
            <a:xfrm flipH="1">
              <a:off x="968224" y="4398930"/>
              <a:ext cx="1653354" cy="618"/>
            </a:xfrm>
            <a:prstGeom prst="line">
              <a:avLst/>
            </a:prstGeom>
            <a:solidFill>
              <a:schemeClr val="bg2"/>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0" name="Rectangle 119">
            <a:extLst>
              <a:ext uri="{FF2B5EF4-FFF2-40B4-BE49-F238E27FC236}">
                <a16:creationId xmlns:a16="http://schemas.microsoft.com/office/drawing/2014/main" id="{8E58F67C-823C-2C91-AF4F-96B1F24ABFE6}"/>
              </a:ext>
            </a:extLst>
          </p:cNvPr>
          <p:cNvSpPr/>
          <p:nvPr/>
        </p:nvSpPr>
        <p:spPr>
          <a:xfrm>
            <a:off x="602497" y="1721971"/>
            <a:ext cx="360075" cy="4383688"/>
          </a:xfrm>
          <a:prstGeom prst="rect">
            <a:avLst/>
          </a:pr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pic>
        <p:nvPicPr>
          <p:cNvPr id="121" name="Picture 6" descr="http://upload.wikimedia.org/wikipedia/commons/0/0b/IALA_green_mark.png">
            <a:extLst>
              <a:ext uri="{FF2B5EF4-FFF2-40B4-BE49-F238E27FC236}">
                <a16:creationId xmlns:a16="http://schemas.microsoft.com/office/drawing/2014/main" id="{290F70A7-79E6-6FF5-60E9-9FA22B54B3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1"/>
          <a:stretch/>
        </p:blipFill>
        <p:spPr bwMode="auto">
          <a:xfrm>
            <a:off x="1383019" y="4624645"/>
            <a:ext cx="143405"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8" descr="http://upload.wikimedia.org/wikipedia/commons/a/a7/IALA_red_mark.png">
            <a:extLst>
              <a:ext uri="{FF2B5EF4-FFF2-40B4-BE49-F238E27FC236}">
                <a16:creationId xmlns:a16="http://schemas.microsoft.com/office/drawing/2014/main" id="{46FC0043-2522-27AA-0928-298DB9B8479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r="-2"/>
          <a:stretch/>
        </p:blipFill>
        <p:spPr bwMode="auto">
          <a:xfrm>
            <a:off x="1513692" y="2765718"/>
            <a:ext cx="155609"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6" descr="http://upload.wikimedia.org/wikipedia/commons/0/0b/IALA_green_mark.png">
            <a:extLst>
              <a:ext uri="{FF2B5EF4-FFF2-40B4-BE49-F238E27FC236}">
                <a16:creationId xmlns:a16="http://schemas.microsoft.com/office/drawing/2014/main" id="{35138F21-DEA5-0EB1-4553-A68E09D1B1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1"/>
          <a:stretch/>
        </p:blipFill>
        <p:spPr bwMode="auto">
          <a:xfrm>
            <a:off x="2744195" y="4632499"/>
            <a:ext cx="143405"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8" descr="http://upload.wikimedia.org/wikipedia/commons/a/a7/IALA_red_mark.png">
            <a:extLst>
              <a:ext uri="{FF2B5EF4-FFF2-40B4-BE49-F238E27FC236}">
                <a16:creationId xmlns:a16="http://schemas.microsoft.com/office/drawing/2014/main" id="{0A138C34-3FDC-42F6-AE89-4705E261966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r="-2"/>
          <a:stretch/>
        </p:blipFill>
        <p:spPr bwMode="auto">
          <a:xfrm>
            <a:off x="2874868" y="2773572"/>
            <a:ext cx="155609" cy="3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5">
            <a:extLst>
              <a:ext uri="{FF2B5EF4-FFF2-40B4-BE49-F238E27FC236}">
                <a16:creationId xmlns:a16="http://schemas.microsoft.com/office/drawing/2014/main" id="{DCE20136-2A89-0909-ED4F-07F1BBF95802}"/>
              </a:ext>
            </a:extLst>
          </p:cNvPr>
          <p:cNvGrpSpPr>
            <a:grpSpLocks/>
          </p:cNvGrpSpPr>
          <p:nvPr/>
        </p:nvGrpSpPr>
        <p:grpSpPr bwMode="auto">
          <a:xfrm>
            <a:off x="551007" y="284400"/>
            <a:ext cx="11083636" cy="665847"/>
            <a:chOff x="-152307" y="655461"/>
            <a:chExt cx="12191818" cy="666161"/>
          </a:xfrm>
        </p:grpSpPr>
        <p:sp>
          <p:nvSpPr>
            <p:cNvPr id="3" name="TextBox 31">
              <a:extLst>
                <a:ext uri="{FF2B5EF4-FFF2-40B4-BE49-F238E27FC236}">
                  <a16:creationId xmlns:a16="http://schemas.microsoft.com/office/drawing/2014/main" id="{4464DEFD-8E9D-D3A0-9D9D-71A80E3EBFA9}"/>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Store skibe</a:t>
              </a:r>
            </a:p>
          </p:txBody>
        </p:sp>
        <p:cxnSp>
          <p:nvCxnSpPr>
            <p:cNvPr id="5" name="Straight Connector 33">
              <a:extLst>
                <a:ext uri="{FF2B5EF4-FFF2-40B4-BE49-F238E27FC236}">
                  <a16:creationId xmlns:a16="http://schemas.microsoft.com/office/drawing/2014/main" id="{3CCE04EA-1266-FB74-ADF7-1F2B34A20323}"/>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9819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3">
            <a:extLst>
              <a:ext uri="{FF2B5EF4-FFF2-40B4-BE49-F238E27FC236}">
                <a16:creationId xmlns:a16="http://schemas.microsoft.com/office/drawing/2014/main" id="{78072313-2ECC-4E90-23CB-0B75430EFFE0}"/>
              </a:ext>
            </a:extLst>
          </p:cNvPr>
          <p:cNvSpPr txBox="1">
            <a:spLocks/>
          </p:cNvSpPr>
          <p:nvPr/>
        </p:nvSpPr>
        <p:spPr bwMode="auto">
          <a:xfrm>
            <a:off x="7300736" y="1340515"/>
            <a:ext cx="4534848" cy="4811499"/>
          </a:xfrm>
          <a:prstGeom prst="rect">
            <a:avLst/>
          </a:prstGeom>
          <a:noFill/>
          <a:ln w="9525">
            <a:noFill/>
            <a:miter lim="800000"/>
            <a:headEnd/>
            <a:tailEnd/>
          </a:ln>
        </p:spPr>
        <p:txBody>
          <a:bodyPr lIns="36000" tIns="0" rIns="36000" bIns="0" anchor="t"/>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800" b="0" dirty="0">
                <a:solidFill>
                  <a:schemeClr val="tx2"/>
                </a:solidFill>
                <a:latin typeface="Source Sans Pro" panose="020B0503030403020204" pitchFamily="34" charset="0"/>
                <a:ea typeface="Source Sans Pro" panose="020B0503030403020204" pitchFamily="34" charset="0"/>
              </a:rPr>
              <a:t>I en havn viser en robåd hensyn til skibe, som pga. pladsforholdene har begrænsede manøvremuligheder.</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lang="da-DK" sz="1800" b="0" dirty="0">
              <a:solidFill>
                <a:schemeClr val="tx2"/>
              </a:solidFill>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8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Indgående traf</a:t>
            </a:r>
            <a:r>
              <a:rPr lang="da-DK" sz="1800" b="0" dirty="0">
                <a:solidFill>
                  <a:schemeClr val="tx2"/>
                </a:solidFill>
                <a:latin typeface="Source Sans Pro" panose="020B0503030403020204" pitchFamily="34" charset="0"/>
                <a:ea typeface="Source Sans Pro" panose="020B0503030403020204" pitchFamily="34" charset="0"/>
              </a:rPr>
              <a:t>ik holder tilbage for udgående trafik.</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lang="da-DK" sz="1800" b="0" dirty="0">
              <a:solidFill>
                <a:schemeClr val="tx2"/>
              </a:solidFill>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05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defTabSz="914400" rtl="0" eaLnBrk="1" fontAlgn="base" latinLnBrk="0" hangingPunct="1">
              <a:lnSpc>
                <a:spcPct val="100000"/>
              </a:lnSpc>
              <a:spcBef>
                <a:spcPts val="600"/>
              </a:spcBef>
              <a:spcAft>
                <a:spcPct val="0"/>
              </a:spcAft>
              <a:buClr>
                <a:srgbClr val="4F81BD"/>
              </a:buClr>
              <a:buSzPct val="75000"/>
              <a:buFontTx/>
              <a:buNone/>
              <a:tabLst/>
              <a:defRPr/>
            </a:pPr>
            <a:r>
              <a:rPr lang="da-DK" sz="2400" b="0" dirty="0">
                <a:solidFill>
                  <a:schemeClr val="tx2"/>
                </a:solidFill>
                <a:latin typeface="Source Sans Pro" panose="020B0503030403020204" pitchFamily="34" charset="0"/>
                <a:ea typeface="Source Sans Pro" panose="020B0503030403020204" pitchFamily="34" charset="0"/>
              </a:rPr>
              <a:t>Vær opmærksom og forudseende. </a:t>
            </a:r>
          </a:p>
          <a:p>
            <a:pPr marL="0" marR="0" lvl="0" indent="0" defTabSz="914400" rtl="0" eaLnBrk="1" fontAlgn="base" latinLnBrk="0" hangingPunct="1">
              <a:lnSpc>
                <a:spcPct val="100000"/>
              </a:lnSpc>
              <a:spcBef>
                <a:spcPts val="600"/>
              </a:spcBef>
              <a:spcAft>
                <a:spcPct val="0"/>
              </a:spcAft>
              <a:buClr>
                <a:srgbClr val="4F81BD"/>
              </a:buClr>
              <a:buSzPct val="75000"/>
              <a:buFontTx/>
              <a:buNone/>
              <a:tabLst/>
              <a:defRPr/>
            </a:pPr>
            <a:endParaRPr lang="da-DK" sz="1000" b="0" dirty="0">
              <a:solidFill>
                <a:schemeClr val="tx2"/>
              </a:solidFill>
              <a:latin typeface="Source Sans Pro" panose="020B0503030403020204" pitchFamily="34" charset="0"/>
              <a:ea typeface="Source Sans Pro" panose="020B0503030403020204" pitchFamily="34" charset="0"/>
            </a:endParaRPr>
          </a:p>
          <a:p>
            <a:pPr marL="0" marR="0" lvl="0" indent="0" defTabSz="914400" rtl="0" eaLnBrk="1" fontAlgn="base" latinLnBrk="0" hangingPunct="1">
              <a:lnSpc>
                <a:spcPct val="100000"/>
              </a:lnSpc>
              <a:spcBef>
                <a:spcPts val="600"/>
              </a:spcBef>
              <a:spcAft>
                <a:spcPct val="0"/>
              </a:spcAft>
              <a:buClr>
                <a:srgbClr val="4F81BD"/>
              </a:buClr>
              <a:buSzPct val="75000"/>
              <a:buFontTx/>
              <a:buNone/>
              <a:tabLst/>
              <a:defRPr/>
            </a:pPr>
            <a:r>
              <a:rPr lang="da-DK" sz="2400" b="0" dirty="0">
                <a:solidFill>
                  <a:schemeClr val="tx2"/>
                </a:solidFill>
                <a:latin typeface="Source Sans Pro" panose="020B0503030403020204" pitchFamily="34" charset="0"/>
                <a:ea typeface="Source Sans Pro" panose="020B0503030403020204" pitchFamily="34" charset="0"/>
              </a:rPr>
              <a:t>Undgå uovervejede manøvrer.</a:t>
            </a:r>
            <a:endParaRPr kumimoji="0" lang="da-DK" sz="24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grpSp>
        <p:nvGrpSpPr>
          <p:cNvPr id="2" name="Group 35">
            <a:extLst>
              <a:ext uri="{FF2B5EF4-FFF2-40B4-BE49-F238E27FC236}">
                <a16:creationId xmlns:a16="http://schemas.microsoft.com/office/drawing/2014/main" id="{DCE20136-2A89-0909-ED4F-07F1BBF95802}"/>
              </a:ext>
            </a:extLst>
          </p:cNvPr>
          <p:cNvGrpSpPr>
            <a:grpSpLocks/>
          </p:cNvGrpSpPr>
          <p:nvPr/>
        </p:nvGrpSpPr>
        <p:grpSpPr bwMode="auto">
          <a:xfrm>
            <a:off x="551007" y="284400"/>
            <a:ext cx="11083636" cy="665847"/>
            <a:chOff x="-152307" y="655461"/>
            <a:chExt cx="12191818" cy="666161"/>
          </a:xfrm>
        </p:grpSpPr>
        <p:sp>
          <p:nvSpPr>
            <p:cNvPr id="3" name="TextBox 31">
              <a:extLst>
                <a:ext uri="{FF2B5EF4-FFF2-40B4-BE49-F238E27FC236}">
                  <a16:creationId xmlns:a16="http://schemas.microsoft.com/office/drawing/2014/main" id="{4464DEFD-8E9D-D3A0-9D9D-71A80E3EBFA9}"/>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Havne og havneområder</a:t>
              </a:r>
            </a:p>
          </p:txBody>
        </p:sp>
        <p:cxnSp>
          <p:nvCxnSpPr>
            <p:cNvPr id="5" name="Straight Connector 33">
              <a:extLst>
                <a:ext uri="{FF2B5EF4-FFF2-40B4-BE49-F238E27FC236}">
                  <a16:creationId xmlns:a16="http://schemas.microsoft.com/office/drawing/2014/main" id="{3CCE04EA-1266-FB74-ADF7-1F2B34A20323}"/>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83" name="Rectangle 82">
            <a:extLst>
              <a:ext uri="{FF2B5EF4-FFF2-40B4-BE49-F238E27FC236}">
                <a16:creationId xmlns:a16="http://schemas.microsoft.com/office/drawing/2014/main" id="{1C891530-3AC6-36AE-0CC9-123DFB1C9510}"/>
              </a:ext>
            </a:extLst>
          </p:cNvPr>
          <p:cNvSpPr/>
          <p:nvPr/>
        </p:nvSpPr>
        <p:spPr>
          <a:xfrm rot="10800000" flipV="1">
            <a:off x="7168742" y="6435028"/>
            <a:ext cx="899161" cy="91999"/>
          </a:xfrm>
          <a:prstGeom prst="rect">
            <a:avLst/>
          </a:prstGeom>
          <a:solidFill>
            <a:schemeClr val="bg2"/>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grpSp>
        <p:nvGrpSpPr>
          <p:cNvPr id="19" name="Group 18">
            <a:extLst>
              <a:ext uri="{FF2B5EF4-FFF2-40B4-BE49-F238E27FC236}">
                <a16:creationId xmlns:a16="http://schemas.microsoft.com/office/drawing/2014/main" id="{DF95EFE9-79CA-F5CE-D141-085F9ABA3116}"/>
              </a:ext>
            </a:extLst>
          </p:cNvPr>
          <p:cNvGrpSpPr/>
          <p:nvPr/>
        </p:nvGrpSpPr>
        <p:grpSpPr>
          <a:xfrm>
            <a:off x="348680" y="1173907"/>
            <a:ext cx="6790565" cy="5194209"/>
            <a:chOff x="348680" y="1173907"/>
            <a:chExt cx="6790565" cy="5194209"/>
          </a:xfrm>
        </p:grpSpPr>
        <p:grpSp>
          <p:nvGrpSpPr>
            <p:cNvPr id="34" name="Group 33">
              <a:extLst>
                <a:ext uri="{FF2B5EF4-FFF2-40B4-BE49-F238E27FC236}">
                  <a16:creationId xmlns:a16="http://schemas.microsoft.com/office/drawing/2014/main" id="{7481D41B-016C-43C5-91E7-7FB12BCDCF94}"/>
                </a:ext>
              </a:extLst>
            </p:cNvPr>
            <p:cNvGrpSpPr>
              <a:grpSpLocks noChangeAspect="1"/>
            </p:cNvGrpSpPr>
            <p:nvPr/>
          </p:nvGrpSpPr>
          <p:grpSpPr>
            <a:xfrm>
              <a:off x="348680" y="1173907"/>
              <a:ext cx="6790565" cy="5141026"/>
              <a:chOff x="378176" y="1173906"/>
              <a:chExt cx="6944370" cy="5257469"/>
            </a:xfrm>
          </p:grpSpPr>
          <p:sp>
            <p:nvSpPr>
              <p:cNvPr id="49" name="Rectangle 48">
                <a:extLst>
                  <a:ext uri="{FF2B5EF4-FFF2-40B4-BE49-F238E27FC236}">
                    <a16:creationId xmlns:a16="http://schemas.microsoft.com/office/drawing/2014/main" id="{99F7FBBB-C64D-1CCB-E9F6-1927A410051D}"/>
                  </a:ext>
                </a:extLst>
              </p:cNvPr>
              <p:cNvSpPr/>
              <p:nvPr/>
            </p:nvSpPr>
            <p:spPr>
              <a:xfrm>
                <a:off x="503107" y="1333660"/>
                <a:ext cx="6558718" cy="4963069"/>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nvGrpSpPr>
              <p:cNvPr id="64" name="Group 63">
                <a:extLst>
                  <a:ext uri="{FF2B5EF4-FFF2-40B4-BE49-F238E27FC236}">
                    <a16:creationId xmlns:a16="http://schemas.microsoft.com/office/drawing/2014/main" id="{2F072F66-1A88-EFA2-6659-F83878627148}"/>
                  </a:ext>
                </a:extLst>
              </p:cNvPr>
              <p:cNvGrpSpPr/>
              <p:nvPr/>
            </p:nvGrpSpPr>
            <p:grpSpPr>
              <a:xfrm>
                <a:off x="2002032" y="1283540"/>
                <a:ext cx="5017217" cy="2696393"/>
                <a:chOff x="871389" y="1078385"/>
                <a:chExt cx="5017217" cy="2696393"/>
              </a:xfrm>
            </p:grpSpPr>
            <p:sp>
              <p:nvSpPr>
                <p:cNvPr id="110" name="Block Arc 109">
                  <a:extLst>
                    <a:ext uri="{FF2B5EF4-FFF2-40B4-BE49-F238E27FC236}">
                      <a16:creationId xmlns:a16="http://schemas.microsoft.com/office/drawing/2014/main" id="{77EAC438-A8E8-38F7-6796-7E2830289451}"/>
                    </a:ext>
                  </a:extLst>
                </p:cNvPr>
                <p:cNvSpPr/>
                <p:nvPr/>
              </p:nvSpPr>
              <p:spPr>
                <a:xfrm rot="9485592" flipV="1">
                  <a:off x="942111" y="1326778"/>
                  <a:ext cx="2448000" cy="2448000"/>
                </a:xfrm>
                <a:prstGeom prst="blockArc">
                  <a:avLst>
                    <a:gd name="adj1" fmla="val 14875202"/>
                    <a:gd name="adj2" fmla="val 20319324"/>
                    <a:gd name="adj3" fmla="val 12702"/>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11" name="Oval 110">
                  <a:extLst>
                    <a:ext uri="{FF2B5EF4-FFF2-40B4-BE49-F238E27FC236}">
                      <a16:creationId xmlns:a16="http://schemas.microsoft.com/office/drawing/2014/main" id="{F89DF356-42E2-A0D8-66CE-D8D6CAFF4A49}"/>
                    </a:ext>
                  </a:extLst>
                </p:cNvPr>
                <p:cNvSpPr/>
                <p:nvPr/>
              </p:nvSpPr>
              <p:spPr>
                <a:xfrm flipV="1">
                  <a:off x="871389" y="2415972"/>
                  <a:ext cx="468811" cy="482842"/>
                </a:xfrm>
                <a:prstGeom prst="ellipse">
                  <a:avLst/>
                </a:prstGeom>
                <a:solidFill>
                  <a:schemeClr val="bg1">
                    <a:lumMod val="7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117" name="Oval 116">
                  <a:extLst>
                    <a:ext uri="{FF2B5EF4-FFF2-40B4-BE49-F238E27FC236}">
                      <a16:creationId xmlns:a16="http://schemas.microsoft.com/office/drawing/2014/main" id="{D41DEDBB-0CC7-C19C-4E8A-9393AB30CE3D}"/>
                    </a:ext>
                  </a:extLst>
                </p:cNvPr>
                <p:cNvSpPr/>
                <p:nvPr/>
              </p:nvSpPr>
              <p:spPr>
                <a:xfrm flipV="1">
                  <a:off x="1049879" y="2607286"/>
                  <a:ext cx="108000" cy="108000"/>
                </a:xfrm>
                <a:prstGeom prst="ellipse">
                  <a:avLst/>
                </a:prstGeom>
                <a:solidFill>
                  <a:srgbClr val="FF0000"/>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38" name="Rectangle 37">
                  <a:extLst>
                    <a:ext uri="{FF2B5EF4-FFF2-40B4-BE49-F238E27FC236}">
                      <a16:creationId xmlns:a16="http://schemas.microsoft.com/office/drawing/2014/main" id="{0C3E560D-25A9-8C6A-6FD8-F0987D863367}"/>
                    </a:ext>
                  </a:extLst>
                </p:cNvPr>
                <p:cNvSpPr/>
                <p:nvPr/>
              </p:nvSpPr>
              <p:spPr>
                <a:xfrm>
                  <a:off x="2165011" y="1078385"/>
                  <a:ext cx="3723595" cy="558035"/>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39" name="Rectangle 38">
                  <a:extLst>
                    <a:ext uri="{FF2B5EF4-FFF2-40B4-BE49-F238E27FC236}">
                      <a16:creationId xmlns:a16="http://schemas.microsoft.com/office/drawing/2014/main" id="{624C85BE-923C-E76F-9C3A-406FC5D3667F}"/>
                    </a:ext>
                  </a:extLst>
                </p:cNvPr>
                <p:cNvSpPr/>
                <p:nvPr/>
              </p:nvSpPr>
              <p:spPr>
                <a:xfrm>
                  <a:off x="2146413" y="1333794"/>
                  <a:ext cx="46764" cy="2952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2" name="Group 11">
                <a:extLst>
                  <a:ext uri="{FF2B5EF4-FFF2-40B4-BE49-F238E27FC236}">
                    <a16:creationId xmlns:a16="http://schemas.microsoft.com/office/drawing/2014/main" id="{E8EFEFA6-E474-26BF-2529-2A51AFBB380C}"/>
                  </a:ext>
                </a:extLst>
              </p:cNvPr>
              <p:cNvGrpSpPr/>
              <p:nvPr/>
            </p:nvGrpSpPr>
            <p:grpSpPr>
              <a:xfrm>
                <a:off x="2018911" y="3634155"/>
                <a:ext cx="5000333" cy="2733961"/>
                <a:chOff x="2413766" y="3634155"/>
                <a:chExt cx="5000333" cy="2733961"/>
              </a:xfrm>
            </p:grpSpPr>
            <p:sp>
              <p:nvSpPr>
                <p:cNvPr id="66" name="Block Arc 65">
                  <a:extLst>
                    <a:ext uri="{FF2B5EF4-FFF2-40B4-BE49-F238E27FC236}">
                      <a16:creationId xmlns:a16="http://schemas.microsoft.com/office/drawing/2014/main" id="{FBCFC83D-F5D0-FB65-EAAE-438F680CBF10}"/>
                    </a:ext>
                  </a:extLst>
                </p:cNvPr>
                <p:cNvSpPr/>
                <p:nvPr/>
              </p:nvSpPr>
              <p:spPr>
                <a:xfrm rot="12114408">
                  <a:off x="2484488" y="3634155"/>
                  <a:ext cx="2448000" cy="2448000"/>
                </a:xfrm>
                <a:prstGeom prst="blockArc">
                  <a:avLst>
                    <a:gd name="adj1" fmla="val 14875202"/>
                    <a:gd name="adj2" fmla="val 20319324"/>
                    <a:gd name="adj3" fmla="val 12702"/>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67" name="Oval 66">
                  <a:extLst>
                    <a:ext uri="{FF2B5EF4-FFF2-40B4-BE49-F238E27FC236}">
                      <a16:creationId xmlns:a16="http://schemas.microsoft.com/office/drawing/2014/main" id="{BD413598-71B4-3B88-E476-18FE1FA99A21}"/>
                    </a:ext>
                  </a:extLst>
                </p:cNvPr>
                <p:cNvSpPr/>
                <p:nvPr/>
              </p:nvSpPr>
              <p:spPr>
                <a:xfrm>
                  <a:off x="2413766" y="4510119"/>
                  <a:ext cx="468811" cy="482842"/>
                </a:xfrm>
                <a:prstGeom prst="ellipse">
                  <a:avLst/>
                </a:prstGeom>
                <a:solidFill>
                  <a:schemeClr val="bg1">
                    <a:lumMod val="7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68" name="Oval 67">
                  <a:extLst>
                    <a:ext uri="{FF2B5EF4-FFF2-40B4-BE49-F238E27FC236}">
                      <a16:creationId xmlns:a16="http://schemas.microsoft.com/office/drawing/2014/main" id="{0AADF448-92A4-5C71-9CB5-467B706742A5}"/>
                    </a:ext>
                  </a:extLst>
                </p:cNvPr>
                <p:cNvSpPr/>
                <p:nvPr/>
              </p:nvSpPr>
              <p:spPr>
                <a:xfrm>
                  <a:off x="2592256" y="4693647"/>
                  <a:ext cx="108000" cy="108000"/>
                </a:xfrm>
                <a:prstGeom prst="ellipse">
                  <a:avLst/>
                </a:prstGeom>
                <a:solidFill>
                  <a:srgbClr val="00B050"/>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69" name="Rectangle 68">
                  <a:extLst>
                    <a:ext uri="{FF2B5EF4-FFF2-40B4-BE49-F238E27FC236}">
                      <a16:creationId xmlns:a16="http://schemas.microsoft.com/office/drawing/2014/main" id="{7204CEB4-B9DD-7BFE-DD94-C1C280117EE8}"/>
                    </a:ext>
                  </a:extLst>
                </p:cNvPr>
                <p:cNvSpPr/>
                <p:nvPr/>
              </p:nvSpPr>
              <p:spPr>
                <a:xfrm flipV="1">
                  <a:off x="3707388" y="5772292"/>
                  <a:ext cx="3706711" cy="595824"/>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70" name="Rectangle 69">
                  <a:extLst>
                    <a:ext uri="{FF2B5EF4-FFF2-40B4-BE49-F238E27FC236}">
                      <a16:creationId xmlns:a16="http://schemas.microsoft.com/office/drawing/2014/main" id="{B449B439-489B-F9FC-0EB8-65BB2808E329}"/>
                    </a:ext>
                  </a:extLst>
                </p:cNvPr>
                <p:cNvSpPr/>
                <p:nvPr/>
              </p:nvSpPr>
              <p:spPr>
                <a:xfrm flipV="1">
                  <a:off x="3686540" y="5780149"/>
                  <a:ext cx="45719" cy="2952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7" name="Rectangle 76">
                <a:extLst>
                  <a:ext uri="{FF2B5EF4-FFF2-40B4-BE49-F238E27FC236}">
                    <a16:creationId xmlns:a16="http://schemas.microsoft.com/office/drawing/2014/main" id="{50BF44F0-B0DB-D140-B7B0-F7330A86C390}"/>
                  </a:ext>
                </a:extLst>
              </p:cNvPr>
              <p:cNvSpPr/>
              <p:nvPr/>
            </p:nvSpPr>
            <p:spPr>
              <a:xfrm rot="5400000" flipV="1">
                <a:off x="5558319" y="2960740"/>
                <a:ext cx="1165855" cy="91999"/>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78" name="Rectangle 77">
                <a:extLst>
                  <a:ext uri="{FF2B5EF4-FFF2-40B4-BE49-F238E27FC236}">
                    <a16:creationId xmlns:a16="http://schemas.microsoft.com/office/drawing/2014/main" id="{2F25B34A-1F4B-6378-EE22-A0DF1AC002EF}"/>
                  </a:ext>
                </a:extLst>
              </p:cNvPr>
              <p:cNvSpPr/>
              <p:nvPr/>
            </p:nvSpPr>
            <p:spPr>
              <a:xfrm rot="5400000" flipV="1">
                <a:off x="4534856" y="2960739"/>
                <a:ext cx="1165855" cy="91999"/>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80" name="Rectangle 79">
                <a:extLst>
                  <a:ext uri="{FF2B5EF4-FFF2-40B4-BE49-F238E27FC236}">
                    <a16:creationId xmlns:a16="http://schemas.microsoft.com/office/drawing/2014/main" id="{681A9075-E9BE-DC28-2F5C-FA15554C03BD}"/>
                  </a:ext>
                </a:extLst>
              </p:cNvPr>
              <p:cNvSpPr/>
              <p:nvPr/>
            </p:nvSpPr>
            <p:spPr>
              <a:xfrm rot="5400000" flipV="1">
                <a:off x="3388188" y="2986721"/>
                <a:ext cx="1165855" cy="91999"/>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75" name="Rectangle 74">
                <a:extLst>
                  <a:ext uri="{FF2B5EF4-FFF2-40B4-BE49-F238E27FC236}">
                    <a16:creationId xmlns:a16="http://schemas.microsoft.com/office/drawing/2014/main" id="{A8586D78-FF32-2229-B8FF-72061FDE61AF}"/>
                  </a:ext>
                </a:extLst>
              </p:cNvPr>
              <p:cNvSpPr/>
              <p:nvPr/>
            </p:nvSpPr>
            <p:spPr>
              <a:xfrm flipV="1">
                <a:off x="3426293" y="3543569"/>
                <a:ext cx="3634514" cy="311726"/>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73" name="Oval 72">
                <a:extLst>
                  <a:ext uri="{FF2B5EF4-FFF2-40B4-BE49-F238E27FC236}">
                    <a16:creationId xmlns:a16="http://schemas.microsoft.com/office/drawing/2014/main" id="{1CF3FAAF-8971-A4EE-DD6E-832204780AC7}"/>
                  </a:ext>
                </a:extLst>
              </p:cNvPr>
              <p:cNvSpPr/>
              <p:nvPr/>
            </p:nvSpPr>
            <p:spPr>
              <a:xfrm>
                <a:off x="3084212" y="3439490"/>
                <a:ext cx="468811" cy="482842"/>
              </a:xfrm>
              <a:prstGeom prst="ellipse">
                <a:avLst/>
              </a:prstGeom>
              <a:solidFill>
                <a:schemeClr val="bg1">
                  <a:lumMod val="7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grpSp>
            <p:nvGrpSpPr>
              <p:cNvPr id="157" name="Group 156">
                <a:extLst>
                  <a:ext uri="{FF2B5EF4-FFF2-40B4-BE49-F238E27FC236}">
                    <a16:creationId xmlns:a16="http://schemas.microsoft.com/office/drawing/2014/main" id="{1C2DA765-3956-9DC2-07EB-7F87CF1EA4FB}"/>
                  </a:ext>
                </a:extLst>
              </p:cNvPr>
              <p:cNvGrpSpPr/>
              <p:nvPr/>
            </p:nvGrpSpPr>
            <p:grpSpPr>
              <a:xfrm>
                <a:off x="5367932" y="2119611"/>
                <a:ext cx="588740" cy="861025"/>
                <a:chOff x="7168586" y="4101470"/>
                <a:chExt cx="868568" cy="1365058"/>
              </a:xfrm>
            </p:grpSpPr>
            <p:sp>
              <p:nvSpPr>
                <p:cNvPr id="94" name="Freeform: Shape 284">
                  <a:extLst>
                    <a:ext uri="{FF2B5EF4-FFF2-40B4-BE49-F238E27FC236}">
                      <a16:creationId xmlns:a16="http://schemas.microsoft.com/office/drawing/2014/main" id="{B37F365D-5263-BA07-63DB-FE4317868A8C}"/>
                    </a:ext>
                  </a:extLst>
                </p:cNvPr>
                <p:cNvSpPr/>
                <p:nvPr/>
              </p:nvSpPr>
              <p:spPr>
                <a:xfrm rot="3953159">
                  <a:off x="6879275" y="4484493"/>
                  <a:ext cx="1032565" cy="37300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95" name="Freeform: Shape 285">
                  <a:extLst>
                    <a:ext uri="{FF2B5EF4-FFF2-40B4-BE49-F238E27FC236}">
                      <a16:creationId xmlns:a16="http://schemas.microsoft.com/office/drawing/2014/main" id="{26672D09-2279-F52E-6C3B-BA8E7566D752}"/>
                    </a:ext>
                  </a:extLst>
                </p:cNvPr>
                <p:cNvSpPr/>
                <p:nvPr/>
              </p:nvSpPr>
              <p:spPr>
                <a:xfrm rot="3953159">
                  <a:off x="6980656" y="4507636"/>
                  <a:ext cx="1037367" cy="22503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96" name="Freeform: Shape 286">
                  <a:extLst>
                    <a:ext uri="{FF2B5EF4-FFF2-40B4-BE49-F238E27FC236}">
                      <a16:creationId xmlns:a16="http://schemas.microsoft.com/office/drawing/2014/main" id="{F6868FD9-5090-3612-FA22-27EC01D56A20}"/>
                    </a:ext>
                  </a:extLst>
                </p:cNvPr>
                <p:cNvSpPr/>
                <p:nvPr/>
              </p:nvSpPr>
              <p:spPr>
                <a:xfrm rot="3953159" flipV="1">
                  <a:off x="6775258" y="4599576"/>
                  <a:ext cx="1037367" cy="22503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cxnSp>
              <p:nvCxnSpPr>
                <p:cNvPr id="97" name="Straight Connector 96">
                  <a:extLst>
                    <a:ext uri="{FF2B5EF4-FFF2-40B4-BE49-F238E27FC236}">
                      <a16:creationId xmlns:a16="http://schemas.microsoft.com/office/drawing/2014/main" id="{9D16AB6E-36A7-C473-5A42-410510F63512}"/>
                    </a:ext>
                  </a:extLst>
                </p:cNvPr>
                <p:cNvCxnSpPr>
                  <a:cxnSpLocks/>
                </p:cNvCxnSpPr>
                <p:nvPr/>
              </p:nvCxnSpPr>
              <p:spPr>
                <a:xfrm rot="3953159">
                  <a:off x="7597310" y="4956378"/>
                  <a:ext cx="0" cy="372375"/>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a:extLst>
                    <a:ext uri="{FF2B5EF4-FFF2-40B4-BE49-F238E27FC236}">
                      <a16:creationId xmlns:a16="http://schemas.microsoft.com/office/drawing/2014/main" id="{B46ECB14-255E-DFAF-6CB7-F09B661BD3E9}"/>
                    </a:ext>
                  </a:extLst>
                </p:cNvPr>
                <p:cNvCxnSpPr>
                  <a:cxnSpLocks/>
                </p:cNvCxnSpPr>
                <p:nvPr/>
              </p:nvCxnSpPr>
              <p:spPr>
                <a:xfrm rot="3953159" flipV="1">
                  <a:off x="7329668" y="4353636"/>
                  <a:ext cx="64907" cy="13447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a:extLst>
                    <a:ext uri="{FF2B5EF4-FFF2-40B4-BE49-F238E27FC236}">
                      <a16:creationId xmlns:a16="http://schemas.microsoft.com/office/drawing/2014/main" id="{EB755F02-231F-0D15-016B-F1B0F602C3F5}"/>
                    </a:ext>
                  </a:extLst>
                </p:cNvPr>
                <p:cNvCxnSpPr>
                  <a:cxnSpLocks/>
                </p:cNvCxnSpPr>
                <p:nvPr/>
              </p:nvCxnSpPr>
              <p:spPr>
                <a:xfrm rot="3953159" flipV="1">
                  <a:off x="7355965" y="4412978"/>
                  <a:ext cx="64907" cy="13447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18566C19-67AC-0600-BFFC-C8E2C4E3C5A1}"/>
                    </a:ext>
                  </a:extLst>
                </p:cNvPr>
                <p:cNvCxnSpPr>
                  <a:cxnSpLocks/>
                </p:cNvCxnSpPr>
                <p:nvPr/>
              </p:nvCxnSpPr>
              <p:spPr>
                <a:xfrm rot="3953159">
                  <a:off x="7268298" y="4448342"/>
                  <a:ext cx="64908"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EC779A71-A9E1-EBA8-1B27-699257B9EDA2}"/>
                    </a:ext>
                  </a:extLst>
                </p:cNvPr>
                <p:cNvCxnSpPr>
                  <a:cxnSpLocks/>
                </p:cNvCxnSpPr>
                <p:nvPr/>
              </p:nvCxnSpPr>
              <p:spPr>
                <a:xfrm rot="3953159">
                  <a:off x="7418040" y="4451899"/>
                  <a:ext cx="6327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9C41F58D-61E2-ABE9-C96A-BF558064A949}"/>
                    </a:ext>
                  </a:extLst>
                </p:cNvPr>
                <p:cNvCxnSpPr>
                  <a:cxnSpLocks/>
                </p:cNvCxnSpPr>
                <p:nvPr/>
              </p:nvCxnSpPr>
              <p:spPr>
                <a:xfrm rot="3953159">
                  <a:off x="7203369" y="4410169"/>
                  <a:ext cx="64907" cy="13447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CD3BAC35-DE51-3B90-426E-238917AF041E}"/>
                    </a:ext>
                  </a:extLst>
                </p:cNvPr>
                <p:cNvCxnSpPr>
                  <a:cxnSpLocks/>
                </p:cNvCxnSpPr>
                <p:nvPr/>
              </p:nvCxnSpPr>
              <p:spPr>
                <a:xfrm rot="3953159">
                  <a:off x="7230108" y="4469313"/>
                  <a:ext cx="64907" cy="13447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188D0924-8464-FBF8-5D12-A52ED7A489EC}"/>
                    </a:ext>
                  </a:extLst>
                </p:cNvPr>
                <p:cNvCxnSpPr>
                  <a:cxnSpLocks/>
                </p:cNvCxnSpPr>
                <p:nvPr/>
              </p:nvCxnSpPr>
              <p:spPr>
                <a:xfrm rot="3953159" flipV="1">
                  <a:off x="7264738" y="4449936"/>
                  <a:ext cx="64908"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0" name="Straight Connector 129">
                  <a:extLst>
                    <a:ext uri="{FF2B5EF4-FFF2-40B4-BE49-F238E27FC236}">
                      <a16:creationId xmlns:a16="http://schemas.microsoft.com/office/drawing/2014/main" id="{1A69F137-708F-14AC-251D-2A7B1460C717}"/>
                    </a:ext>
                  </a:extLst>
                </p:cNvPr>
                <p:cNvCxnSpPr>
                  <a:cxnSpLocks/>
                </p:cNvCxnSpPr>
                <p:nvPr/>
              </p:nvCxnSpPr>
              <p:spPr>
                <a:xfrm rot="3953159" flipV="1">
                  <a:off x="7169002" y="4563372"/>
                  <a:ext cx="6327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358B0610-3F2B-8A23-59D7-1EAB4234D019}"/>
                    </a:ext>
                  </a:extLst>
                </p:cNvPr>
                <p:cNvCxnSpPr>
                  <a:cxnSpLocks/>
                </p:cNvCxnSpPr>
                <p:nvPr/>
              </p:nvCxnSpPr>
              <p:spPr>
                <a:xfrm rot="3953159">
                  <a:off x="7322529" y="4672832"/>
                  <a:ext cx="434823" cy="26628"/>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20F2DC07-9DF9-17A6-6B6B-05D41D27BDD3}"/>
                    </a:ext>
                  </a:extLst>
                </p:cNvPr>
                <p:cNvCxnSpPr>
                  <a:cxnSpLocks/>
                </p:cNvCxnSpPr>
                <p:nvPr/>
              </p:nvCxnSpPr>
              <p:spPr>
                <a:xfrm rot="3953159" flipV="1">
                  <a:off x="7100106" y="4774146"/>
                  <a:ext cx="434823" cy="26628"/>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9E3D2578-1BDA-979D-F261-CF3BAA0D7805}"/>
                    </a:ext>
                  </a:extLst>
                </p:cNvPr>
                <p:cNvCxnSpPr>
                  <a:cxnSpLocks/>
                </p:cNvCxnSpPr>
                <p:nvPr/>
              </p:nvCxnSpPr>
              <p:spPr>
                <a:xfrm rot="3953159">
                  <a:off x="7513195" y="4831844"/>
                  <a:ext cx="0" cy="20894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134" name="Freeform: Shape 299">
                  <a:extLst>
                    <a:ext uri="{FF2B5EF4-FFF2-40B4-BE49-F238E27FC236}">
                      <a16:creationId xmlns:a16="http://schemas.microsoft.com/office/drawing/2014/main" id="{E7474F11-B157-EC28-1A2F-BC0D77BFAC79}"/>
                    </a:ext>
                  </a:extLst>
                </p:cNvPr>
                <p:cNvSpPr/>
                <p:nvPr/>
              </p:nvSpPr>
              <p:spPr>
                <a:xfrm rot="4681992">
                  <a:off x="7812231" y="4953355"/>
                  <a:ext cx="241733" cy="208113"/>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37" name="Freeform: Shape 302">
                  <a:extLst>
                    <a:ext uri="{FF2B5EF4-FFF2-40B4-BE49-F238E27FC236}">
                      <a16:creationId xmlns:a16="http://schemas.microsoft.com/office/drawing/2014/main" id="{838529D4-DEC5-5BD6-35C4-8AF442197F63}"/>
                    </a:ext>
                  </a:extLst>
                </p:cNvPr>
                <p:cNvSpPr/>
                <p:nvPr/>
              </p:nvSpPr>
              <p:spPr>
                <a:xfrm rot="3988281" flipV="1">
                  <a:off x="7547438" y="5279068"/>
                  <a:ext cx="235035" cy="9427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38" name="Freeform: Shape 303">
                  <a:extLst>
                    <a:ext uri="{FF2B5EF4-FFF2-40B4-BE49-F238E27FC236}">
                      <a16:creationId xmlns:a16="http://schemas.microsoft.com/office/drawing/2014/main" id="{BDBDE328-DFEE-6734-0EF0-C953A3B3ED79}"/>
                    </a:ext>
                  </a:extLst>
                </p:cNvPr>
                <p:cNvSpPr/>
                <p:nvPr/>
              </p:nvSpPr>
              <p:spPr>
                <a:xfrm rot="3862581" flipV="1">
                  <a:off x="7465773" y="5301875"/>
                  <a:ext cx="235035" cy="9427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39" name="Freeform: Shape 304">
                  <a:extLst>
                    <a:ext uri="{FF2B5EF4-FFF2-40B4-BE49-F238E27FC236}">
                      <a16:creationId xmlns:a16="http://schemas.microsoft.com/office/drawing/2014/main" id="{BBF5435A-E6C6-BA91-0F54-3C00CAC42868}"/>
                    </a:ext>
                  </a:extLst>
                </p:cNvPr>
                <p:cNvSpPr/>
                <p:nvPr/>
              </p:nvSpPr>
              <p:spPr>
                <a:xfrm rot="3953159" flipV="1">
                  <a:off x="7199434" y="5227652"/>
                  <a:ext cx="241732" cy="208114"/>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148" name="Straight Connector 147">
                  <a:extLst>
                    <a:ext uri="{FF2B5EF4-FFF2-40B4-BE49-F238E27FC236}">
                      <a16:creationId xmlns:a16="http://schemas.microsoft.com/office/drawing/2014/main" id="{9ED13B0D-C294-2486-36D7-2E6201EA8B70}"/>
                    </a:ext>
                  </a:extLst>
                </p:cNvPr>
                <p:cNvCxnSpPr>
                  <a:cxnSpLocks/>
                </p:cNvCxnSpPr>
                <p:nvPr/>
              </p:nvCxnSpPr>
              <p:spPr>
                <a:xfrm>
                  <a:off x="7379072" y="4635987"/>
                  <a:ext cx="138545" cy="1503"/>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9" name="Straight Connector 148">
                  <a:extLst>
                    <a:ext uri="{FF2B5EF4-FFF2-40B4-BE49-F238E27FC236}">
                      <a16:creationId xmlns:a16="http://schemas.microsoft.com/office/drawing/2014/main" id="{BE1E8D6D-E017-B23B-0293-9F2D758085B8}"/>
                    </a:ext>
                  </a:extLst>
                </p:cNvPr>
                <p:cNvCxnSpPr>
                  <a:cxnSpLocks/>
                </p:cNvCxnSpPr>
                <p:nvPr/>
              </p:nvCxnSpPr>
              <p:spPr>
                <a:xfrm>
                  <a:off x="7405369" y="4695329"/>
                  <a:ext cx="131859" cy="4241"/>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0" name="Straight Connector 149">
                  <a:extLst>
                    <a:ext uri="{FF2B5EF4-FFF2-40B4-BE49-F238E27FC236}">
                      <a16:creationId xmlns:a16="http://schemas.microsoft.com/office/drawing/2014/main" id="{5B790BA7-3795-9D96-CCF1-2FC1D8652EB1}"/>
                    </a:ext>
                  </a:extLst>
                </p:cNvPr>
                <p:cNvCxnSpPr>
                  <a:cxnSpLocks/>
                </p:cNvCxnSpPr>
                <p:nvPr/>
              </p:nvCxnSpPr>
              <p:spPr>
                <a:xfrm flipH="1">
                  <a:off x="7289897" y="4637581"/>
                  <a:ext cx="85615" cy="9781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1" name="Straight Connector 150">
                  <a:extLst>
                    <a:ext uri="{FF2B5EF4-FFF2-40B4-BE49-F238E27FC236}">
                      <a16:creationId xmlns:a16="http://schemas.microsoft.com/office/drawing/2014/main" id="{CFFAB3B3-D496-72D3-ADA8-37068114B9BE}"/>
                    </a:ext>
                  </a:extLst>
                </p:cNvPr>
                <p:cNvCxnSpPr>
                  <a:cxnSpLocks/>
                </p:cNvCxnSpPr>
                <p:nvPr/>
              </p:nvCxnSpPr>
              <p:spPr>
                <a:xfrm flipH="1">
                  <a:off x="7317517" y="4696724"/>
                  <a:ext cx="84734" cy="91638"/>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2" name="Straight Connector 151">
                  <a:extLst>
                    <a:ext uri="{FF2B5EF4-FFF2-40B4-BE49-F238E27FC236}">
                      <a16:creationId xmlns:a16="http://schemas.microsoft.com/office/drawing/2014/main" id="{AC0744DA-57A5-27B8-9DB8-B579A9F75383}"/>
                    </a:ext>
                  </a:extLst>
                </p:cNvPr>
                <p:cNvCxnSpPr>
                  <a:cxnSpLocks/>
                </p:cNvCxnSpPr>
                <p:nvPr/>
              </p:nvCxnSpPr>
              <p:spPr>
                <a:xfrm rot="3953159" flipV="1">
                  <a:off x="7362867" y="4669948"/>
                  <a:ext cx="64908"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41" name="Group 140">
                <a:extLst>
                  <a:ext uri="{FF2B5EF4-FFF2-40B4-BE49-F238E27FC236}">
                    <a16:creationId xmlns:a16="http://schemas.microsoft.com/office/drawing/2014/main" id="{96910D8B-1A0E-7D71-4ABC-D7095C0DDDD2}"/>
                  </a:ext>
                </a:extLst>
              </p:cNvPr>
              <p:cNvGrpSpPr>
                <a:grpSpLocks noChangeAspect="1"/>
              </p:cNvGrpSpPr>
              <p:nvPr/>
            </p:nvGrpSpPr>
            <p:grpSpPr>
              <a:xfrm rot="16912342">
                <a:off x="6287914" y="1876800"/>
                <a:ext cx="419219" cy="560637"/>
                <a:chOff x="1195775" y="3074782"/>
                <a:chExt cx="591568" cy="791126"/>
              </a:xfrm>
            </p:grpSpPr>
            <p:sp>
              <p:nvSpPr>
                <p:cNvPr id="142" name="Freeform: Shape 50">
                  <a:extLst>
                    <a:ext uri="{FF2B5EF4-FFF2-40B4-BE49-F238E27FC236}">
                      <a16:creationId xmlns:a16="http://schemas.microsoft.com/office/drawing/2014/main" id="{52C9FBFD-E97D-B8F4-27E2-63805022EFEB}"/>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43" name="Freeform: Shape 51">
                  <a:extLst>
                    <a:ext uri="{FF2B5EF4-FFF2-40B4-BE49-F238E27FC236}">
                      <a16:creationId xmlns:a16="http://schemas.microsoft.com/office/drawing/2014/main" id="{7EE1C28E-6522-87A5-6362-B880059690EF}"/>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44" name="Straight Arrow Connector 143">
                  <a:extLst>
                    <a:ext uri="{FF2B5EF4-FFF2-40B4-BE49-F238E27FC236}">
                      <a16:creationId xmlns:a16="http://schemas.microsoft.com/office/drawing/2014/main" id="{62D0B6D7-94A9-D742-1B18-BF0A6841F720}"/>
                    </a:ext>
                  </a:extLst>
                </p:cNvPr>
                <p:cNvCxnSpPr>
                  <a:cxnSpLocks/>
                </p:cNvCxnSpPr>
                <p:nvPr/>
              </p:nvCxnSpPr>
              <p:spPr>
                <a:xfrm rot="16200000">
                  <a:off x="1335434" y="3469092"/>
                  <a:ext cx="311612" cy="0"/>
                </a:xfrm>
                <a:prstGeom prst="straightConnector1">
                  <a:avLst/>
                </a:prstGeom>
                <a:solidFill>
                  <a:schemeClr val="bg1"/>
                </a:solidFill>
                <a:ln w="9525">
                  <a:solidFill>
                    <a:srgbClr val="58430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597DC3-CB8A-D3E4-E91E-8C3608863FD7}"/>
                    </a:ext>
                  </a:extLst>
                </p:cNvPr>
                <p:cNvCxnSpPr>
                  <a:cxnSpLocks/>
                </p:cNvCxnSpPr>
                <p:nvPr/>
              </p:nvCxnSpPr>
              <p:spPr>
                <a:xfrm flipV="1">
                  <a:off x="1513007" y="3387856"/>
                  <a:ext cx="274336" cy="824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2E555083-C9AE-2118-7E4A-7E1F2FFA9D16}"/>
                    </a:ext>
                  </a:extLst>
                </p:cNvPr>
                <p:cNvCxnSpPr>
                  <a:cxnSpLocks/>
                </p:cNvCxnSpPr>
                <p:nvPr/>
              </p:nvCxnSpPr>
              <p:spPr>
                <a:xfrm flipH="1" flipV="1">
                  <a:off x="1195775" y="3387856"/>
                  <a:ext cx="258898" cy="822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7" name="Rectangle 3">
                <a:extLst>
                  <a:ext uri="{FF2B5EF4-FFF2-40B4-BE49-F238E27FC236}">
                    <a16:creationId xmlns:a16="http://schemas.microsoft.com/office/drawing/2014/main" id="{B8FA01E8-50B9-13CD-D3D8-234B38B567AC}"/>
                  </a:ext>
                </a:extLst>
              </p:cNvPr>
              <p:cNvSpPr txBox="1">
                <a:spLocks/>
              </p:cNvSpPr>
              <p:nvPr/>
            </p:nvSpPr>
            <p:spPr bwMode="auto">
              <a:xfrm rot="16200000">
                <a:off x="5742194" y="2006642"/>
                <a:ext cx="579035" cy="258329"/>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400" i="0" u="sng" strike="noStrike" kern="1200" cap="none" spc="0" normalizeH="0" baseline="0" noProof="0" dirty="0">
                    <a:ln>
                      <a:noFill/>
                    </a:ln>
                    <a:solidFill>
                      <a:srgbClr val="E14F13"/>
                    </a:solidFill>
                    <a:effectLst/>
                    <a:uLnTx/>
                    <a:uFillTx/>
                    <a:latin typeface="Source Sans Pro" panose="020B0503030403020204" pitchFamily="34" charset="0"/>
                    <a:ea typeface="Source Sans Pro" panose="020B0503030403020204" pitchFamily="34" charset="0"/>
                  </a:rPr>
                  <a:t>STOP</a:t>
                </a:r>
              </a:p>
            </p:txBody>
          </p:sp>
          <p:grpSp>
            <p:nvGrpSpPr>
              <p:cNvPr id="186" name="Group 185">
                <a:extLst>
                  <a:ext uri="{FF2B5EF4-FFF2-40B4-BE49-F238E27FC236}">
                    <a16:creationId xmlns:a16="http://schemas.microsoft.com/office/drawing/2014/main" id="{D5F183F5-1094-F086-60B1-8BCC0BA80596}"/>
                  </a:ext>
                </a:extLst>
              </p:cNvPr>
              <p:cNvGrpSpPr>
                <a:grpSpLocks noChangeAspect="1"/>
              </p:cNvGrpSpPr>
              <p:nvPr/>
            </p:nvGrpSpPr>
            <p:grpSpPr>
              <a:xfrm rot="13753763">
                <a:off x="2682465" y="2693922"/>
                <a:ext cx="419219" cy="560637"/>
                <a:chOff x="1195775" y="3074782"/>
                <a:chExt cx="591568" cy="791126"/>
              </a:xfrm>
            </p:grpSpPr>
            <p:sp>
              <p:nvSpPr>
                <p:cNvPr id="187" name="Freeform: Shape 50">
                  <a:extLst>
                    <a:ext uri="{FF2B5EF4-FFF2-40B4-BE49-F238E27FC236}">
                      <a16:creationId xmlns:a16="http://schemas.microsoft.com/office/drawing/2014/main" id="{B7C927D0-77BE-4CD8-06AD-757766C66A02}"/>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88" name="Freeform: Shape 51">
                  <a:extLst>
                    <a:ext uri="{FF2B5EF4-FFF2-40B4-BE49-F238E27FC236}">
                      <a16:creationId xmlns:a16="http://schemas.microsoft.com/office/drawing/2014/main" id="{89D61838-0313-3DB6-491C-D1259F8650D8}"/>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89" name="Straight Arrow Connector 188">
                  <a:extLst>
                    <a:ext uri="{FF2B5EF4-FFF2-40B4-BE49-F238E27FC236}">
                      <a16:creationId xmlns:a16="http://schemas.microsoft.com/office/drawing/2014/main" id="{1569AC12-F5C4-ADBE-CC3E-295DE25D01CD}"/>
                    </a:ext>
                  </a:extLst>
                </p:cNvPr>
                <p:cNvCxnSpPr>
                  <a:cxnSpLocks/>
                </p:cNvCxnSpPr>
                <p:nvPr/>
              </p:nvCxnSpPr>
              <p:spPr>
                <a:xfrm rot="16200000">
                  <a:off x="1335434" y="3469092"/>
                  <a:ext cx="311612" cy="0"/>
                </a:xfrm>
                <a:prstGeom prst="straightConnector1">
                  <a:avLst/>
                </a:prstGeom>
                <a:solidFill>
                  <a:schemeClr val="bg1"/>
                </a:solidFill>
                <a:ln w="9525">
                  <a:solidFill>
                    <a:srgbClr val="5843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3A11422-0905-2311-8B25-F4288DF39B5C}"/>
                    </a:ext>
                  </a:extLst>
                </p:cNvPr>
                <p:cNvCxnSpPr>
                  <a:cxnSpLocks/>
                </p:cNvCxnSpPr>
                <p:nvPr/>
              </p:nvCxnSpPr>
              <p:spPr>
                <a:xfrm flipV="1">
                  <a:off x="1513007" y="3387856"/>
                  <a:ext cx="274336" cy="824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1" name="Straight Connector 190">
                  <a:extLst>
                    <a:ext uri="{FF2B5EF4-FFF2-40B4-BE49-F238E27FC236}">
                      <a16:creationId xmlns:a16="http://schemas.microsoft.com/office/drawing/2014/main" id="{0F90C877-94C4-B76F-0D09-6393C014D11A}"/>
                    </a:ext>
                  </a:extLst>
                </p:cNvPr>
                <p:cNvCxnSpPr>
                  <a:cxnSpLocks/>
                </p:cNvCxnSpPr>
                <p:nvPr/>
              </p:nvCxnSpPr>
              <p:spPr>
                <a:xfrm flipH="1" flipV="1">
                  <a:off x="1195775" y="3387856"/>
                  <a:ext cx="258898" cy="822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2" name="Rectangle 3">
                <a:extLst>
                  <a:ext uri="{FF2B5EF4-FFF2-40B4-BE49-F238E27FC236}">
                    <a16:creationId xmlns:a16="http://schemas.microsoft.com/office/drawing/2014/main" id="{DEFF3D40-633F-F266-81BF-7F42FDC6DF9B}"/>
                  </a:ext>
                </a:extLst>
              </p:cNvPr>
              <p:cNvSpPr txBox="1">
                <a:spLocks/>
              </p:cNvSpPr>
              <p:nvPr/>
            </p:nvSpPr>
            <p:spPr bwMode="auto">
              <a:xfrm rot="2880560">
                <a:off x="2338452" y="3195858"/>
                <a:ext cx="579035" cy="258329"/>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400" i="0" u="sng" strike="noStrike" kern="1200" cap="none" spc="0" normalizeH="0" baseline="0" noProof="0" dirty="0">
                    <a:ln>
                      <a:noFill/>
                    </a:ln>
                    <a:solidFill>
                      <a:srgbClr val="E14F13"/>
                    </a:solidFill>
                    <a:effectLst/>
                    <a:uLnTx/>
                    <a:uFillTx/>
                    <a:latin typeface="Source Sans Pro" panose="020B0503030403020204" pitchFamily="34" charset="0"/>
                    <a:ea typeface="Source Sans Pro" panose="020B0503030403020204" pitchFamily="34" charset="0"/>
                  </a:rPr>
                  <a:t>STOP</a:t>
                </a:r>
              </a:p>
            </p:txBody>
          </p:sp>
          <p:grpSp>
            <p:nvGrpSpPr>
              <p:cNvPr id="193" name="Group 192">
                <a:extLst>
                  <a:ext uri="{FF2B5EF4-FFF2-40B4-BE49-F238E27FC236}">
                    <a16:creationId xmlns:a16="http://schemas.microsoft.com/office/drawing/2014/main" id="{AF24143F-2FD8-C4EE-76CD-FA39CB941E4A}"/>
                  </a:ext>
                </a:extLst>
              </p:cNvPr>
              <p:cNvGrpSpPr>
                <a:grpSpLocks noChangeAspect="1"/>
              </p:cNvGrpSpPr>
              <p:nvPr/>
            </p:nvGrpSpPr>
            <p:grpSpPr>
              <a:xfrm rot="3459735">
                <a:off x="695102" y="4361322"/>
                <a:ext cx="419219" cy="560637"/>
                <a:chOff x="1195775" y="3074782"/>
                <a:chExt cx="591568" cy="791126"/>
              </a:xfrm>
            </p:grpSpPr>
            <p:sp>
              <p:nvSpPr>
                <p:cNvPr id="194" name="Freeform: Shape 50">
                  <a:extLst>
                    <a:ext uri="{FF2B5EF4-FFF2-40B4-BE49-F238E27FC236}">
                      <a16:creationId xmlns:a16="http://schemas.microsoft.com/office/drawing/2014/main" id="{59AA1A97-4AF4-34E7-00C3-65D88DE8F437}"/>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95" name="Freeform: Shape 51">
                  <a:extLst>
                    <a:ext uri="{FF2B5EF4-FFF2-40B4-BE49-F238E27FC236}">
                      <a16:creationId xmlns:a16="http://schemas.microsoft.com/office/drawing/2014/main" id="{63C228CB-6287-6938-4CB2-70DAE417330A}"/>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96" name="Straight Arrow Connector 195">
                  <a:extLst>
                    <a:ext uri="{FF2B5EF4-FFF2-40B4-BE49-F238E27FC236}">
                      <a16:creationId xmlns:a16="http://schemas.microsoft.com/office/drawing/2014/main" id="{E07B0644-5AA0-8900-818F-E73CC3D813FE}"/>
                    </a:ext>
                  </a:extLst>
                </p:cNvPr>
                <p:cNvCxnSpPr>
                  <a:cxnSpLocks/>
                </p:cNvCxnSpPr>
                <p:nvPr/>
              </p:nvCxnSpPr>
              <p:spPr>
                <a:xfrm rot="16200000">
                  <a:off x="1335434" y="3469092"/>
                  <a:ext cx="311612" cy="0"/>
                </a:xfrm>
                <a:prstGeom prst="straightConnector1">
                  <a:avLst/>
                </a:prstGeom>
                <a:solidFill>
                  <a:schemeClr val="bg1"/>
                </a:solidFill>
                <a:ln w="9525">
                  <a:solidFill>
                    <a:srgbClr val="58430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17150CE-D2FD-20B5-159C-954E0B234ACD}"/>
                    </a:ext>
                  </a:extLst>
                </p:cNvPr>
                <p:cNvCxnSpPr>
                  <a:cxnSpLocks/>
                </p:cNvCxnSpPr>
                <p:nvPr/>
              </p:nvCxnSpPr>
              <p:spPr>
                <a:xfrm flipV="1">
                  <a:off x="1513007" y="3387856"/>
                  <a:ext cx="274336" cy="824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8" name="Straight Connector 197">
                  <a:extLst>
                    <a:ext uri="{FF2B5EF4-FFF2-40B4-BE49-F238E27FC236}">
                      <a16:creationId xmlns:a16="http://schemas.microsoft.com/office/drawing/2014/main" id="{8F621811-46BA-E623-3175-CEC1D3D07D62}"/>
                    </a:ext>
                  </a:extLst>
                </p:cNvPr>
                <p:cNvCxnSpPr>
                  <a:cxnSpLocks/>
                </p:cNvCxnSpPr>
                <p:nvPr/>
              </p:nvCxnSpPr>
              <p:spPr>
                <a:xfrm flipH="1" flipV="1">
                  <a:off x="1195775" y="3387856"/>
                  <a:ext cx="258898" cy="82288"/>
                </a:xfrm>
                <a:prstGeom prst="line">
                  <a:avLst/>
                </a:prstGeom>
                <a:solidFill>
                  <a:schemeClr val="bg1"/>
                </a:solidFill>
                <a:ln w="9525"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9" name="Rectangle 3">
                <a:extLst>
                  <a:ext uri="{FF2B5EF4-FFF2-40B4-BE49-F238E27FC236}">
                    <a16:creationId xmlns:a16="http://schemas.microsoft.com/office/drawing/2014/main" id="{DE5404A4-FEE5-F67C-3CDF-99570B8EBAE7}"/>
                  </a:ext>
                </a:extLst>
              </p:cNvPr>
              <p:cNvSpPr txBox="1">
                <a:spLocks/>
              </p:cNvSpPr>
              <p:nvPr/>
            </p:nvSpPr>
            <p:spPr bwMode="auto">
              <a:xfrm rot="3209962">
                <a:off x="1039288" y="4268696"/>
                <a:ext cx="579035" cy="258329"/>
              </a:xfrm>
              <a:prstGeom prst="rect">
                <a:avLst/>
              </a:prstGeom>
              <a:noFill/>
              <a:ln w="9525">
                <a:noFill/>
                <a:miter lim="800000"/>
                <a:headEnd/>
                <a:tailEnd/>
              </a:ln>
            </p:spPr>
            <p:txBody>
              <a:bodyPr lIns="36000" tIns="0" rIns="36000" bIns="0" anchor="ctr"/>
              <a:lstStyle>
                <a:defPPr>
                  <a:defRPr lang="da-DK"/>
                </a:defPPr>
                <a:lvl1pPr algn="ctr" defTabSz="914400">
                  <a:spcBef>
                    <a:spcPts val="2000"/>
                  </a:spcBef>
                  <a:buClr>
                    <a:schemeClr val="accent1"/>
                  </a:buClr>
                  <a:buSzPct val="75000"/>
                  <a:defRPr sz="1600" b="1">
                    <a:solidFill>
                      <a:srgbClr val="002060"/>
                    </a:solidFill>
                    <a:latin typeface="+mn-lt"/>
                    <a:ea typeface="+mn-ea"/>
                    <a:cs typeface="+mn-cs"/>
                  </a:defRPr>
                </a:lvl1pPr>
              </a:lstStyle>
              <a:p>
                <a:pPr marL="0" marR="0" lvl="0" indent="0" algn="ctr" defTabSz="914400" rtl="0" eaLnBrk="1" fontAlgn="base" latinLnBrk="0" hangingPunct="1">
                  <a:lnSpc>
                    <a:spcPct val="100000"/>
                  </a:lnSpc>
                  <a:spcBef>
                    <a:spcPts val="300"/>
                  </a:spcBef>
                  <a:spcAft>
                    <a:spcPct val="0"/>
                  </a:spcAft>
                  <a:buClr>
                    <a:srgbClr val="4F81BD"/>
                  </a:buClr>
                  <a:buSzPct val="75000"/>
                  <a:buFontTx/>
                  <a:buNone/>
                  <a:tabLst/>
                  <a:defRPr/>
                </a:pPr>
                <a:r>
                  <a:rPr kumimoji="0" lang="da-DK" sz="1400" i="0" u="sng" strike="noStrike" kern="1200" cap="none" spc="0" normalizeH="0" baseline="0" noProof="0" dirty="0">
                    <a:ln>
                      <a:noFill/>
                    </a:ln>
                    <a:solidFill>
                      <a:srgbClr val="E14F13"/>
                    </a:solidFill>
                    <a:effectLst/>
                    <a:uLnTx/>
                    <a:uFillTx/>
                    <a:latin typeface="Source Sans Pro" panose="020B0503030403020204" pitchFamily="34" charset="0"/>
                    <a:ea typeface="Source Sans Pro" panose="020B0503030403020204" pitchFamily="34" charset="0"/>
                  </a:rPr>
                  <a:t>STOP</a:t>
                </a:r>
              </a:p>
            </p:txBody>
          </p:sp>
          <p:sp>
            <p:nvSpPr>
              <p:cNvPr id="4" name="Free-form: Shape 3">
                <a:extLst>
                  <a:ext uri="{FF2B5EF4-FFF2-40B4-BE49-F238E27FC236}">
                    <a16:creationId xmlns:a16="http://schemas.microsoft.com/office/drawing/2014/main" id="{C06A2840-872C-B798-1D9A-9C1CEEDAC5C0}"/>
                  </a:ext>
                </a:extLst>
              </p:cNvPr>
              <p:cNvSpPr/>
              <p:nvPr/>
            </p:nvSpPr>
            <p:spPr>
              <a:xfrm rot="21072754">
                <a:off x="4876798" y="2036618"/>
                <a:ext cx="415636" cy="131618"/>
              </a:xfrm>
              <a:custGeom>
                <a:avLst/>
                <a:gdLst>
                  <a:gd name="connsiteX0" fmla="*/ 415636 w 415636"/>
                  <a:gd name="connsiteY0" fmla="*/ 131618 h 131618"/>
                  <a:gd name="connsiteX1" fmla="*/ 263236 w 415636"/>
                  <a:gd name="connsiteY1" fmla="*/ 27709 h 131618"/>
                  <a:gd name="connsiteX2" fmla="*/ 0 w 415636"/>
                  <a:gd name="connsiteY2" fmla="*/ 0 h 131618"/>
                </a:gdLst>
                <a:ahLst/>
                <a:cxnLst>
                  <a:cxn ang="0">
                    <a:pos x="connsiteX0" y="connsiteY0"/>
                  </a:cxn>
                  <a:cxn ang="0">
                    <a:pos x="connsiteX1" y="connsiteY1"/>
                  </a:cxn>
                  <a:cxn ang="0">
                    <a:pos x="connsiteX2" y="connsiteY2"/>
                  </a:cxn>
                </a:cxnLst>
                <a:rect l="l" t="t" r="r" b="b"/>
                <a:pathLst>
                  <a:path w="415636" h="131618">
                    <a:moveTo>
                      <a:pt x="415636" y="131618"/>
                    </a:moveTo>
                    <a:cubicBezTo>
                      <a:pt x="374072" y="90631"/>
                      <a:pt x="332509" y="49645"/>
                      <a:pt x="263236" y="27709"/>
                    </a:cubicBezTo>
                    <a:cubicBezTo>
                      <a:pt x="193963" y="5773"/>
                      <a:pt x="96981" y="2886"/>
                      <a:pt x="0" y="0"/>
                    </a:cubicBezTo>
                  </a:path>
                </a:pathLst>
              </a:custGeom>
              <a:noFill/>
              <a:ln w="28575">
                <a:solidFill>
                  <a:srgbClr val="009900"/>
                </a:solidFill>
                <a:tailEnd type="triangle" w="lg" len="lg"/>
                <a:extLst>
                  <a:ext uri="{C807C97D-BFC1-408E-A445-0C87EB9F89A2}">
                    <ask:lineSketchStyleProps xmlns:ask="http://schemas.microsoft.com/office/drawing/2018/sketchyshapes" sd="1219033472">
                      <a:custGeom>
                        <a:avLst/>
                        <a:gdLst>
                          <a:gd name="connsiteX0" fmla="*/ 415636 w 415636"/>
                          <a:gd name="connsiteY0" fmla="*/ 131618 h 131618"/>
                          <a:gd name="connsiteX1" fmla="*/ 263236 w 415636"/>
                          <a:gd name="connsiteY1" fmla="*/ 27709 h 131618"/>
                          <a:gd name="connsiteX2" fmla="*/ 0 w 415636"/>
                          <a:gd name="connsiteY2" fmla="*/ 0 h 131618"/>
                        </a:gdLst>
                        <a:ahLst/>
                        <a:cxnLst>
                          <a:cxn ang="0">
                            <a:pos x="connsiteX0" y="connsiteY0"/>
                          </a:cxn>
                          <a:cxn ang="0">
                            <a:pos x="connsiteX1" y="connsiteY1"/>
                          </a:cxn>
                          <a:cxn ang="0">
                            <a:pos x="connsiteX2" y="connsiteY2"/>
                          </a:cxn>
                        </a:cxnLst>
                        <a:rect l="l" t="t" r="r" b="b"/>
                        <a:pathLst>
                          <a:path w="415636" h="131618" extrusionOk="0">
                            <a:moveTo>
                              <a:pt x="415636" y="131618"/>
                            </a:moveTo>
                            <a:cubicBezTo>
                              <a:pt x="364487" y="84719"/>
                              <a:pt x="326326" y="51966"/>
                              <a:pt x="263236" y="27709"/>
                            </a:cubicBezTo>
                            <a:cubicBezTo>
                              <a:pt x="206434" y="8398"/>
                              <a:pt x="94093" y="2978"/>
                              <a:pt x="0" y="0"/>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Free-form: Shape 8">
                <a:extLst>
                  <a:ext uri="{FF2B5EF4-FFF2-40B4-BE49-F238E27FC236}">
                    <a16:creationId xmlns:a16="http://schemas.microsoft.com/office/drawing/2014/main" id="{D12A3D85-0BC2-B2A2-7B8B-3E8686A3642D}"/>
                  </a:ext>
                </a:extLst>
              </p:cNvPr>
              <p:cNvSpPr/>
              <p:nvPr/>
            </p:nvSpPr>
            <p:spPr>
              <a:xfrm rot="21310366">
                <a:off x="1152006" y="3315972"/>
                <a:ext cx="1554480" cy="889000"/>
              </a:xfrm>
              <a:custGeom>
                <a:avLst/>
                <a:gdLst>
                  <a:gd name="connsiteX0" fmla="*/ 1554480 w 1554480"/>
                  <a:gd name="connsiteY0" fmla="*/ 889000 h 889000"/>
                  <a:gd name="connsiteX1" fmla="*/ 975360 w 1554480"/>
                  <a:gd name="connsiteY1" fmla="*/ 340360 h 889000"/>
                  <a:gd name="connsiteX2" fmla="*/ 0 w 1554480"/>
                  <a:gd name="connsiteY2" fmla="*/ 0 h 889000"/>
                  <a:gd name="connsiteX0" fmla="*/ 1554480 w 1554480"/>
                  <a:gd name="connsiteY0" fmla="*/ 889000 h 889000"/>
                  <a:gd name="connsiteX1" fmla="*/ 908304 w 1554480"/>
                  <a:gd name="connsiteY1" fmla="*/ 340360 h 889000"/>
                  <a:gd name="connsiteX2" fmla="*/ 0 w 1554480"/>
                  <a:gd name="connsiteY2" fmla="*/ 0 h 889000"/>
                  <a:gd name="connsiteX0" fmla="*/ 1554480 w 1554480"/>
                  <a:gd name="connsiteY0" fmla="*/ 889000 h 889000"/>
                  <a:gd name="connsiteX1" fmla="*/ 908304 w 1554480"/>
                  <a:gd name="connsiteY1" fmla="*/ 340360 h 889000"/>
                  <a:gd name="connsiteX2" fmla="*/ 0 w 1554480"/>
                  <a:gd name="connsiteY2" fmla="*/ 0 h 889000"/>
                </a:gdLst>
                <a:ahLst/>
                <a:cxnLst>
                  <a:cxn ang="0">
                    <a:pos x="connsiteX0" y="connsiteY0"/>
                  </a:cxn>
                  <a:cxn ang="0">
                    <a:pos x="connsiteX1" y="connsiteY1"/>
                  </a:cxn>
                  <a:cxn ang="0">
                    <a:pos x="connsiteX2" y="connsiteY2"/>
                  </a:cxn>
                </a:cxnLst>
                <a:rect l="l" t="t" r="r" b="b"/>
                <a:pathLst>
                  <a:path w="1554480" h="889000">
                    <a:moveTo>
                      <a:pt x="1554480" y="889000"/>
                    </a:moveTo>
                    <a:cubicBezTo>
                      <a:pt x="1363980" y="700955"/>
                      <a:pt x="1167384" y="488527"/>
                      <a:pt x="908304" y="340360"/>
                    </a:cubicBezTo>
                    <a:cubicBezTo>
                      <a:pt x="649224" y="192193"/>
                      <a:pt x="358140" y="96096"/>
                      <a:pt x="0" y="0"/>
                    </a:cubicBezTo>
                  </a:path>
                </a:pathLst>
              </a:custGeom>
              <a:noFill/>
              <a:ln w="28575">
                <a:solidFill>
                  <a:srgbClr val="009900"/>
                </a:solidFill>
                <a:tailEnd type="triangle" w="lg" len="lg"/>
                <a:extLst>
                  <a:ext uri="{C807C97D-BFC1-408E-A445-0C87EB9F89A2}">
                    <ask:lineSketchStyleProps xmlns:ask="http://schemas.microsoft.com/office/drawing/2018/sketchyshapes" sd="1219033472">
                      <a:custGeom>
                        <a:avLst/>
                        <a:gdLst>
                          <a:gd name="connsiteX0" fmla="*/ 415636 w 415636"/>
                          <a:gd name="connsiteY0" fmla="*/ 131618 h 131618"/>
                          <a:gd name="connsiteX1" fmla="*/ 263236 w 415636"/>
                          <a:gd name="connsiteY1" fmla="*/ 27709 h 131618"/>
                          <a:gd name="connsiteX2" fmla="*/ 0 w 415636"/>
                          <a:gd name="connsiteY2" fmla="*/ 0 h 131618"/>
                        </a:gdLst>
                        <a:ahLst/>
                        <a:cxnLst>
                          <a:cxn ang="0">
                            <a:pos x="connsiteX0" y="connsiteY0"/>
                          </a:cxn>
                          <a:cxn ang="0">
                            <a:pos x="connsiteX1" y="connsiteY1"/>
                          </a:cxn>
                          <a:cxn ang="0">
                            <a:pos x="connsiteX2" y="connsiteY2"/>
                          </a:cxn>
                        </a:cxnLst>
                        <a:rect l="l" t="t" r="r" b="b"/>
                        <a:pathLst>
                          <a:path w="415636" h="131618" extrusionOk="0">
                            <a:moveTo>
                              <a:pt x="415636" y="131618"/>
                            </a:moveTo>
                            <a:cubicBezTo>
                              <a:pt x="364487" y="84719"/>
                              <a:pt x="326326" y="51966"/>
                              <a:pt x="263236" y="27709"/>
                            </a:cubicBezTo>
                            <a:cubicBezTo>
                              <a:pt x="206434" y="8398"/>
                              <a:pt x="94093" y="2978"/>
                              <a:pt x="0" y="0"/>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Rectangle 13">
                <a:extLst>
                  <a:ext uri="{FF2B5EF4-FFF2-40B4-BE49-F238E27FC236}">
                    <a16:creationId xmlns:a16="http://schemas.microsoft.com/office/drawing/2014/main" id="{83C88DA1-3B85-BEC0-9E8D-16BFBC1B3EC7}"/>
                  </a:ext>
                </a:extLst>
              </p:cNvPr>
              <p:cNvSpPr/>
              <p:nvPr/>
            </p:nvSpPr>
            <p:spPr>
              <a:xfrm flipV="1">
                <a:off x="6996987" y="1278826"/>
                <a:ext cx="188119" cy="5017900"/>
              </a:xfrm>
              <a:prstGeom prst="rect">
                <a:avLst/>
              </a:prstGeom>
              <a:solidFill>
                <a:schemeClr val="bg1">
                  <a:lumMod val="65000"/>
                </a:schemeClr>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16" name="Rectangle 15">
                <a:extLst>
                  <a:ext uri="{FF2B5EF4-FFF2-40B4-BE49-F238E27FC236}">
                    <a16:creationId xmlns:a16="http://schemas.microsoft.com/office/drawing/2014/main" id="{C091B92B-AAEA-3D1E-6C94-A7812D9E80F2}"/>
                  </a:ext>
                </a:extLst>
              </p:cNvPr>
              <p:cNvSpPr/>
              <p:nvPr/>
            </p:nvSpPr>
            <p:spPr>
              <a:xfrm>
                <a:off x="6970390" y="1320165"/>
                <a:ext cx="48854" cy="51588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ctangle 12">
                <a:extLst>
                  <a:ext uri="{FF2B5EF4-FFF2-40B4-BE49-F238E27FC236}">
                    <a16:creationId xmlns:a16="http://schemas.microsoft.com/office/drawing/2014/main" id="{759EE843-D5DF-6D9F-106C-55C18FB60031}"/>
                  </a:ext>
                </a:extLst>
              </p:cNvPr>
              <p:cNvSpPr/>
              <p:nvPr/>
            </p:nvSpPr>
            <p:spPr>
              <a:xfrm flipV="1">
                <a:off x="378176" y="1173906"/>
                <a:ext cx="6919315" cy="166609"/>
              </a:xfrm>
              <a:prstGeom prst="rect">
                <a:avLst/>
              </a:pr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17" name="Rectangle 16">
                <a:extLst>
                  <a:ext uri="{FF2B5EF4-FFF2-40B4-BE49-F238E27FC236}">
                    <a16:creationId xmlns:a16="http://schemas.microsoft.com/office/drawing/2014/main" id="{C6E2238F-AEB8-B4E3-2BAA-9D6510C53154}"/>
                  </a:ext>
                </a:extLst>
              </p:cNvPr>
              <p:cNvSpPr/>
              <p:nvPr/>
            </p:nvSpPr>
            <p:spPr>
              <a:xfrm>
                <a:off x="6967208" y="5780149"/>
                <a:ext cx="48854" cy="51588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ctangle 9">
                <a:extLst>
                  <a:ext uri="{FF2B5EF4-FFF2-40B4-BE49-F238E27FC236}">
                    <a16:creationId xmlns:a16="http://schemas.microsoft.com/office/drawing/2014/main" id="{076A6E62-6F6D-32CD-F457-A7AA3866ACDB}"/>
                  </a:ext>
                </a:extLst>
              </p:cNvPr>
              <p:cNvSpPr/>
              <p:nvPr/>
            </p:nvSpPr>
            <p:spPr>
              <a:xfrm flipV="1">
                <a:off x="403231" y="6264766"/>
                <a:ext cx="6919315" cy="166609"/>
              </a:xfrm>
              <a:prstGeom prst="rect">
                <a:avLst/>
              </a:pr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sp>
            <p:nvSpPr>
              <p:cNvPr id="18" name="Rectangle 17">
                <a:extLst>
                  <a:ext uri="{FF2B5EF4-FFF2-40B4-BE49-F238E27FC236}">
                    <a16:creationId xmlns:a16="http://schemas.microsoft.com/office/drawing/2014/main" id="{11D8F952-EFAE-5FE3-8744-B86A527D79FA}"/>
                  </a:ext>
                </a:extLst>
              </p:cNvPr>
              <p:cNvSpPr/>
              <p:nvPr/>
            </p:nvSpPr>
            <p:spPr>
              <a:xfrm>
                <a:off x="6976374" y="3551535"/>
                <a:ext cx="45719" cy="29804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1" name="Group 30">
                <a:extLst>
                  <a:ext uri="{FF2B5EF4-FFF2-40B4-BE49-F238E27FC236}">
                    <a16:creationId xmlns:a16="http://schemas.microsoft.com/office/drawing/2014/main" id="{65D04ACD-0EC4-4FAC-D4FF-5A32F60712DD}"/>
                  </a:ext>
                </a:extLst>
              </p:cNvPr>
              <p:cNvGrpSpPr>
                <a:grpSpLocks noChangeAspect="1"/>
              </p:cNvGrpSpPr>
              <p:nvPr/>
            </p:nvGrpSpPr>
            <p:grpSpPr>
              <a:xfrm>
                <a:off x="2641149" y="4163641"/>
                <a:ext cx="1458708" cy="1239076"/>
                <a:chOff x="4954197" y="4513698"/>
                <a:chExt cx="820621" cy="697063"/>
              </a:xfrm>
            </p:grpSpPr>
            <p:sp>
              <p:nvSpPr>
                <p:cNvPr id="8" name="Freeform: Shape 284">
                  <a:extLst>
                    <a:ext uri="{FF2B5EF4-FFF2-40B4-BE49-F238E27FC236}">
                      <a16:creationId xmlns:a16="http://schemas.microsoft.com/office/drawing/2014/main" id="{5DECABBA-1BB0-4DCA-0718-C65E221E3746}"/>
                    </a:ext>
                  </a:extLst>
                </p:cNvPr>
                <p:cNvSpPr/>
                <p:nvPr/>
              </p:nvSpPr>
              <p:spPr>
                <a:xfrm rot="2408226">
                  <a:off x="5002568" y="4650766"/>
                  <a:ext cx="623338" cy="222443"/>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p>
              </p:txBody>
            </p:sp>
            <p:sp>
              <p:nvSpPr>
                <p:cNvPr id="11" name="Freeform: Shape 285">
                  <a:extLst>
                    <a:ext uri="{FF2B5EF4-FFF2-40B4-BE49-F238E27FC236}">
                      <a16:creationId xmlns:a16="http://schemas.microsoft.com/office/drawing/2014/main" id="{F20FD58A-FB28-8DB8-F465-7B9932ECD998}"/>
                    </a:ext>
                  </a:extLst>
                </p:cNvPr>
                <p:cNvSpPr/>
                <p:nvPr/>
              </p:nvSpPr>
              <p:spPr>
                <a:xfrm rot="2408226">
                  <a:off x="5042490" y="4641558"/>
                  <a:ext cx="631271" cy="136969"/>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p>
              </p:txBody>
            </p:sp>
            <p:sp>
              <p:nvSpPr>
                <p:cNvPr id="20" name="Freeform: Shape 286">
                  <a:extLst>
                    <a:ext uri="{FF2B5EF4-FFF2-40B4-BE49-F238E27FC236}">
                      <a16:creationId xmlns:a16="http://schemas.microsoft.com/office/drawing/2014/main" id="{91579049-8D4B-45B3-6B1A-72DF9031F2E3}"/>
                    </a:ext>
                  </a:extLst>
                </p:cNvPr>
                <p:cNvSpPr/>
                <p:nvPr/>
              </p:nvSpPr>
              <p:spPr>
                <a:xfrm rot="2408226" flipV="1">
                  <a:off x="4954197" y="4746271"/>
                  <a:ext cx="631271" cy="136969"/>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p>
              </p:txBody>
            </p:sp>
            <p:cxnSp>
              <p:nvCxnSpPr>
                <p:cNvPr id="21" name="Straight Connector 20">
                  <a:extLst>
                    <a:ext uri="{FF2B5EF4-FFF2-40B4-BE49-F238E27FC236}">
                      <a16:creationId xmlns:a16="http://schemas.microsoft.com/office/drawing/2014/main" id="{6631972E-4F55-DFE9-2D47-EBADB9AB8E4C}"/>
                    </a:ext>
                  </a:extLst>
                </p:cNvPr>
                <p:cNvCxnSpPr>
                  <a:cxnSpLocks/>
                </p:cNvCxnSpPr>
                <p:nvPr/>
              </p:nvCxnSpPr>
              <p:spPr>
                <a:xfrm rot="2408226">
                  <a:off x="5555285" y="4852542"/>
                  <a:ext cx="0" cy="226646"/>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81E4DA3B-1568-1350-B1CD-51A5A2D38B63}"/>
                    </a:ext>
                  </a:extLst>
                </p:cNvPr>
                <p:cNvCxnSpPr>
                  <a:cxnSpLocks/>
                </p:cNvCxnSpPr>
                <p:nvPr/>
              </p:nvCxnSpPr>
              <p:spPr>
                <a:xfrm>
                  <a:off x="5448660" y="4788702"/>
                  <a:ext cx="87120" cy="74663"/>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6C0C3407-F8D1-509A-F14B-1DA17ECCE793}"/>
                    </a:ext>
                  </a:extLst>
                </p:cNvPr>
                <p:cNvCxnSpPr>
                  <a:cxnSpLocks/>
                </p:cNvCxnSpPr>
                <p:nvPr/>
              </p:nvCxnSpPr>
              <p:spPr>
                <a:xfrm rot="2408226">
                  <a:off x="5494711" y="4851328"/>
                  <a:ext cx="0" cy="129731"/>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24" name="Freeform: Shape 299">
                  <a:extLst>
                    <a:ext uri="{FF2B5EF4-FFF2-40B4-BE49-F238E27FC236}">
                      <a16:creationId xmlns:a16="http://schemas.microsoft.com/office/drawing/2014/main" id="{1D2BA415-429C-E46C-31C6-0EA9D5545C5A}"/>
                    </a:ext>
                  </a:extLst>
                </p:cNvPr>
                <p:cNvSpPr/>
                <p:nvPr/>
              </p:nvSpPr>
              <p:spPr>
                <a:xfrm rot="2775544">
                  <a:off x="5637933" y="4771683"/>
                  <a:ext cx="147102" cy="126668"/>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w="635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a-DK" dirty="0"/>
                </a:p>
              </p:txBody>
            </p:sp>
            <p:sp>
              <p:nvSpPr>
                <p:cNvPr id="25" name="Freeform: Shape 302">
                  <a:extLst>
                    <a:ext uri="{FF2B5EF4-FFF2-40B4-BE49-F238E27FC236}">
                      <a16:creationId xmlns:a16="http://schemas.microsoft.com/office/drawing/2014/main" id="{60C5C0FF-2C45-A271-993A-80924A57968C}"/>
                    </a:ext>
                  </a:extLst>
                </p:cNvPr>
                <p:cNvSpPr/>
                <p:nvPr/>
              </p:nvSpPr>
              <p:spPr>
                <a:xfrm rot="1023420" flipV="1">
                  <a:off x="5589640" y="4982000"/>
                  <a:ext cx="143027" cy="5738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w="635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a-DK" dirty="0"/>
                </a:p>
              </p:txBody>
            </p:sp>
            <p:sp>
              <p:nvSpPr>
                <p:cNvPr id="26" name="Freeform: Shape 304">
                  <a:extLst>
                    <a:ext uri="{FF2B5EF4-FFF2-40B4-BE49-F238E27FC236}">
                      <a16:creationId xmlns:a16="http://schemas.microsoft.com/office/drawing/2014/main" id="{17A081E1-197B-716D-8F40-18B78CA2F39D}"/>
                    </a:ext>
                  </a:extLst>
                </p:cNvPr>
                <p:cNvSpPr/>
                <p:nvPr/>
              </p:nvSpPr>
              <p:spPr>
                <a:xfrm rot="2408226" flipV="1">
                  <a:off x="5374514" y="5084091"/>
                  <a:ext cx="147102" cy="12667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w="635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a-DK" dirty="0"/>
                </a:p>
              </p:txBody>
            </p:sp>
            <p:sp>
              <p:nvSpPr>
                <p:cNvPr id="27" name="Freeform: Shape 302">
                  <a:extLst>
                    <a:ext uri="{FF2B5EF4-FFF2-40B4-BE49-F238E27FC236}">
                      <a16:creationId xmlns:a16="http://schemas.microsoft.com/office/drawing/2014/main" id="{177DCC73-1EE6-F96D-7F67-D873F1ED4D18}"/>
                    </a:ext>
                  </a:extLst>
                </p:cNvPr>
                <p:cNvSpPr/>
                <p:nvPr/>
              </p:nvSpPr>
              <p:spPr>
                <a:xfrm rot="1023420" flipV="1">
                  <a:off x="5550615" y="5027699"/>
                  <a:ext cx="143027" cy="5738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w="635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a-DK" dirty="0"/>
                </a:p>
              </p:txBody>
            </p:sp>
            <p:cxnSp>
              <p:nvCxnSpPr>
                <p:cNvPr id="28" name="Straight Connector 27">
                  <a:extLst>
                    <a:ext uri="{FF2B5EF4-FFF2-40B4-BE49-F238E27FC236}">
                      <a16:creationId xmlns:a16="http://schemas.microsoft.com/office/drawing/2014/main" id="{1F864C04-9FDF-06C7-7349-5F8A70D1FD83}"/>
                    </a:ext>
                  </a:extLst>
                </p:cNvPr>
                <p:cNvCxnSpPr>
                  <a:cxnSpLocks/>
                </p:cNvCxnSpPr>
                <p:nvPr/>
              </p:nvCxnSpPr>
              <p:spPr>
                <a:xfrm>
                  <a:off x="5364475" y="4891735"/>
                  <a:ext cx="87120" cy="74663"/>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F8A816CF-CF40-2C5B-8A4E-6EEBC56DFFD3}"/>
                    </a:ext>
                  </a:extLst>
                </p:cNvPr>
                <p:cNvCxnSpPr>
                  <a:cxnSpLocks/>
                </p:cNvCxnSpPr>
                <p:nvPr/>
              </p:nvCxnSpPr>
              <p:spPr>
                <a:xfrm rot="2408226">
                  <a:off x="5404655" y="4776297"/>
                  <a:ext cx="0" cy="129731"/>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6DEB1C8E-D485-B8E3-6EF4-9A5206620D06}"/>
                    </a:ext>
                  </a:extLst>
                </p:cNvPr>
                <p:cNvCxnSpPr>
                  <a:cxnSpLocks/>
                </p:cNvCxnSpPr>
                <p:nvPr/>
              </p:nvCxnSpPr>
              <p:spPr>
                <a:xfrm flipH="1">
                  <a:off x="5105036" y="4558319"/>
                  <a:ext cx="152293" cy="182459"/>
                </a:xfrm>
                <a:prstGeom prst="line">
                  <a:avLst/>
                </a:prstGeom>
                <a:noFill/>
                <a:ln w="1270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6" name="Freeform: Shape 299">
                  <a:extLst>
                    <a:ext uri="{FF2B5EF4-FFF2-40B4-BE49-F238E27FC236}">
                      <a16:creationId xmlns:a16="http://schemas.microsoft.com/office/drawing/2014/main" id="{E037C79C-A763-6382-E98D-6281D055EBFF}"/>
                    </a:ext>
                  </a:extLst>
                </p:cNvPr>
                <p:cNvSpPr/>
                <p:nvPr/>
              </p:nvSpPr>
              <p:spPr>
                <a:xfrm rot="3362582">
                  <a:off x="5337845" y="4523915"/>
                  <a:ext cx="147102" cy="126668"/>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w="635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a-DK" dirty="0"/>
                </a:p>
              </p:txBody>
            </p:sp>
            <p:sp>
              <p:nvSpPr>
                <p:cNvPr id="32" name="Freeform: Shape 304">
                  <a:extLst>
                    <a:ext uri="{FF2B5EF4-FFF2-40B4-BE49-F238E27FC236}">
                      <a16:creationId xmlns:a16="http://schemas.microsoft.com/office/drawing/2014/main" id="{3CC11D5E-45F0-9AB3-5DBD-8B42C2B23056}"/>
                    </a:ext>
                  </a:extLst>
                </p:cNvPr>
                <p:cNvSpPr/>
                <p:nvPr/>
              </p:nvSpPr>
              <p:spPr>
                <a:xfrm rot="1506859" flipV="1">
                  <a:off x="5055403" y="4789986"/>
                  <a:ext cx="147102" cy="12667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w="635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a-DK" dirty="0"/>
                </a:p>
              </p:txBody>
            </p:sp>
          </p:grpSp>
        </p:grpSp>
        <p:sp>
          <p:nvSpPr>
            <p:cNvPr id="15" name="Rectangle 14">
              <a:extLst>
                <a:ext uri="{FF2B5EF4-FFF2-40B4-BE49-F238E27FC236}">
                  <a16:creationId xmlns:a16="http://schemas.microsoft.com/office/drawing/2014/main" id="{D4D95B36-6FD3-66AF-2396-1A0991CB6639}"/>
                </a:ext>
              </a:extLst>
            </p:cNvPr>
            <p:cNvSpPr/>
            <p:nvPr/>
          </p:nvSpPr>
          <p:spPr>
            <a:xfrm flipV="1">
              <a:off x="6981447" y="1283538"/>
              <a:ext cx="156889" cy="5084578"/>
            </a:xfrm>
            <a:prstGeom prst="rect">
              <a:avLst/>
            </a:pr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da-DK" sz="3600" dirty="0">
                <a:solidFill>
                  <a:prstClr val="black"/>
                </a:solidFill>
                <a:latin typeface="Century Gothic"/>
              </a:endParaRPr>
            </a:p>
          </p:txBody>
        </p:sp>
      </p:grpSp>
    </p:spTree>
    <p:extLst>
      <p:ext uri="{BB962C8B-B14F-4D97-AF65-F5344CB8AC3E}">
        <p14:creationId xmlns:p14="http://schemas.microsoft.com/office/powerpoint/2010/main" val="867138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5">
            <a:extLst>
              <a:ext uri="{FF2B5EF4-FFF2-40B4-BE49-F238E27FC236}">
                <a16:creationId xmlns:a16="http://schemas.microsoft.com/office/drawing/2014/main" id="{7DEB7317-912F-867E-B46D-F1967BF91DE2}"/>
              </a:ext>
            </a:extLst>
          </p:cNvPr>
          <p:cNvGrpSpPr>
            <a:grpSpLocks/>
          </p:cNvGrpSpPr>
          <p:nvPr/>
        </p:nvGrpSpPr>
        <p:grpSpPr bwMode="auto">
          <a:xfrm>
            <a:off x="551007" y="284400"/>
            <a:ext cx="11083636" cy="665847"/>
            <a:chOff x="-152307" y="655461"/>
            <a:chExt cx="12191818" cy="666161"/>
          </a:xfrm>
        </p:grpSpPr>
        <p:sp>
          <p:nvSpPr>
            <p:cNvPr id="14" name="TextBox 31">
              <a:extLst>
                <a:ext uri="{FF2B5EF4-FFF2-40B4-BE49-F238E27FC236}">
                  <a16:creationId xmlns:a16="http://schemas.microsoft.com/office/drawing/2014/main" id="{55DC3439-F2B7-E53B-3AD4-DA44C4A60281}"/>
                </a:ext>
              </a:extLst>
            </p:cNvPr>
            <p:cNvSpPr txBox="1"/>
            <p:nvPr/>
          </p:nvSpPr>
          <p:spPr>
            <a:xfrm>
              <a:off x="-152307" y="655461"/>
              <a:ext cx="12191818" cy="646636"/>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Den båd som skal vige</a:t>
              </a:r>
            </a:p>
          </p:txBody>
        </p:sp>
        <p:cxnSp>
          <p:nvCxnSpPr>
            <p:cNvPr id="15" name="Straight Connector 33">
              <a:extLst>
                <a:ext uri="{FF2B5EF4-FFF2-40B4-BE49-F238E27FC236}">
                  <a16:creationId xmlns:a16="http://schemas.microsoft.com/office/drawing/2014/main" id="{0F997E72-43D6-6913-260E-57410F21E084}"/>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241" name="Rectangle 240">
            <a:extLst>
              <a:ext uri="{FF2B5EF4-FFF2-40B4-BE49-F238E27FC236}">
                <a16:creationId xmlns:a16="http://schemas.microsoft.com/office/drawing/2014/main" id="{99CA79AC-75D5-53F3-6FDC-DD32BC4312BD}"/>
              </a:ext>
            </a:extLst>
          </p:cNvPr>
          <p:cNvSpPr/>
          <p:nvPr/>
        </p:nvSpPr>
        <p:spPr>
          <a:xfrm>
            <a:off x="690685" y="1356212"/>
            <a:ext cx="4956544" cy="4302310"/>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88" name="Rectangle 3">
            <a:extLst>
              <a:ext uri="{FF2B5EF4-FFF2-40B4-BE49-F238E27FC236}">
                <a16:creationId xmlns:a16="http://schemas.microsoft.com/office/drawing/2014/main" id="{93A9FDFD-005B-24B1-E551-BA1136154A70}"/>
              </a:ext>
            </a:extLst>
          </p:cNvPr>
          <p:cNvSpPr txBox="1">
            <a:spLocks/>
          </p:cNvSpPr>
          <p:nvPr/>
        </p:nvSpPr>
        <p:spPr bwMode="auto">
          <a:xfrm>
            <a:off x="6199941" y="1427836"/>
            <a:ext cx="5174330" cy="4002327"/>
          </a:xfrm>
          <a:prstGeom prst="rect">
            <a:avLst/>
          </a:prstGeom>
          <a:noFill/>
          <a:ln w="9525">
            <a:noFill/>
            <a:miter lim="800000"/>
            <a:headEnd/>
            <a:tailEnd/>
          </a:ln>
        </p:spPr>
        <p:txBody>
          <a:bodyPr lIns="36000" tIns="0" rIns="36000" bIns="0" anchor="t"/>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Den båd, som skal gå af vejen, skal gøre det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klart og tydeligt</a:t>
            </a: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og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i god tid</a:t>
            </a: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a: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så den båd man går af vejen for, ikke bliver i tvivl om, at man har til hensigt at overholde sin vigepligt.</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Hvis man går af vejen iht.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styrbord vigepligt </a:t>
            </a: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(billede tv.) bør man starte med et tydeligt drej til styrbord og så kan man efterfølgende styre (”følge med op”) efter et punkt tæt agten for den anden båd.</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På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modsatte kurser </a:t>
            </a: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viser man tydeligt og i god tid at man går af vejen.</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Ved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overhaling</a:t>
            </a: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viser man tydeligt og i god tid hvilken side man vil overhale på.</a:t>
            </a:r>
          </a:p>
        </p:txBody>
      </p:sp>
      <p:sp>
        <p:nvSpPr>
          <p:cNvPr id="189" name="Freeform: Shape 188">
            <a:extLst>
              <a:ext uri="{FF2B5EF4-FFF2-40B4-BE49-F238E27FC236}">
                <a16:creationId xmlns:a16="http://schemas.microsoft.com/office/drawing/2014/main" id="{7DBA769E-7782-E679-35BD-20F0975327DC}"/>
              </a:ext>
            </a:extLst>
          </p:cNvPr>
          <p:cNvSpPr/>
          <p:nvPr/>
        </p:nvSpPr>
        <p:spPr>
          <a:xfrm rot="16200000" flipV="1">
            <a:off x="1809063" y="2804165"/>
            <a:ext cx="1084830" cy="312478"/>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 name="connsiteX0" fmla="*/ 0 w 472854"/>
              <a:gd name="connsiteY0" fmla="*/ 461974 h 461974"/>
              <a:gd name="connsiteX1" fmla="*/ 155354 w 472854"/>
              <a:gd name="connsiteY1" fmla="*/ 32667 h 461974"/>
              <a:gd name="connsiteX2" fmla="*/ 472854 w 472854"/>
              <a:gd name="connsiteY2" fmla="*/ 5362 h 461974"/>
              <a:gd name="connsiteX0" fmla="*/ 0 w 472854"/>
              <a:gd name="connsiteY0" fmla="*/ 456612 h 456612"/>
              <a:gd name="connsiteX1" fmla="*/ 228924 w 472854"/>
              <a:gd name="connsiteY1" fmla="*/ 95934 h 456612"/>
              <a:gd name="connsiteX2" fmla="*/ 472854 w 472854"/>
              <a:gd name="connsiteY2" fmla="*/ 0 h 456612"/>
              <a:gd name="connsiteX0" fmla="*/ 0 w 472854"/>
              <a:gd name="connsiteY0" fmla="*/ 456612 h 456612"/>
              <a:gd name="connsiteX1" fmla="*/ 306366 w 472854"/>
              <a:gd name="connsiteY1" fmla="*/ 150433 h 456612"/>
              <a:gd name="connsiteX2" fmla="*/ 472854 w 472854"/>
              <a:gd name="connsiteY2" fmla="*/ 0 h 456612"/>
              <a:gd name="connsiteX0" fmla="*/ 0 w 472854"/>
              <a:gd name="connsiteY0" fmla="*/ 456612 h 456612"/>
              <a:gd name="connsiteX1" fmla="*/ 306366 w 472854"/>
              <a:gd name="connsiteY1" fmla="*/ 150433 h 456612"/>
              <a:gd name="connsiteX2" fmla="*/ 472854 w 472854"/>
              <a:gd name="connsiteY2" fmla="*/ 0 h 456612"/>
              <a:gd name="connsiteX0" fmla="*/ 0 w 573528"/>
              <a:gd name="connsiteY0" fmla="*/ 436427 h 436427"/>
              <a:gd name="connsiteX1" fmla="*/ 306366 w 573528"/>
              <a:gd name="connsiteY1" fmla="*/ 130248 h 436427"/>
              <a:gd name="connsiteX2" fmla="*/ 573528 w 573528"/>
              <a:gd name="connsiteY2" fmla="*/ 0 h 436427"/>
              <a:gd name="connsiteX0" fmla="*/ 0 w 573528"/>
              <a:gd name="connsiteY0" fmla="*/ 436427 h 436427"/>
              <a:gd name="connsiteX1" fmla="*/ 306366 w 573528"/>
              <a:gd name="connsiteY1" fmla="*/ 130248 h 436427"/>
              <a:gd name="connsiteX2" fmla="*/ 573528 w 573528"/>
              <a:gd name="connsiteY2" fmla="*/ 0 h 436427"/>
              <a:gd name="connsiteX0" fmla="*/ 0 w 573528"/>
              <a:gd name="connsiteY0" fmla="*/ 436427 h 436427"/>
              <a:gd name="connsiteX1" fmla="*/ 306366 w 573528"/>
              <a:gd name="connsiteY1" fmla="*/ 130248 h 436427"/>
              <a:gd name="connsiteX2" fmla="*/ 573528 w 573528"/>
              <a:gd name="connsiteY2" fmla="*/ 0 h 436427"/>
              <a:gd name="connsiteX0" fmla="*/ 0 w 573528"/>
              <a:gd name="connsiteY0" fmla="*/ 436427 h 436427"/>
              <a:gd name="connsiteX1" fmla="*/ 306366 w 573528"/>
              <a:gd name="connsiteY1" fmla="*/ 130248 h 436427"/>
              <a:gd name="connsiteX2" fmla="*/ 573528 w 573528"/>
              <a:gd name="connsiteY2" fmla="*/ 0 h 436427"/>
              <a:gd name="connsiteX0" fmla="*/ 0 w 589346"/>
              <a:gd name="connsiteY0" fmla="*/ 347607 h 347607"/>
              <a:gd name="connsiteX1" fmla="*/ 306366 w 589346"/>
              <a:gd name="connsiteY1" fmla="*/ 41428 h 347607"/>
              <a:gd name="connsiteX2" fmla="*/ 589346 w 589346"/>
              <a:gd name="connsiteY2" fmla="*/ 3022 h 347607"/>
              <a:gd name="connsiteX0" fmla="*/ 0 w 589346"/>
              <a:gd name="connsiteY0" fmla="*/ 350843 h 350843"/>
              <a:gd name="connsiteX1" fmla="*/ 306366 w 589346"/>
              <a:gd name="connsiteY1" fmla="*/ 44664 h 350843"/>
              <a:gd name="connsiteX2" fmla="*/ 589346 w 589346"/>
              <a:gd name="connsiteY2" fmla="*/ 6258 h 350843"/>
              <a:gd name="connsiteX0" fmla="*/ 0 w 589346"/>
              <a:gd name="connsiteY0" fmla="*/ 354521 h 354521"/>
              <a:gd name="connsiteX1" fmla="*/ 306366 w 589346"/>
              <a:gd name="connsiteY1" fmla="*/ 48342 h 354521"/>
              <a:gd name="connsiteX2" fmla="*/ 589346 w 589346"/>
              <a:gd name="connsiteY2" fmla="*/ 9936 h 354521"/>
              <a:gd name="connsiteX0" fmla="*/ 0 w 589346"/>
              <a:gd name="connsiteY0" fmla="*/ 354521 h 354521"/>
              <a:gd name="connsiteX1" fmla="*/ 306366 w 589346"/>
              <a:gd name="connsiteY1" fmla="*/ 48342 h 354521"/>
              <a:gd name="connsiteX2" fmla="*/ 589346 w 589346"/>
              <a:gd name="connsiteY2" fmla="*/ 9936 h 354521"/>
              <a:gd name="connsiteX0" fmla="*/ 0 w 589346"/>
              <a:gd name="connsiteY0" fmla="*/ 354521 h 354521"/>
              <a:gd name="connsiteX1" fmla="*/ 306366 w 589346"/>
              <a:gd name="connsiteY1" fmla="*/ 48342 h 354521"/>
              <a:gd name="connsiteX2" fmla="*/ 589346 w 589346"/>
              <a:gd name="connsiteY2" fmla="*/ 9936 h 354521"/>
            </a:gdLst>
            <a:ahLst/>
            <a:cxnLst>
              <a:cxn ang="0">
                <a:pos x="connsiteX0" y="connsiteY0"/>
              </a:cxn>
              <a:cxn ang="0">
                <a:pos x="connsiteX1" y="connsiteY1"/>
              </a:cxn>
              <a:cxn ang="0">
                <a:pos x="connsiteX2" y="connsiteY2"/>
              </a:cxn>
            </a:cxnLst>
            <a:rect l="l" t="t" r="r" b="b"/>
            <a:pathLst>
              <a:path w="589346" h="354521">
                <a:moveTo>
                  <a:pt x="0" y="354521"/>
                </a:moveTo>
                <a:cubicBezTo>
                  <a:pt x="122723" y="191217"/>
                  <a:pt x="150928" y="126045"/>
                  <a:pt x="306366" y="48342"/>
                </a:cubicBezTo>
                <a:cubicBezTo>
                  <a:pt x="461804" y="-29361"/>
                  <a:pt x="589346" y="9936"/>
                  <a:pt x="589346" y="9936"/>
                </a:cubicBezTo>
              </a:path>
            </a:pathLst>
          </a:custGeom>
          <a:noFill/>
          <a:ln>
            <a:solidFill>
              <a:srgbClr val="00206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nvGrpSpPr>
          <p:cNvPr id="190" name="Group 189">
            <a:extLst>
              <a:ext uri="{FF2B5EF4-FFF2-40B4-BE49-F238E27FC236}">
                <a16:creationId xmlns:a16="http://schemas.microsoft.com/office/drawing/2014/main" id="{4DCFDB75-7FBB-196B-A34E-3787F642602F}"/>
              </a:ext>
            </a:extLst>
          </p:cNvPr>
          <p:cNvGrpSpPr>
            <a:grpSpLocks noChangeAspect="1"/>
          </p:cNvGrpSpPr>
          <p:nvPr/>
        </p:nvGrpSpPr>
        <p:grpSpPr>
          <a:xfrm>
            <a:off x="954517" y="4547699"/>
            <a:ext cx="508299" cy="913511"/>
            <a:chOff x="1195775" y="3074782"/>
            <a:chExt cx="591568" cy="1063161"/>
          </a:xfrm>
        </p:grpSpPr>
        <p:sp>
          <p:nvSpPr>
            <p:cNvPr id="191" name="Freeform: Shape 190">
              <a:extLst>
                <a:ext uri="{FF2B5EF4-FFF2-40B4-BE49-F238E27FC236}">
                  <a16:creationId xmlns:a16="http://schemas.microsoft.com/office/drawing/2014/main" id="{CD7C3870-27A3-FF95-2AF3-1E1424850F91}"/>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192" name="Freeform: Shape 191">
              <a:extLst>
                <a:ext uri="{FF2B5EF4-FFF2-40B4-BE49-F238E27FC236}">
                  <a16:creationId xmlns:a16="http://schemas.microsoft.com/office/drawing/2014/main" id="{E543D9D5-F640-F0D2-21D1-8CC0689BDCD9}"/>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193" name="Straight Arrow Connector 192">
              <a:extLst>
                <a:ext uri="{FF2B5EF4-FFF2-40B4-BE49-F238E27FC236}">
                  <a16:creationId xmlns:a16="http://schemas.microsoft.com/office/drawing/2014/main" id="{2270B801-FB7B-2D48-3F7E-0BC0A87557A3}"/>
                </a:ext>
              </a:extLst>
            </p:cNvPr>
            <p:cNvCxnSpPr>
              <a:cxnSpLocks/>
            </p:cNvCxnSpPr>
            <p:nvPr/>
          </p:nvCxnSpPr>
          <p:spPr>
            <a:xfrm rot="16200000">
              <a:off x="1335434" y="3500937"/>
              <a:ext cx="311612" cy="0"/>
            </a:xfrm>
            <a:prstGeom prst="straightConnector1">
              <a:avLst/>
            </a:prstGeom>
            <a:solidFill>
              <a:schemeClr val="bg1"/>
            </a:solidFill>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4" name="Freeform: Shape 193">
              <a:extLst>
                <a:ext uri="{FF2B5EF4-FFF2-40B4-BE49-F238E27FC236}">
                  <a16:creationId xmlns:a16="http://schemas.microsoft.com/office/drawing/2014/main" id="{F8A98EFC-ED18-3653-A79F-ABA182BF686C}"/>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195" name="Freeform: Shape 194">
              <a:extLst>
                <a:ext uri="{FF2B5EF4-FFF2-40B4-BE49-F238E27FC236}">
                  <a16:creationId xmlns:a16="http://schemas.microsoft.com/office/drawing/2014/main" id="{7D563F37-C09C-E003-928A-DE7A05667CB1}"/>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196" name="Straight Connector 195">
              <a:extLst>
                <a:ext uri="{FF2B5EF4-FFF2-40B4-BE49-F238E27FC236}">
                  <a16:creationId xmlns:a16="http://schemas.microsoft.com/office/drawing/2014/main" id="{3AAB3B75-3129-0D82-B3CF-4E5AE97568AF}"/>
                </a:ext>
              </a:extLst>
            </p:cNvPr>
            <p:cNvCxnSpPr>
              <a:cxnSpLocks/>
            </p:cNvCxnSpPr>
            <p:nvPr/>
          </p:nvCxnSpPr>
          <p:spPr>
            <a:xfrm flipV="1">
              <a:off x="1513007" y="3387856"/>
              <a:ext cx="274336" cy="82488"/>
            </a:xfrm>
            <a:prstGeom prst="line">
              <a:avLst/>
            </a:prstGeom>
            <a:solidFill>
              <a:schemeClr val="bg1"/>
            </a:solidFill>
            <a:ln w="190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7" name="Straight Connector 196">
              <a:extLst>
                <a:ext uri="{FF2B5EF4-FFF2-40B4-BE49-F238E27FC236}">
                  <a16:creationId xmlns:a16="http://schemas.microsoft.com/office/drawing/2014/main" id="{11EE0EC5-3493-6407-E45D-1F793C8B4690}"/>
                </a:ext>
              </a:extLst>
            </p:cNvPr>
            <p:cNvCxnSpPr>
              <a:cxnSpLocks/>
            </p:cNvCxnSpPr>
            <p:nvPr/>
          </p:nvCxnSpPr>
          <p:spPr>
            <a:xfrm flipH="1" flipV="1">
              <a:off x="1195775" y="3387856"/>
              <a:ext cx="258898" cy="82288"/>
            </a:xfrm>
            <a:prstGeom prst="line">
              <a:avLst/>
            </a:prstGeom>
            <a:solidFill>
              <a:schemeClr val="bg1"/>
            </a:solidFill>
            <a:ln w="190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98" name="Group 197">
            <a:extLst>
              <a:ext uri="{FF2B5EF4-FFF2-40B4-BE49-F238E27FC236}">
                <a16:creationId xmlns:a16="http://schemas.microsoft.com/office/drawing/2014/main" id="{4B0E5084-E760-C82B-996E-D722D591C0AB}"/>
              </a:ext>
            </a:extLst>
          </p:cNvPr>
          <p:cNvGrpSpPr>
            <a:grpSpLocks noChangeAspect="1"/>
          </p:cNvGrpSpPr>
          <p:nvPr/>
        </p:nvGrpSpPr>
        <p:grpSpPr>
          <a:xfrm rot="16200000">
            <a:off x="4694699" y="1244032"/>
            <a:ext cx="508299" cy="913511"/>
            <a:chOff x="1195775" y="3074782"/>
            <a:chExt cx="591568" cy="1063161"/>
          </a:xfrm>
        </p:grpSpPr>
        <p:sp>
          <p:nvSpPr>
            <p:cNvPr id="199" name="Freeform: Shape 198">
              <a:extLst>
                <a:ext uri="{FF2B5EF4-FFF2-40B4-BE49-F238E27FC236}">
                  <a16:creationId xmlns:a16="http://schemas.microsoft.com/office/drawing/2014/main" id="{88A7D588-1CF0-F165-06EF-3B59B706D234}"/>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00" name="Freeform: Shape 199">
              <a:extLst>
                <a:ext uri="{FF2B5EF4-FFF2-40B4-BE49-F238E27FC236}">
                  <a16:creationId xmlns:a16="http://schemas.microsoft.com/office/drawing/2014/main" id="{032D45C3-8BD7-E2F7-85CD-29261E06F34F}"/>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01" name="Straight Arrow Connector 200">
              <a:extLst>
                <a:ext uri="{FF2B5EF4-FFF2-40B4-BE49-F238E27FC236}">
                  <a16:creationId xmlns:a16="http://schemas.microsoft.com/office/drawing/2014/main" id="{F0D510C3-B133-35E2-7336-2C7A5C7F8A21}"/>
                </a:ext>
              </a:extLst>
            </p:cNvPr>
            <p:cNvCxnSpPr>
              <a:cxnSpLocks/>
            </p:cNvCxnSpPr>
            <p:nvPr/>
          </p:nvCxnSpPr>
          <p:spPr>
            <a:xfrm rot="16200000">
              <a:off x="1335434" y="3500937"/>
              <a:ext cx="311612" cy="0"/>
            </a:xfrm>
            <a:prstGeom prst="straightConnector1">
              <a:avLst/>
            </a:prstGeom>
            <a:solidFill>
              <a:schemeClr val="bg1"/>
            </a:solidFill>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2" name="Freeform: Shape 201">
              <a:extLst>
                <a:ext uri="{FF2B5EF4-FFF2-40B4-BE49-F238E27FC236}">
                  <a16:creationId xmlns:a16="http://schemas.microsoft.com/office/drawing/2014/main" id="{91866474-52C6-CDB1-009B-439E0BD162BB}"/>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03" name="Freeform: Shape 202">
              <a:extLst>
                <a:ext uri="{FF2B5EF4-FFF2-40B4-BE49-F238E27FC236}">
                  <a16:creationId xmlns:a16="http://schemas.microsoft.com/office/drawing/2014/main" id="{350FC905-47D0-F971-C2A9-E4CF578BF455}"/>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204" name="Straight Connector 203">
              <a:extLst>
                <a:ext uri="{FF2B5EF4-FFF2-40B4-BE49-F238E27FC236}">
                  <a16:creationId xmlns:a16="http://schemas.microsoft.com/office/drawing/2014/main" id="{76FAA46C-D417-33A7-62C4-B478798A6A71}"/>
                </a:ext>
              </a:extLst>
            </p:cNvPr>
            <p:cNvCxnSpPr>
              <a:cxnSpLocks/>
            </p:cNvCxnSpPr>
            <p:nvPr/>
          </p:nvCxnSpPr>
          <p:spPr>
            <a:xfrm flipV="1">
              <a:off x="1513007" y="3387856"/>
              <a:ext cx="274336" cy="82488"/>
            </a:xfrm>
            <a:prstGeom prst="line">
              <a:avLst/>
            </a:prstGeom>
            <a:solidFill>
              <a:schemeClr val="bg1"/>
            </a:solidFill>
            <a:ln w="190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Straight Connector 204">
              <a:extLst>
                <a:ext uri="{FF2B5EF4-FFF2-40B4-BE49-F238E27FC236}">
                  <a16:creationId xmlns:a16="http://schemas.microsoft.com/office/drawing/2014/main" id="{CCD40E2B-4340-07BA-9920-4E700681EC7A}"/>
                </a:ext>
              </a:extLst>
            </p:cNvPr>
            <p:cNvCxnSpPr>
              <a:cxnSpLocks/>
            </p:cNvCxnSpPr>
            <p:nvPr/>
          </p:nvCxnSpPr>
          <p:spPr>
            <a:xfrm flipH="1" flipV="1">
              <a:off x="1195775" y="3387856"/>
              <a:ext cx="258898" cy="82288"/>
            </a:xfrm>
            <a:prstGeom prst="line">
              <a:avLst/>
            </a:prstGeom>
            <a:solidFill>
              <a:schemeClr val="bg1"/>
            </a:solidFill>
            <a:ln w="190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6" name="Freeform: Shape 205">
            <a:extLst>
              <a:ext uri="{FF2B5EF4-FFF2-40B4-BE49-F238E27FC236}">
                <a16:creationId xmlns:a16="http://schemas.microsoft.com/office/drawing/2014/main" id="{BAEFE843-53EE-5AB7-49F8-600AA3ED8875}"/>
              </a:ext>
            </a:extLst>
          </p:cNvPr>
          <p:cNvSpPr/>
          <p:nvPr/>
        </p:nvSpPr>
        <p:spPr>
          <a:xfrm>
            <a:off x="1212012" y="4192082"/>
            <a:ext cx="213721" cy="313292"/>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0 w 495170"/>
              <a:gd name="connsiteY0" fmla="*/ 497840 h 497840"/>
              <a:gd name="connsiteX1" fmla="*/ 107315 w 495170"/>
              <a:gd name="connsiteY1" fmla="*/ 278765 h 497840"/>
              <a:gd name="connsiteX2" fmla="*/ 495170 w 495170"/>
              <a:gd name="connsiteY2" fmla="*/ 0 h 497840"/>
              <a:gd name="connsiteX0" fmla="*/ 0 w 495170"/>
              <a:gd name="connsiteY0" fmla="*/ 497840 h 497840"/>
              <a:gd name="connsiteX1" fmla="*/ 107315 w 495170"/>
              <a:gd name="connsiteY1" fmla="*/ 278765 h 497840"/>
              <a:gd name="connsiteX2" fmla="*/ 495170 w 495170"/>
              <a:gd name="connsiteY2" fmla="*/ 0 h 497840"/>
              <a:gd name="connsiteX0" fmla="*/ 0 w 107315"/>
              <a:gd name="connsiteY0" fmla="*/ 219075 h 219075"/>
              <a:gd name="connsiteX1" fmla="*/ 107315 w 107315"/>
              <a:gd name="connsiteY1" fmla="*/ 0 h 219075"/>
            </a:gdLst>
            <a:ahLst/>
            <a:cxnLst>
              <a:cxn ang="0">
                <a:pos x="connsiteX0" y="connsiteY0"/>
              </a:cxn>
              <a:cxn ang="0">
                <a:pos x="connsiteX1" y="connsiteY1"/>
              </a:cxn>
            </a:cxnLst>
            <a:rect l="l" t="t" r="r" b="b"/>
            <a:pathLst>
              <a:path w="107315" h="219075">
                <a:moveTo>
                  <a:pt x="0" y="219075"/>
                </a:moveTo>
                <a:cubicBezTo>
                  <a:pt x="3069" y="103029"/>
                  <a:pt x="56213" y="82973"/>
                  <a:pt x="107315" y="0"/>
                </a:cubicBezTo>
              </a:path>
            </a:pathLst>
          </a:custGeom>
          <a:noFill/>
          <a:ln>
            <a:solidFill>
              <a:srgbClr val="00206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grpSp>
        <p:nvGrpSpPr>
          <p:cNvPr id="207" name="Group 206">
            <a:extLst>
              <a:ext uri="{FF2B5EF4-FFF2-40B4-BE49-F238E27FC236}">
                <a16:creationId xmlns:a16="http://schemas.microsoft.com/office/drawing/2014/main" id="{7B9A753F-5B29-B427-E296-5AA78110A1FB}"/>
              </a:ext>
            </a:extLst>
          </p:cNvPr>
          <p:cNvGrpSpPr>
            <a:grpSpLocks noChangeAspect="1"/>
          </p:cNvGrpSpPr>
          <p:nvPr/>
        </p:nvGrpSpPr>
        <p:grpSpPr>
          <a:xfrm rot="16200000">
            <a:off x="1369525" y="1260443"/>
            <a:ext cx="508299" cy="913511"/>
            <a:chOff x="1195775" y="3074782"/>
            <a:chExt cx="591568" cy="1063161"/>
          </a:xfrm>
        </p:grpSpPr>
        <p:sp>
          <p:nvSpPr>
            <p:cNvPr id="208" name="Freeform: Shape 207">
              <a:extLst>
                <a:ext uri="{FF2B5EF4-FFF2-40B4-BE49-F238E27FC236}">
                  <a16:creationId xmlns:a16="http://schemas.microsoft.com/office/drawing/2014/main" id="{1A0B0B25-23B5-6A2A-F2BB-1AE572B96BEE}"/>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09" name="Freeform: Shape 208">
              <a:extLst>
                <a:ext uri="{FF2B5EF4-FFF2-40B4-BE49-F238E27FC236}">
                  <a16:creationId xmlns:a16="http://schemas.microsoft.com/office/drawing/2014/main" id="{26C0AEA9-B996-8234-11F0-EBFD897E05D3}"/>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10" name="Straight Arrow Connector 209">
              <a:extLst>
                <a:ext uri="{FF2B5EF4-FFF2-40B4-BE49-F238E27FC236}">
                  <a16:creationId xmlns:a16="http://schemas.microsoft.com/office/drawing/2014/main" id="{E91B8ADF-4F5B-656F-7EF2-2507F0943031}"/>
                </a:ext>
              </a:extLst>
            </p:cNvPr>
            <p:cNvCxnSpPr>
              <a:cxnSpLocks/>
            </p:cNvCxnSpPr>
            <p:nvPr/>
          </p:nvCxnSpPr>
          <p:spPr>
            <a:xfrm rot="16200000">
              <a:off x="1335434" y="3500937"/>
              <a:ext cx="311612" cy="0"/>
            </a:xfrm>
            <a:prstGeom prst="straightConnector1">
              <a:avLst/>
            </a:prstGeom>
            <a:solidFill>
              <a:schemeClr val="bg1"/>
            </a:solidFill>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11" name="Freeform: Shape 210">
              <a:extLst>
                <a:ext uri="{FF2B5EF4-FFF2-40B4-BE49-F238E27FC236}">
                  <a16:creationId xmlns:a16="http://schemas.microsoft.com/office/drawing/2014/main" id="{DFE94CCF-4792-0D37-F076-E3BF98E4400D}"/>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12" name="Freeform: Shape 211">
              <a:extLst>
                <a:ext uri="{FF2B5EF4-FFF2-40B4-BE49-F238E27FC236}">
                  <a16:creationId xmlns:a16="http://schemas.microsoft.com/office/drawing/2014/main" id="{DCB1DBFA-B9FD-E845-F6DF-84143EB60215}"/>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213" name="Straight Connector 212">
              <a:extLst>
                <a:ext uri="{FF2B5EF4-FFF2-40B4-BE49-F238E27FC236}">
                  <a16:creationId xmlns:a16="http://schemas.microsoft.com/office/drawing/2014/main" id="{C1F4B9E3-4732-DD8F-1A54-B8B80A283EFD}"/>
                </a:ext>
              </a:extLst>
            </p:cNvPr>
            <p:cNvCxnSpPr>
              <a:cxnSpLocks/>
            </p:cNvCxnSpPr>
            <p:nvPr/>
          </p:nvCxnSpPr>
          <p:spPr>
            <a:xfrm flipV="1">
              <a:off x="1513007" y="3387856"/>
              <a:ext cx="274336" cy="82488"/>
            </a:xfrm>
            <a:prstGeom prst="line">
              <a:avLst/>
            </a:prstGeom>
            <a:solidFill>
              <a:schemeClr val="bg1"/>
            </a:solidFill>
            <a:ln w="19050"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4" name="Straight Connector 213">
              <a:extLst>
                <a:ext uri="{FF2B5EF4-FFF2-40B4-BE49-F238E27FC236}">
                  <a16:creationId xmlns:a16="http://schemas.microsoft.com/office/drawing/2014/main" id="{717298BA-AEEA-9B29-5D56-FE4D1BBB9969}"/>
                </a:ext>
              </a:extLst>
            </p:cNvPr>
            <p:cNvCxnSpPr>
              <a:cxnSpLocks/>
            </p:cNvCxnSpPr>
            <p:nvPr/>
          </p:nvCxnSpPr>
          <p:spPr>
            <a:xfrm flipH="1" flipV="1">
              <a:off x="1195775" y="3387856"/>
              <a:ext cx="258898" cy="82288"/>
            </a:xfrm>
            <a:prstGeom prst="line">
              <a:avLst/>
            </a:prstGeom>
            <a:solidFill>
              <a:schemeClr val="bg1"/>
            </a:solidFill>
            <a:ln w="19050"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15" name="Group 214">
            <a:extLst>
              <a:ext uri="{FF2B5EF4-FFF2-40B4-BE49-F238E27FC236}">
                <a16:creationId xmlns:a16="http://schemas.microsoft.com/office/drawing/2014/main" id="{5EDB96E9-2551-986A-7BC5-AAB5C417192D}"/>
              </a:ext>
            </a:extLst>
          </p:cNvPr>
          <p:cNvGrpSpPr>
            <a:grpSpLocks noChangeAspect="1"/>
          </p:cNvGrpSpPr>
          <p:nvPr/>
        </p:nvGrpSpPr>
        <p:grpSpPr>
          <a:xfrm rot="16200000">
            <a:off x="3162658" y="1255115"/>
            <a:ext cx="508299" cy="913511"/>
            <a:chOff x="1195775" y="3074782"/>
            <a:chExt cx="591568" cy="1063161"/>
          </a:xfrm>
        </p:grpSpPr>
        <p:sp>
          <p:nvSpPr>
            <p:cNvPr id="216" name="Freeform: Shape 215">
              <a:extLst>
                <a:ext uri="{FF2B5EF4-FFF2-40B4-BE49-F238E27FC236}">
                  <a16:creationId xmlns:a16="http://schemas.microsoft.com/office/drawing/2014/main" id="{FE67BEC7-3576-B195-143B-6919BD169680}"/>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17" name="Freeform: Shape 216">
              <a:extLst>
                <a:ext uri="{FF2B5EF4-FFF2-40B4-BE49-F238E27FC236}">
                  <a16:creationId xmlns:a16="http://schemas.microsoft.com/office/drawing/2014/main" id="{66AB15DA-4342-1799-F10F-EF33187C9D7C}"/>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18" name="Straight Arrow Connector 217">
              <a:extLst>
                <a:ext uri="{FF2B5EF4-FFF2-40B4-BE49-F238E27FC236}">
                  <a16:creationId xmlns:a16="http://schemas.microsoft.com/office/drawing/2014/main" id="{0DF52F0C-8ABD-D120-324A-7E8BDF571FCE}"/>
                </a:ext>
              </a:extLst>
            </p:cNvPr>
            <p:cNvCxnSpPr>
              <a:cxnSpLocks/>
            </p:cNvCxnSpPr>
            <p:nvPr/>
          </p:nvCxnSpPr>
          <p:spPr>
            <a:xfrm rot="16200000">
              <a:off x="1335434" y="3500937"/>
              <a:ext cx="311612" cy="0"/>
            </a:xfrm>
            <a:prstGeom prst="straightConnector1">
              <a:avLst/>
            </a:prstGeom>
            <a:solidFill>
              <a:schemeClr val="bg1"/>
            </a:solidFill>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id="{EDD75DD1-FCE1-1E48-B45E-E4DD74F552D3}"/>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20" name="Freeform: Shape 219">
              <a:extLst>
                <a:ext uri="{FF2B5EF4-FFF2-40B4-BE49-F238E27FC236}">
                  <a16:creationId xmlns:a16="http://schemas.microsoft.com/office/drawing/2014/main" id="{EBF8F326-417B-01BA-B900-45139701FB07}"/>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221" name="Straight Connector 220">
              <a:extLst>
                <a:ext uri="{FF2B5EF4-FFF2-40B4-BE49-F238E27FC236}">
                  <a16:creationId xmlns:a16="http://schemas.microsoft.com/office/drawing/2014/main" id="{AA608BBC-271E-FE7C-CE59-2D212CC8FCD6}"/>
                </a:ext>
              </a:extLst>
            </p:cNvPr>
            <p:cNvCxnSpPr>
              <a:cxnSpLocks/>
            </p:cNvCxnSpPr>
            <p:nvPr/>
          </p:nvCxnSpPr>
          <p:spPr>
            <a:xfrm flipV="1">
              <a:off x="1513007" y="3387856"/>
              <a:ext cx="274336" cy="82488"/>
            </a:xfrm>
            <a:prstGeom prst="line">
              <a:avLst/>
            </a:prstGeom>
            <a:solidFill>
              <a:schemeClr val="bg1"/>
            </a:solidFill>
            <a:ln w="19050"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2" name="Straight Connector 221">
              <a:extLst>
                <a:ext uri="{FF2B5EF4-FFF2-40B4-BE49-F238E27FC236}">
                  <a16:creationId xmlns:a16="http://schemas.microsoft.com/office/drawing/2014/main" id="{086016A4-8E85-8B77-07F5-CB72166760E0}"/>
                </a:ext>
              </a:extLst>
            </p:cNvPr>
            <p:cNvCxnSpPr>
              <a:cxnSpLocks/>
            </p:cNvCxnSpPr>
            <p:nvPr/>
          </p:nvCxnSpPr>
          <p:spPr>
            <a:xfrm flipH="1" flipV="1">
              <a:off x="1195775" y="3387856"/>
              <a:ext cx="258898" cy="82288"/>
            </a:xfrm>
            <a:prstGeom prst="line">
              <a:avLst/>
            </a:prstGeom>
            <a:solidFill>
              <a:schemeClr val="bg1"/>
            </a:solidFill>
            <a:ln w="19050"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23" name="Group 222">
            <a:extLst>
              <a:ext uri="{FF2B5EF4-FFF2-40B4-BE49-F238E27FC236}">
                <a16:creationId xmlns:a16="http://schemas.microsoft.com/office/drawing/2014/main" id="{68B98A80-2D3D-3DD0-CA6B-74CE4D8427C2}"/>
              </a:ext>
            </a:extLst>
          </p:cNvPr>
          <p:cNvGrpSpPr>
            <a:grpSpLocks noChangeAspect="1"/>
          </p:cNvGrpSpPr>
          <p:nvPr/>
        </p:nvGrpSpPr>
        <p:grpSpPr>
          <a:xfrm rot="21322003">
            <a:off x="2205385" y="1498181"/>
            <a:ext cx="508299" cy="913511"/>
            <a:chOff x="1195775" y="3074782"/>
            <a:chExt cx="591568" cy="1063161"/>
          </a:xfrm>
        </p:grpSpPr>
        <p:sp>
          <p:nvSpPr>
            <p:cNvPr id="224" name="Freeform: Shape 223">
              <a:extLst>
                <a:ext uri="{FF2B5EF4-FFF2-40B4-BE49-F238E27FC236}">
                  <a16:creationId xmlns:a16="http://schemas.microsoft.com/office/drawing/2014/main" id="{3D8E7F10-07F8-956B-5337-94EC49D201D2}"/>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25" name="Freeform: Shape 224">
              <a:extLst>
                <a:ext uri="{FF2B5EF4-FFF2-40B4-BE49-F238E27FC236}">
                  <a16:creationId xmlns:a16="http://schemas.microsoft.com/office/drawing/2014/main" id="{45CFFA67-C9CA-2889-D242-5C957C4FB85F}"/>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26" name="Straight Arrow Connector 225">
              <a:extLst>
                <a:ext uri="{FF2B5EF4-FFF2-40B4-BE49-F238E27FC236}">
                  <a16:creationId xmlns:a16="http://schemas.microsoft.com/office/drawing/2014/main" id="{BAF7AD30-2195-41B9-4706-0982E8F10A0C}"/>
                </a:ext>
              </a:extLst>
            </p:cNvPr>
            <p:cNvCxnSpPr>
              <a:cxnSpLocks/>
            </p:cNvCxnSpPr>
            <p:nvPr/>
          </p:nvCxnSpPr>
          <p:spPr>
            <a:xfrm rot="16200000">
              <a:off x="1335434" y="3500937"/>
              <a:ext cx="311612" cy="0"/>
            </a:xfrm>
            <a:prstGeom prst="straightConnector1">
              <a:avLst/>
            </a:prstGeom>
            <a:solidFill>
              <a:schemeClr val="bg1"/>
            </a:solidFill>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27" name="Freeform: Shape 226">
              <a:extLst>
                <a:ext uri="{FF2B5EF4-FFF2-40B4-BE49-F238E27FC236}">
                  <a16:creationId xmlns:a16="http://schemas.microsoft.com/office/drawing/2014/main" id="{77194DC8-113F-D0C3-8953-E4C3E67EB2D6}"/>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28" name="Freeform: Shape 227">
              <a:extLst>
                <a:ext uri="{FF2B5EF4-FFF2-40B4-BE49-F238E27FC236}">
                  <a16:creationId xmlns:a16="http://schemas.microsoft.com/office/drawing/2014/main" id="{C3BF0673-421F-DACB-32AF-01A36934673F}"/>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229" name="Straight Connector 228">
              <a:extLst>
                <a:ext uri="{FF2B5EF4-FFF2-40B4-BE49-F238E27FC236}">
                  <a16:creationId xmlns:a16="http://schemas.microsoft.com/office/drawing/2014/main" id="{B1F372F9-4135-4D6F-C7CD-42D8D1F3B242}"/>
                </a:ext>
              </a:extLst>
            </p:cNvPr>
            <p:cNvCxnSpPr>
              <a:cxnSpLocks/>
            </p:cNvCxnSpPr>
            <p:nvPr/>
          </p:nvCxnSpPr>
          <p:spPr>
            <a:xfrm flipV="1">
              <a:off x="1513007" y="3387856"/>
              <a:ext cx="274336" cy="82488"/>
            </a:xfrm>
            <a:prstGeom prst="line">
              <a:avLst/>
            </a:prstGeom>
            <a:solidFill>
              <a:schemeClr val="bg1"/>
            </a:solidFill>
            <a:ln w="19050"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0" name="Straight Connector 229">
              <a:extLst>
                <a:ext uri="{FF2B5EF4-FFF2-40B4-BE49-F238E27FC236}">
                  <a16:creationId xmlns:a16="http://schemas.microsoft.com/office/drawing/2014/main" id="{EB6AE465-A8D1-7A57-D4A5-87F0A0C13A4B}"/>
                </a:ext>
              </a:extLst>
            </p:cNvPr>
            <p:cNvCxnSpPr>
              <a:cxnSpLocks/>
            </p:cNvCxnSpPr>
            <p:nvPr/>
          </p:nvCxnSpPr>
          <p:spPr>
            <a:xfrm flipH="1" flipV="1">
              <a:off x="1195775" y="3387856"/>
              <a:ext cx="258898" cy="82288"/>
            </a:xfrm>
            <a:prstGeom prst="line">
              <a:avLst/>
            </a:prstGeom>
            <a:solidFill>
              <a:schemeClr val="bg1"/>
            </a:solidFill>
            <a:ln w="19050" cap="rnd">
              <a:solidFill>
                <a:srgbClr val="008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1" name="Group 230">
            <a:extLst>
              <a:ext uri="{FF2B5EF4-FFF2-40B4-BE49-F238E27FC236}">
                <a16:creationId xmlns:a16="http://schemas.microsoft.com/office/drawing/2014/main" id="{F8CB5E8E-C639-2BDB-84E8-9AB817C2FCB7}"/>
              </a:ext>
            </a:extLst>
          </p:cNvPr>
          <p:cNvGrpSpPr>
            <a:grpSpLocks noChangeAspect="1"/>
          </p:cNvGrpSpPr>
          <p:nvPr/>
        </p:nvGrpSpPr>
        <p:grpSpPr>
          <a:xfrm rot="2973673">
            <a:off x="1567630" y="3383218"/>
            <a:ext cx="508299" cy="913511"/>
            <a:chOff x="1195775" y="3074782"/>
            <a:chExt cx="591568" cy="1063161"/>
          </a:xfrm>
        </p:grpSpPr>
        <p:sp>
          <p:nvSpPr>
            <p:cNvPr id="232" name="Freeform: Shape 231">
              <a:extLst>
                <a:ext uri="{FF2B5EF4-FFF2-40B4-BE49-F238E27FC236}">
                  <a16:creationId xmlns:a16="http://schemas.microsoft.com/office/drawing/2014/main" id="{ECD18283-80AB-D08A-5696-BB9BB20DB457}"/>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sp>
          <p:nvSpPr>
            <p:cNvPr id="233" name="Freeform: Shape 232">
              <a:extLst>
                <a:ext uri="{FF2B5EF4-FFF2-40B4-BE49-F238E27FC236}">
                  <a16:creationId xmlns:a16="http://schemas.microsoft.com/office/drawing/2014/main" id="{1E8BD94A-302C-A533-C0BD-ACBA82E64BD9}"/>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u="none" strike="noStrike" kern="1200" cap="none" spc="0" normalizeH="0" baseline="0" noProof="0" dirty="0">
                <a:ln>
                  <a:noFill/>
                </a:ln>
                <a:solidFill>
                  <a:prstClr val="white"/>
                </a:solidFill>
                <a:effectLst/>
                <a:uLnTx/>
                <a:uFillTx/>
                <a:latin typeface="Century Gothic"/>
              </a:endParaRPr>
            </a:p>
          </p:txBody>
        </p:sp>
        <p:cxnSp>
          <p:nvCxnSpPr>
            <p:cNvPr id="234" name="Straight Arrow Connector 233">
              <a:extLst>
                <a:ext uri="{FF2B5EF4-FFF2-40B4-BE49-F238E27FC236}">
                  <a16:creationId xmlns:a16="http://schemas.microsoft.com/office/drawing/2014/main" id="{338E9FCF-F24F-A1F6-E575-29BD26535D33}"/>
                </a:ext>
              </a:extLst>
            </p:cNvPr>
            <p:cNvCxnSpPr>
              <a:cxnSpLocks/>
            </p:cNvCxnSpPr>
            <p:nvPr/>
          </p:nvCxnSpPr>
          <p:spPr>
            <a:xfrm rot="16200000">
              <a:off x="1335434" y="3500937"/>
              <a:ext cx="311612" cy="0"/>
            </a:xfrm>
            <a:prstGeom prst="straightConnector1">
              <a:avLst/>
            </a:prstGeom>
            <a:solidFill>
              <a:schemeClr val="bg1"/>
            </a:solidFill>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5" name="Freeform: Shape 234">
              <a:extLst>
                <a:ext uri="{FF2B5EF4-FFF2-40B4-BE49-F238E27FC236}">
                  <a16:creationId xmlns:a16="http://schemas.microsoft.com/office/drawing/2014/main" id="{CF2C6B8D-E6D1-CAB7-A870-1859DA4BDB29}"/>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236" name="Freeform: Shape 235">
              <a:extLst>
                <a:ext uri="{FF2B5EF4-FFF2-40B4-BE49-F238E27FC236}">
                  <a16:creationId xmlns:a16="http://schemas.microsoft.com/office/drawing/2014/main" id="{FEA21C13-118B-0762-4F2E-AA904C0488E0}"/>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cxnSp>
          <p:nvCxnSpPr>
            <p:cNvPr id="237" name="Straight Connector 236">
              <a:extLst>
                <a:ext uri="{FF2B5EF4-FFF2-40B4-BE49-F238E27FC236}">
                  <a16:creationId xmlns:a16="http://schemas.microsoft.com/office/drawing/2014/main" id="{07300EE8-A974-83FD-A67A-9EE48741DFAD}"/>
                </a:ext>
              </a:extLst>
            </p:cNvPr>
            <p:cNvCxnSpPr>
              <a:cxnSpLocks/>
            </p:cNvCxnSpPr>
            <p:nvPr/>
          </p:nvCxnSpPr>
          <p:spPr>
            <a:xfrm flipV="1">
              <a:off x="1513007" y="3387856"/>
              <a:ext cx="274336" cy="82488"/>
            </a:xfrm>
            <a:prstGeom prst="line">
              <a:avLst/>
            </a:prstGeom>
            <a:solidFill>
              <a:schemeClr val="bg1"/>
            </a:solidFill>
            <a:ln w="19050"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8" name="Straight Connector 237">
              <a:extLst>
                <a:ext uri="{FF2B5EF4-FFF2-40B4-BE49-F238E27FC236}">
                  <a16:creationId xmlns:a16="http://schemas.microsoft.com/office/drawing/2014/main" id="{65D83C39-FB9B-AA1C-9755-13DBFEF80CD6}"/>
                </a:ext>
              </a:extLst>
            </p:cNvPr>
            <p:cNvCxnSpPr>
              <a:cxnSpLocks/>
            </p:cNvCxnSpPr>
            <p:nvPr/>
          </p:nvCxnSpPr>
          <p:spPr>
            <a:xfrm flipH="1" flipV="1">
              <a:off x="1195775" y="3387856"/>
              <a:ext cx="258898" cy="82288"/>
            </a:xfrm>
            <a:prstGeom prst="line">
              <a:avLst/>
            </a:prstGeom>
            <a:solidFill>
              <a:schemeClr val="bg1"/>
            </a:solidFill>
            <a:ln w="19050" cap="rnd">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9" name="Rectangle 3">
            <a:extLst>
              <a:ext uri="{FF2B5EF4-FFF2-40B4-BE49-F238E27FC236}">
                <a16:creationId xmlns:a16="http://schemas.microsoft.com/office/drawing/2014/main" id="{EA978B91-B45F-BFB9-54BA-960174881B71}"/>
              </a:ext>
            </a:extLst>
          </p:cNvPr>
          <p:cNvSpPr txBox="1">
            <a:spLocks/>
          </p:cNvSpPr>
          <p:nvPr/>
        </p:nvSpPr>
        <p:spPr bwMode="auto">
          <a:xfrm>
            <a:off x="1386418" y="4209531"/>
            <a:ext cx="1186616"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t>Drej tydeligt</a:t>
            </a:r>
          </a:p>
        </p:txBody>
      </p:sp>
      <p:sp>
        <p:nvSpPr>
          <p:cNvPr id="240" name="Rectangle 3">
            <a:extLst>
              <a:ext uri="{FF2B5EF4-FFF2-40B4-BE49-F238E27FC236}">
                <a16:creationId xmlns:a16="http://schemas.microsoft.com/office/drawing/2014/main" id="{14771AB4-B4C8-5863-6920-6BE906496591}"/>
              </a:ext>
            </a:extLst>
          </p:cNvPr>
          <p:cNvSpPr txBox="1">
            <a:spLocks/>
          </p:cNvSpPr>
          <p:nvPr/>
        </p:nvSpPr>
        <p:spPr bwMode="auto">
          <a:xfrm>
            <a:off x="2529775" y="2904275"/>
            <a:ext cx="1186616"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t>”Følg med op”</a:t>
            </a:r>
          </a:p>
        </p:txBody>
      </p:sp>
      <p:sp>
        <p:nvSpPr>
          <p:cNvPr id="2" name="Oval 1">
            <a:extLst>
              <a:ext uri="{FF2B5EF4-FFF2-40B4-BE49-F238E27FC236}">
                <a16:creationId xmlns:a16="http://schemas.microsoft.com/office/drawing/2014/main" id="{C568A824-710B-535C-82FE-B79F89226709}"/>
              </a:ext>
            </a:extLst>
          </p:cNvPr>
          <p:cNvSpPr/>
          <p:nvPr/>
        </p:nvSpPr>
        <p:spPr>
          <a:xfrm>
            <a:off x="800315" y="4409170"/>
            <a:ext cx="810792" cy="1175393"/>
          </a:xfrm>
          <a:custGeom>
            <a:avLst/>
            <a:gdLst>
              <a:gd name="connsiteX0" fmla="*/ 0 w 810792"/>
              <a:gd name="connsiteY0" fmla="*/ 587697 h 1175393"/>
              <a:gd name="connsiteX1" fmla="*/ 405396 w 810792"/>
              <a:gd name="connsiteY1" fmla="*/ 0 h 1175393"/>
              <a:gd name="connsiteX2" fmla="*/ 810792 w 810792"/>
              <a:gd name="connsiteY2" fmla="*/ 587697 h 1175393"/>
              <a:gd name="connsiteX3" fmla="*/ 405396 w 810792"/>
              <a:gd name="connsiteY3" fmla="*/ 1175394 h 1175393"/>
              <a:gd name="connsiteX4" fmla="*/ 0 w 810792"/>
              <a:gd name="connsiteY4" fmla="*/ 587697 h 1175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92" h="1175393" extrusionOk="0">
                <a:moveTo>
                  <a:pt x="0" y="587697"/>
                </a:moveTo>
                <a:cubicBezTo>
                  <a:pt x="-10925" y="241866"/>
                  <a:pt x="155720" y="27598"/>
                  <a:pt x="405396" y="0"/>
                </a:cubicBezTo>
                <a:cubicBezTo>
                  <a:pt x="669239" y="24051"/>
                  <a:pt x="785746" y="215588"/>
                  <a:pt x="810792" y="587697"/>
                </a:cubicBezTo>
                <a:cubicBezTo>
                  <a:pt x="770158" y="903735"/>
                  <a:pt x="634557" y="1133205"/>
                  <a:pt x="405396" y="1175394"/>
                </a:cubicBezTo>
                <a:cubicBezTo>
                  <a:pt x="160727" y="1146758"/>
                  <a:pt x="24287" y="879023"/>
                  <a:pt x="0" y="587697"/>
                </a:cubicBezTo>
                <a:close/>
              </a:path>
            </a:pathLst>
          </a:custGeom>
          <a:noFill/>
          <a:ln w="57150" cap="rnd">
            <a:solidFill>
              <a:srgbClr val="E7A436"/>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white"/>
              </a:solidFill>
              <a:effectLst/>
              <a:uLnTx/>
              <a:uFillTx/>
              <a:latin typeface="Century Gothic"/>
            </a:endParaRPr>
          </a:p>
        </p:txBody>
      </p:sp>
      <p:sp>
        <p:nvSpPr>
          <p:cNvPr id="3" name="Rectangle 3">
            <a:extLst>
              <a:ext uri="{FF2B5EF4-FFF2-40B4-BE49-F238E27FC236}">
                <a16:creationId xmlns:a16="http://schemas.microsoft.com/office/drawing/2014/main" id="{41EB176E-83BA-78D4-B097-CCA575B1C78D}"/>
              </a:ext>
            </a:extLst>
          </p:cNvPr>
          <p:cNvSpPr txBox="1">
            <a:spLocks/>
          </p:cNvSpPr>
          <p:nvPr/>
        </p:nvSpPr>
        <p:spPr bwMode="auto">
          <a:xfrm>
            <a:off x="1227095" y="4858588"/>
            <a:ext cx="361709"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b="0" dirty="0"/>
              <a:t>1.</a:t>
            </a:r>
          </a:p>
        </p:txBody>
      </p:sp>
      <p:sp>
        <p:nvSpPr>
          <p:cNvPr id="4" name="Rectangle 3">
            <a:extLst>
              <a:ext uri="{FF2B5EF4-FFF2-40B4-BE49-F238E27FC236}">
                <a16:creationId xmlns:a16="http://schemas.microsoft.com/office/drawing/2014/main" id="{7337A59F-4581-0E97-4559-CD74475E9E4F}"/>
              </a:ext>
            </a:extLst>
          </p:cNvPr>
          <p:cNvSpPr txBox="1">
            <a:spLocks/>
          </p:cNvSpPr>
          <p:nvPr/>
        </p:nvSpPr>
        <p:spPr bwMode="auto">
          <a:xfrm>
            <a:off x="2056782" y="3577896"/>
            <a:ext cx="361709"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b="0" dirty="0"/>
              <a:t>2.</a:t>
            </a:r>
          </a:p>
        </p:txBody>
      </p:sp>
      <p:sp>
        <p:nvSpPr>
          <p:cNvPr id="5" name="Rectangle 3">
            <a:extLst>
              <a:ext uri="{FF2B5EF4-FFF2-40B4-BE49-F238E27FC236}">
                <a16:creationId xmlns:a16="http://schemas.microsoft.com/office/drawing/2014/main" id="{300182EB-48CB-FDC2-9802-F74FB57CE9CC}"/>
              </a:ext>
            </a:extLst>
          </p:cNvPr>
          <p:cNvSpPr txBox="1">
            <a:spLocks/>
          </p:cNvSpPr>
          <p:nvPr/>
        </p:nvSpPr>
        <p:spPr bwMode="auto">
          <a:xfrm>
            <a:off x="1835056" y="1689959"/>
            <a:ext cx="361709"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b="0" dirty="0"/>
              <a:t>3.</a:t>
            </a:r>
          </a:p>
        </p:txBody>
      </p:sp>
      <p:sp>
        <p:nvSpPr>
          <p:cNvPr id="6" name="Rectangle 3">
            <a:extLst>
              <a:ext uri="{FF2B5EF4-FFF2-40B4-BE49-F238E27FC236}">
                <a16:creationId xmlns:a16="http://schemas.microsoft.com/office/drawing/2014/main" id="{700B5CA3-7E62-6ED6-E5D0-489AF70A6CB5}"/>
              </a:ext>
            </a:extLst>
          </p:cNvPr>
          <p:cNvSpPr txBox="1">
            <a:spLocks/>
          </p:cNvSpPr>
          <p:nvPr/>
        </p:nvSpPr>
        <p:spPr bwMode="auto">
          <a:xfrm>
            <a:off x="3296296" y="1686392"/>
            <a:ext cx="361709"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b="0" dirty="0"/>
              <a:t>2.</a:t>
            </a:r>
          </a:p>
        </p:txBody>
      </p:sp>
      <p:sp>
        <p:nvSpPr>
          <p:cNvPr id="7" name="Rectangle 3">
            <a:extLst>
              <a:ext uri="{FF2B5EF4-FFF2-40B4-BE49-F238E27FC236}">
                <a16:creationId xmlns:a16="http://schemas.microsoft.com/office/drawing/2014/main" id="{3E214287-A5DA-29AC-D89D-7AFD5AC9BA59}"/>
              </a:ext>
            </a:extLst>
          </p:cNvPr>
          <p:cNvSpPr txBox="1">
            <a:spLocks/>
          </p:cNvSpPr>
          <p:nvPr/>
        </p:nvSpPr>
        <p:spPr bwMode="auto">
          <a:xfrm>
            <a:off x="4803720" y="1676870"/>
            <a:ext cx="361709" cy="377484"/>
          </a:xfrm>
          <a:prstGeom prst="rect">
            <a:avLst/>
          </a:prstGeom>
          <a:noFill/>
          <a:ln w="9525">
            <a:noFill/>
            <a:miter lim="800000"/>
            <a:headEnd/>
            <a:tailEnd/>
          </a:ln>
        </p:spPr>
        <p:txBody>
          <a:bodyPr lIns="36000" tIns="0" rIns="36000" bIns="0" anchor="ctr"/>
          <a:lstStyle>
            <a:defPPr>
              <a:defRPr lang="en-US"/>
            </a:defPPr>
            <a:lvl1pPr marL="0" marR="0" lvl="0" indent="0" algn="ctr" defTabSz="914400" eaLnBrk="1" latinLnBrk="0" hangingPunct="1">
              <a:lnSpc>
                <a:spcPct val="100000"/>
              </a:lnSpc>
              <a:spcBef>
                <a:spcPts val="300"/>
              </a:spcBef>
              <a:buClr>
                <a:srgbClr val="4F81BD"/>
              </a:buClr>
              <a:buSzPct val="75000"/>
              <a:buFontTx/>
              <a:buNone/>
              <a:tabLst/>
              <a:defRPr kumimoji="0" sz="1200" b="1"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b="0" dirty="0"/>
              <a:t>1.</a:t>
            </a:r>
          </a:p>
        </p:txBody>
      </p:sp>
    </p:spTree>
    <p:extLst>
      <p:ext uri="{BB962C8B-B14F-4D97-AF65-F5344CB8AC3E}">
        <p14:creationId xmlns:p14="http://schemas.microsoft.com/office/powerpoint/2010/main" val="40097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par>
                                <p:cTn id="8" presetID="10" presetClass="entr" presetSubtype="0"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500"/>
                                        <p:tgtEl>
                                          <p:spTgt spid="2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6"/>
                                        </p:tgtEl>
                                        <p:attrNameLst>
                                          <p:attrName>style.visibility</p:attrName>
                                        </p:attrNameLst>
                                      </p:cBhvr>
                                      <p:to>
                                        <p:strVal val="visible"/>
                                      </p:to>
                                    </p:set>
                                    <p:animEffect transition="in" filter="fade">
                                      <p:cBhvr>
                                        <p:cTn id="16" dur="500"/>
                                        <p:tgtEl>
                                          <p:spTgt spid="206"/>
                                        </p:tgtEl>
                                      </p:cBhvr>
                                    </p:animEffect>
                                  </p:childTnLst>
                                </p:cTn>
                              </p:par>
                              <p:par>
                                <p:cTn id="17" presetID="10" presetClass="entr" presetSubtype="0" fill="hold" nodeType="withEffect">
                                  <p:stCondLst>
                                    <p:cond delay="0"/>
                                  </p:stCondLst>
                                  <p:childTnLst>
                                    <p:set>
                                      <p:cBhvr>
                                        <p:cTn id="18" dur="1" fill="hold">
                                          <p:stCondLst>
                                            <p:cond delay="0"/>
                                          </p:stCondLst>
                                        </p:cTn>
                                        <p:tgtEl>
                                          <p:spTgt spid="188">
                                            <p:txEl>
                                              <p:pRg st="2" end="2"/>
                                            </p:txEl>
                                          </p:spTgt>
                                        </p:tgtEl>
                                        <p:attrNameLst>
                                          <p:attrName>style.visibility</p:attrName>
                                        </p:attrNameLst>
                                      </p:cBhvr>
                                      <p:to>
                                        <p:strVal val="visible"/>
                                      </p:to>
                                    </p:set>
                                    <p:animEffect transition="in" filter="fade">
                                      <p:cBhvr>
                                        <p:cTn id="19" dur="500"/>
                                        <p:tgtEl>
                                          <p:spTgt spid="188">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9"/>
                                        </p:tgtEl>
                                        <p:attrNameLst>
                                          <p:attrName>style.visibility</p:attrName>
                                        </p:attrNameLst>
                                      </p:cBhvr>
                                      <p:to>
                                        <p:strVal val="visible"/>
                                      </p:to>
                                    </p:set>
                                    <p:animEffect transition="in" filter="fade">
                                      <p:cBhvr>
                                        <p:cTn id="30" dur="500"/>
                                        <p:tgtEl>
                                          <p:spTgt spid="189"/>
                                        </p:tgtEl>
                                      </p:cBhvr>
                                    </p:animEffect>
                                  </p:childTnLst>
                                </p:cTn>
                              </p:par>
                              <p:par>
                                <p:cTn id="31" presetID="10" presetClass="entr" presetSubtype="0" fill="hold" nodeType="withEffect">
                                  <p:stCondLst>
                                    <p:cond delay="0"/>
                                  </p:stCondLst>
                                  <p:childTnLst>
                                    <p:set>
                                      <p:cBhvr>
                                        <p:cTn id="32" dur="1" fill="hold">
                                          <p:stCondLst>
                                            <p:cond delay="0"/>
                                          </p:stCondLst>
                                        </p:cTn>
                                        <p:tgtEl>
                                          <p:spTgt spid="223"/>
                                        </p:tgtEl>
                                        <p:attrNameLst>
                                          <p:attrName>style.visibility</p:attrName>
                                        </p:attrNameLst>
                                      </p:cBhvr>
                                      <p:to>
                                        <p:strVal val="visible"/>
                                      </p:to>
                                    </p:set>
                                    <p:animEffect transition="in" filter="fade">
                                      <p:cBhvr>
                                        <p:cTn id="33" dur="500"/>
                                        <p:tgtEl>
                                          <p:spTgt spid="223"/>
                                        </p:tgtEl>
                                      </p:cBhvr>
                                    </p:animEffect>
                                  </p:childTnLst>
                                </p:cTn>
                              </p:par>
                              <p:par>
                                <p:cTn id="34" presetID="10" presetClass="entr" presetSubtype="0" fill="hold" nodeType="withEffect">
                                  <p:stCondLst>
                                    <p:cond delay="0"/>
                                  </p:stCondLst>
                                  <p:childTnLst>
                                    <p:set>
                                      <p:cBhvr>
                                        <p:cTn id="35" dur="1" fill="hold">
                                          <p:stCondLst>
                                            <p:cond delay="0"/>
                                          </p:stCondLst>
                                        </p:cTn>
                                        <p:tgtEl>
                                          <p:spTgt spid="207"/>
                                        </p:tgtEl>
                                        <p:attrNameLst>
                                          <p:attrName>style.visibility</p:attrName>
                                        </p:attrNameLst>
                                      </p:cBhvr>
                                      <p:to>
                                        <p:strVal val="visible"/>
                                      </p:to>
                                    </p:set>
                                    <p:animEffect transition="in" filter="fade">
                                      <p:cBhvr>
                                        <p:cTn id="36" dur="500"/>
                                        <p:tgtEl>
                                          <p:spTgt spid="20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0"/>
                                        </p:tgtEl>
                                        <p:attrNameLst>
                                          <p:attrName>style.visibility</p:attrName>
                                        </p:attrNameLst>
                                      </p:cBhvr>
                                      <p:to>
                                        <p:strVal val="visible"/>
                                      </p:to>
                                    </p:set>
                                    <p:animEffect transition="in" filter="fade">
                                      <p:cBhvr>
                                        <p:cTn id="39" dur="500"/>
                                        <p:tgtEl>
                                          <p:spTgt spid="2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8">
                                            <p:txEl>
                                              <p:pRg st="4" end="4"/>
                                            </p:txEl>
                                          </p:spTgt>
                                        </p:tgtEl>
                                        <p:attrNameLst>
                                          <p:attrName>style.visibility</p:attrName>
                                        </p:attrNameLst>
                                      </p:cBhvr>
                                      <p:to>
                                        <p:strVal val="visible"/>
                                      </p:to>
                                    </p:set>
                                    <p:animEffect transition="in" filter="fade">
                                      <p:cBhvr>
                                        <p:cTn id="47" dur="500"/>
                                        <p:tgtEl>
                                          <p:spTgt spid="188">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88">
                                            <p:txEl>
                                              <p:pRg st="6" end="6"/>
                                            </p:txEl>
                                          </p:spTgt>
                                        </p:tgtEl>
                                        <p:attrNameLst>
                                          <p:attrName>style.visibility</p:attrName>
                                        </p:attrNameLst>
                                      </p:cBhvr>
                                      <p:to>
                                        <p:strVal val="visible"/>
                                      </p:to>
                                    </p:set>
                                    <p:animEffect transition="in" filter="fade">
                                      <p:cBhvr>
                                        <p:cTn id="50" dur="500"/>
                                        <p:tgtEl>
                                          <p:spTgt spid="1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206" grpId="0" animBg="1"/>
      <p:bldP spid="239" grpId="0"/>
      <p:bldP spid="240" grpId="0"/>
      <p:bldP spid="4"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1">
            <a:extLst>
              <a:ext uri="{FF2B5EF4-FFF2-40B4-BE49-F238E27FC236}">
                <a16:creationId xmlns:a16="http://schemas.microsoft.com/office/drawing/2014/main" id="{CF19FB42-04A9-BF1F-6675-5FED53A198BF}"/>
              </a:ext>
            </a:extLst>
          </p:cNvPr>
          <p:cNvSpPr txBox="1"/>
          <p:nvPr/>
        </p:nvSpPr>
        <p:spPr bwMode="auto">
          <a:xfrm>
            <a:off x="898200" y="5888377"/>
            <a:ext cx="10395600" cy="461665"/>
          </a:xfrm>
          <a:prstGeom prst="rect">
            <a:avLst/>
          </a:prstGeom>
          <a:noFill/>
        </p:spPr>
        <p:txBody>
          <a:bodyPr wrap="square">
            <a:spAutoFit/>
          </a:bodyPr>
          <a:lstStyle/>
          <a:p>
            <a:pPr algn="ctr" eaLnBrk="1" fontAlgn="auto" hangingPunct="1">
              <a:spcBef>
                <a:spcPts val="0"/>
              </a:spcBef>
              <a:spcAft>
                <a:spcPts val="0"/>
              </a:spcAft>
              <a:defRPr/>
            </a:pPr>
            <a:r>
              <a:rPr lang="da-DK" sz="2400" dirty="0">
                <a:solidFill>
                  <a:schemeClr val="tx2"/>
                </a:solidFill>
                <a:latin typeface="Source Sans Pro" panose="020B0503030403020204" pitchFamily="34" charset="0"/>
                <a:ea typeface="Source Sans Pro" panose="020B0503030403020204" pitchFamily="34" charset="0"/>
              </a:rPr>
              <a:t>Ro aldrig ud med forventning om, at alle andre går af vejen.</a:t>
            </a:r>
          </a:p>
        </p:txBody>
      </p:sp>
      <p:sp>
        <p:nvSpPr>
          <p:cNvPr id="62" name="Rectangle 3">
            <a:extLst>
              <a:ext uri="{FF2B5EF4-FFF2-40B4-BE49-F238E27FC236}">
                <a16:creationId xmlns:a16="http://schemas.microsoft.com/office/drawing/2014/main" id="{9036A926-58D8-FF2C-52C4-675C3F0A06A3}"/>
              </a:ext>
            </a:extLst>
          </p:cNvPr>
          <p:cNvSpPr txBox="1">
            <a:spLocks/>
          </p:cNvSpPr>
          <p:nvPr/>
        </p:nvSpPr>
        <p:spPr bwMode="auto">
          <a:xfrm>
            <a:off x="4791587" y="1500722"/>
            <a:ext cx="6782741" cy="3726387"/>
          </a:xfrm>
          <a:prstGeom prst="rect">
            <a:avLst/>
          </a:prstGeom>
          <a:noFill/>
          <a:ln w="9525">
            <a:noFill/>
            <a:miter lim="800000"/>
            <a:headEnd/>
            <a:tailEnd/>
          </a:ln>
        </p:spPr>
        <p:txBody>
          <a:bodyPr lIns="36000" tIns="0" rIns="36000" bIns="0" anchor="t"/>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algn="l" defTabSz="914400" rtl="0" eaLnBrk="1" fontAlgn="base" latinLnBrk="0" hangingPunct="1">
              <a:lnSpc>
                <a:spcPct val="100000"/>
              </a:lnSpc>
              <a:spcBef>
                <a:spcPts val="1200"/>
              </a:spcBef>
              <a:spcAft>
                <a:spcPct val="0"/>
              </a:spcAft>
              <a:buClr>
                <a:srgbClr val="4F81BD"/>
              </a:buClr>
              <a:buSzPct val="75000"/>
              <a:buFontTx/>
              <a:buNone/>
              <a:tabLst/>
              <a:defRPr/>
            </a:pP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Den båd, som i første omgang har retten til vejen skal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holde sin kurs og fart </a:t>
            </a: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stabilt, så den båd, der har vigepligt, kan tage effektive forholdsregler for at undgå sammenstød.</a:t>
            </a:r>
          </a:p>
          <a:p>
            <a:pPr marL="0" marR="0" lvl="0" indent="0" algn="l" defTabSz="914400" rtl="0" eaLnBrk="1" fontAlgn="base" latinLnBrk="0" hangingPunct="1">
              <a:lnSpc>
                <a:spcPct val="100000"/>
              </a:lnSpc>
              <a:spcBef>
                <a:spcPts val="1200"/>
              </a:spcBef>
              <a:spcAft>
                <a:spcPct val="0"/>
              </a:spcAft>
              <a:buClr>
                <a:srgbClr val="4F81BD"/>
              </a:buClr>
              <a:buSzPct val="75000"/>
              <a:buFontTx/>
              <a:buNone/>
              <a:tabLst/>
              <a:defRPr/>
            </a:pP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Hvis den båd, som har retten til vejen, bliver i tvivl om den anden båd har til hensigt overholde sin vigepligt,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kan</a:t>
            </a: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den forsøge at komme i kontakt med den anden båd og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må</a:t>
            </a: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på dette tidspunkt gerne selv manøvrere, for at undgå sammenstød.</a:t>
            </a:r>
          </a:p>
          <a:p>
            <a:pPr marL="0" marR="0" lvl="0" indent="0" algn="l" defTabSz="914400" rtl="0" eaLnBrk="1" fontAlgn="base" latinLnBrk="0" hangingPunct="1">
              <a:lnSpc>
                <a:spcPct val="100000"/>
              </a:lnSpc>
              <a:spcBef>
                <a:spcPts val="1200"/>
              </a:spcBef>
              <a:spcAft>
                <a:spcPct val="0"/>
              </a:spcAft>
              <a:buClr>
                <a:srgbClr val="4F81BD"/>
              </a:buClr>
              <a:buSzPct val="75000"/>
              <a:buFontTx/>
              <a:buNone/>
              <a:tabLst/>
              <a:defRPr/>
            </a:pP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Hvis situationen udvikler sig og sammenstød er uundgåeligt, med mindre den båd, som i udgangspunktet havde retten til vejen manøvrerer, </a:t>
            </a:r>
            <a:r>
              <a:rPr kumimoji="0" lang="da-DK" sz="1600" b="0" i="0" u="sng"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SKAL</a:t>
            </a:r>
            <a:r>
              <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 denne båd gøre hvad den kan for at undgå sammenstød.</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endParaRPr kumimoji="0" lang="da-DK" sz="16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2000" b="0"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DER ER IKKE PÅSEJLINGSRET.</a:t>
            </a:r>
          </a:p>
        </p:txBody>
      </p:sp>
      <p:grpSp>
        <p:nvGrpSpPr>
          <p:cNvPr id="3" name="Group 2">
            <a:extLst>
              <a:ext uri="{FF2B5EF4-FFF2-40B4-BE49-F238E27FC236}">
                <a16:creationId xmlns:a16="http://schemas.microsoft.com/office/drawing/2014/main" id="{EFB1061E-F8D4-CBF1-3FE6-D0C97FCD060F}"/>
              </a:ext>
            </a:extLst>
          </p:cNvPr>
          <p:cNvGrpSpPr>
            <a:grpSpLocks noChangeAspect="1"/>
          </p:cNvGrpSpPr>
          <p:nvPr/>
        </p:nvGrpSpPr>
        <p:grpSpPr>
          <a:xfrm>
            <a:off x="554379" y="1500722"/>
            <a:ext cx="3875167" cy="3611078"/>
            <a:chOff x="977633" y="1886163"/>
            <a:chExt cx="3330036" cy="3103097"/>
          </a:xfrm>
        </p:grpSpPr>
        <p:sp>
          <p:nvSpPr>
            <p:cNvPr id="61" name="Rectangle 60">
              <a:extLst>
                <a:ext uri="{FF2B5EF4-FFF2-40B4-BE49-F238E27FC236}">
                  <a16:creationId xmlns:a16="http://schemas.microsoft.com/office/drawing/2014/main" id="{C947F7D8-1889-9A10-5E6A-C905835B6053}"/>
                </a:ext>
              </a:extLst>
            </p:cNvPr>
            <p:cNvSpPr/>
            <p:nvPr/>
          </p:nvSpPr>
          <p:spPr>
            <a:xfrm>
              <a:off x="977633" y="1886163"/>
              <a:ext cx="3330036" cy="3103097"/>
            </a:xfrm>
            <a:prstGeom prst="rect">
              <a:avLst/>
            </a:prstGeom>
            <a:solidFill>
              <a:srgbClr val="8BC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strike="noStrike" kern="1200" cap="none" spc="0" normalizeH="0" baseline="0" noProof="0" dirty="0">
                <a:ln>
                  <a:noFill/>
                </a:ln>
                <a:solidFill>
                  <a:prstClr val="white"/>
                </a:solidFill>
                <a:effectLst/>
                <a:uLnTx/>
                <a:uFillTx/>
                <a:latin typeface="Century Gothic"/>
              </a:endParaRPr>
            </a:p>
          </p:txBody>
        </p:sp>
        <p:sp>
          <p:nvSpPr>
            <p:cNvPr id="63" name="Freeform: Shape 62">
              <a:extLst>
                <a:ext uri="{FF2B5EF4-FFF2-40B4-BE49-F238E27FC236}">
                  <a16:creationId xmlns:a16="http://schemas.microsoft.com/office/drawing/2014/main" id="{D8C79B06-429E-F2A2-9831-498AA2550EE7}"/>
                </a:ext>
              </a:extLst>
            </p:cNvPr>
            <p:cNvSpPr/>
            <p:nvPr/>
          </p:nvSpPr>
          <p:spPr>
            <a:xfrm rot="5400000">
              <a:off x="2384996" y="2742147"/>
              <a:ext cx="635042" cy="311794"/>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Lst>
              <a:ahLst/>
              <a:cxnLst>
                <a:cxn ang="0">
                  <a:pos x="connsiteX0" y="connsiteY0"/>
                </a:cxn>
                <a:cxn ang="0">
                  <a:pos x="connsiteX1" y="connsiteY1"/>
                </a:cxn>
                <a:cxn ang="0">
                  <a:pos x="connsiteX2" y="connsiteY2"/>
                </a:cxn>
              </a:cxnLst>
              <a:rect l="l" t="t" r="r" b="b"/>
              <a:pathLst>
                <a:path w="424815" h="248595">
                  <a:moveTo>
                    <a:pt x="0" y="248595"/>
                  </a:moveTo>
                  <a:cubicBezTo>
                    <a:pt x="3069" y="132549"/>
                    <a:pt x="36513" y="70583"/>
                    <a:pt x="107315" y="29520"/>
                  </a:cubicBezTo>
                  <a:cubicBezTo>
                    <a:pt x="178118" y="-11543"/>
                    <a:pt x="424815" y="2215"/>
                    <a:pt x="424815" y="2215"/>
                  </a:cubicBezTo>
                </a:path>
              </a:pathLst>
            </a:custGeom>
            <a:noFill/>
            <a:ln>
              <a:solidFill>
                <a:srgbClr val="262E3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strike="noStrike" kern="1200" cap="none" spc="0" normalizeH="0" baseline="0" noProof="0" dirty="0">
                <a:ln>
                  <a:noFill/>
                </a:ln>
                <a:solidFill>
                  <a:prstClr val="white"/>
                </a:solidFill>
                <a:effectLst/>
                <a:uLnTx/>
                <a:uFillTx/>
                <a:latin typeface="Century Gothic"/>
              </a:endParaRPr>
            </a:p>
          </p:txBody>
        </p:sp>
        <p:sp>
          <p:nvSpPr>
            <p:cNvPr id="64" name="Freeform: Shape 63">
              <a:extLst>
                <a:ext uri="{FF2B5EF4-FFF2-40B4-BE49-F238E27FC236}">
                  <a16:creationId xmlns:a16="http://schemas.microsoft.com/office/drawing/2014/main" id="{1DCEAFC6-D42D-D9F2-0D3D-85D7AC7E7AB6}"/>
                </a:ext>
              </a:extLst>
            </p:cNvPr>
            <p:cNvSpPr/>
            <p:nvPr/>
          </p:nvSpPr>
          <p:spPr>
            <a:xfrm flipV="1">
              <a:off x="2853022" y="3300935"/>
              <a:ext cx="514804" cy="1099228"/>
            </a:xfrm>
            <a:custGeom>
              <a:avLst/>
              <a:gdLst>
                <a:gd name="connsiteX0" fmla="*/ 0 w 807720"/>
                <a:gd name="connsiteY0" fmla="*/ 178009 h 192673"/>
                <a:gd name="connsiteX1" fmla="*/ 248920 w 807720"/>
                <a:gd name="connsiteY1" fmla="*/ 178009 h 192673"/>
                <a:gd name="connsiteX2" fmla="*/ 452120 w 807720"/>
                <a:gd name="connsiteY2" fmla="*/ 25609 h 192673"/>
                <a:gd name="connsiteX3" fmla="*/ 807720 w 807720"/>
                <a:gd name="connsiteY3" fmla="*/ 209 h 192673"/>
                <a:gd name="connsiteX0" fmla="*/ 0 w 807720"/>
                <a:gd name="connsiteY0" fmla="*/ 178009 h 189585"/>
                <a:gd name="connsiteX1" fmla="*/ 248920 w 807720"/>
                <a:gd name="connsiteY1" fmla="*/ 178009 h 189585"/>
                <a:gd name="connsiteX2" fmla="*/ 452120 w 807720"/>
                <a:gd name="connsiteY2" fmla="*/ 25609 h 189585"/>
                <a:gd name="connsiteX3" fmla="*/ 807720 w 807720"/>
                <a:gd name="connsiteY3" fmla="*/ 209 h 189585"/>
                <a:gd name="connsiteX0" fmla="*/ 0 w 807720"/>
                <a:gd name="connsiteY0" fmla="*/ 177801 h 178355"/>
                <a:gd name="connsiteX1" fmla="*/ 260350 w 807720"/>
                <a:gd name="connsiteY1" fmla="*/ 154941 h 178355"/>
                <a:gd name="connsiteX2" fmla="*/ 452120 w 807720"/>
                <a:gd name="connsiteY2" fmla="*/ 25401 h 178355"/>
                <a:gd name="connsiteX3" fmla="*/ 807720 w 807720"/>
                <a:gd name="connsiteY3" fmla="*/ 1 h 178355"/>
                <a:gd name="connsiteX0" fmla="*/ 0 w 807720"/>
                <a:gd name="connsiteY0" fmla="*/ 177801 h 178355"/>
                <a:gd name="connsiteX1" fmla="*/ 260350 w 807720"/>
                <a:gd name="connsiteY1" fmla="*/ 154941 h 178355"/>
                <a:gd name="connsiteX2" fmla="*/ 423545 w 807720"/>
                <a:gd name="connsiteY2" fmla="*/ 25401 h 178355"/>
                <a:gd name="connsiteX3" fmla="*/ 807720 w 807720"/>
                <a:gd name="connsiteY3" fmla="*/ 1 h 178355"/>
                <a:gd name="connsiteX0" fmla="*/ 0 w 807720"/>
                <a:gd name="connsiteY0" fmla="*/ 177800 h 178060"/>
                <a:gd name="connsiteX1" fmla="*/ 218440 w 807720"/>
                <a:gd name="connsiteY1" fmla="*/ 151130 h 178060"/>
                <a:gd name="connsiteX2" fmla="*/ 423545 w 807720"/>
                <a:gd name="connsiteY2" fmla="*/ 25400 h 178060"/>
                <a:gd name="connsiteX3" fmla="*/ 807720 w 807720"/>
                <a:gd name="connsiteY3" fmla="*/ 0 h 178060"/>
                <a:gd name="connsiteX0" fmla="*/ 0 w 813435"/>
                <a:gd name="connsiteY0" fmla="*/ 204470 h 204730"/>
                <a:gd name="connsiteX1" fmla="*/ 218440 w 813435"/>
                <a:gd name="connsiteY1" fmla="*/ 177800 h 204730"/>
                <a:gd name="connsiteX2" fmla="*/ 423545 w 813435"/>
                <a:gd name="connsiteY2" fmla="*/ 52070 h 204730"/>
                <a:gd name="connsiteX3" fmla="*/ 813435 w 813435"/>
                <a:gd name="connsiteY3" fmla="*/ 0 h 204730"/>
                <a:gd name="connsiteX0" fmla="*/ 0 w 813435"/>
                <a:gd name="connsiteY0" fmla="*/ 204470 h 204877"/>
                <a:gd name="connsiteX1" fmla="*/ 218440 w 813435"/>
                <a:gd name="connsiteY1" fmla="*/ 177800 h 204877"/>
                <a:gd name="connsiteX2" fmla="*/ 419735 w 813435"/>
                <a:gd name="connsiteY2" fmla="*/ 36830 h 204877"/>
                <a:gd name="connsiteX3" fmla="*/ 813435 w 813435"/>
                <a:gd name="connsiteY3" fmla="*/ 0 h 204877"/>
                <a:gd name="connsiteX0" fmla="*/ 0 w 838200"/>
                <a:gd name="connsiteY0" fmla="*/ 292100 h 292116"/>
                <a:gd name="connsiteX1" fmla="*/ 243205 w 838200"/>
                <a:gd name="connsiteY1" fmla="*/ 177800 h 292116"/>
                <a:gd name="connsiteX2" fmla="*/ 444500 w 838200"/>
                <a:gd name="connsiteY2" fmla="*/ 36830 h 292116"/>
                <a:gd name="connsiteX3" fmla="*/ 838200 w 838200"/>
                <a:gd name="connsiteY3" fmla="*/ 0 h 292116"/>
                <a:gd name="connsiteX0" fmla="*/ 0 w 838200"/>
                <a:gd name="connsiteY0" fmla="*/ 292100 h 292100"/>
                <a:gd name="connsiteX1" fmla="*/ 243205 w 838200"/>
                <a:gd name="connsiteY1" fmla="*/ 177800 h 292100"/>
                <a:gd name="connsiteX2" fmla="*/ 444500 w 838200"/>
                <a:gd name="connsiteY2" fmla="*/ 36830 h 292100"/>
                <a:gd name="connsiteX3" fmla="*/ 838200 w 838200"/>
                <a:gd name="connsiteY3" fmla="*/ 0 h 292100"/>
                <a:gd name="connsiteX0" fmla="*/ 0 w 838200"/>
                <a:gd name="connsiteY0" fmla="*/ 292100 h 292100"/>
                <a:gd name="connsiteX1" fmla="*/ 444500 w 838200"/>
                <a:gd name="connsiteY1" fmla="*/ 36830 h 292100"/>
                <a:gd name="connsiteX2" fmla="*/ 838200 w 838200"/>
                <a:gd name="connsiteY2" fmla="*/ 0 h 292100"/>
                <a:gd name="connsiteX0" fmla="*/ 1 w 838201"/>
                <a:gd name="connsiteY0" fmla="*/ 292100 h 292100"/>
                <a:gd name="connsiteX1" fmla="*/ 444501 w 838201"/>
                <a:gd name="connsiteY1" fmla="*/ 36830 h 292100"/>
                <a:gd name="connsiteX2" fmla="*/ 838201 w 838201"/>
                <a:gd name="connsiteY2" fmla="*/ 0 h 292100"/>
                <a:gd name="connsiteX0" fmla="*/ 7 w 838207"/>
                <a:gd name="connsiteY0" fmla="*/ 292100 h 292100"/>
                <a:gd name="connsiteX1" fmla="*/ 193047 w 838207"/>
                <a:gd name="connsiteY1" fmla="*/ 61595 h 292100"/>
                <a:gd name="connsiteX2" fmla="*/ 838207 w 838207"/>
                <a:gd name="connsiteY2" fmla="*/ 0 h 292100"/>
                <a:gd name="connsiteX0" fmla="*/ 5 w 838205"/>
                <a:gd name="connsiteY0" fmla="*/ 292100 h 292100"/>
                <a:gd name="connsiteX1" fmla="*/ 193045 w 838205"/>
                <a:gd name="connsiteY1" fmla="*/ 61595 h 292100"/>
                <a:gd name="connsiteX2" fmla="*/ 838205 w 838205"/>
                <a:gd name="connsiteY2" fmla="*/ 0 h 292100"/>
                <a:gd name="connsiteX0" fmla="*/ 4 w 424819"/>
                <a:gd name="connsiteY0" fmla="*/ 254026 h 254026"/>
                <a:gd name="connsiteX1" fmla="*/ 193044 w 424819"/>
                <a:gd name="connsiteY1" fmla="*/ 23521 h 254026"/>
                <a:gd name="connsiteX2" fmla="*/ 424819 w 424819"/>
                <a:gd name="connsiteY2" fmla="*/ 7646 h 254026"/>
                <a:gd name="connsiteX0" fmla="*/ 10 w 424825"/>
                <a:gd name="connsiteY0" fmla="*/ 248595 h 248595"/>
                <a:gd name="connsiteX1" fmla="*/ 107325 w 424825"/>
                <a:gd name="connsiteY1" fmla="*/ 29520 h 248595"/>
                <a:gd name="connsiteX2" fmla="*/ 424825 w 424825"/>
                <a:gd name="connsiteY2" fmla="*/ 2215 h 248595"/>
                <a:gd name="connsiteX0" fmla="*/ 0 w 424815"/>
                <a:gd name="connsiteY0" fmla="*/ 248595 h 248595"/>
                <a:gd name="connsiteX1" fmla="*/ 107315 w 424815"/>
                <a:gd name="connsiteY1" fmla="*/ 29520 h 248595"/>
                <a:gd name="connsiteX2" fmla="*/ 424815 w 424815"/>
                <a:gd name="connsiteY2" fmla="*/ 2215 h 248595"/>
                <a:gd name="connsiteX0" fmla="*/ 5317 w 430132"/>
                <a:gd name="connsiteY0" fmla="*/ 248595 h 265534"/>
                <a:gd name="connsiteX1" fmla="*/ 8812 w 430132"/>
                <a:gd name="connsiteY1" fmla="*/ 249506 h 265534"/>
                <a:gd name="connsiteX2" fmla="*/ 112632 w 430132"/>
                <a:gd name="connsiteY2" fmla="*/ 29520 h 265534"/>
                <a:gd name="connsiteX3" fmla="*/ 430132 w 430132"/>
                <a:gd name="connsiteY3" fmla="*/ 2215 h 265534"/>
                <a:gd name="connsiteX0" fmla="*/ 0 w 424815"/>
                <a:gd name="connsiteY0" fmla="*/ 248595 h 404520"/>
                <a:gd name="connsiteX1" fmla="*/ 21070 w 424815"/>
                <a:gd name="connsiteY1" fmla="*/ 399806 h 404520"/>
                <a:gd name="connsiteX2" fmla="*/ 107315 w 424815"/>
                <a:gd name="connsiteY2" fmla="*/ 29520 h 404520"/>
                <a:gd name="connsiteX3" fmla="*/ 424815 w 424815"/>
                <a:gd name="connsiteY3" fmla="*/ 2215 h 404520"/>
                <a:gd name="connsiteX0" fmla="*/ 1051 w 415823"/>
                <a:gd name="connsiteY0" fmla="*/ 624344 h 624344"/>
                <a:gd name="connsiteX1" fmla="*/ 12078 w 415823"/>
                <a:gd name="connsiteY1" fmla="*/ 399806 h 624344"/>
                <a:gd name="connsiteX2" fmla="*/ 98323 w 415823"/>
                <a:gd name="connsiteY2" fmla="*/ 29520 h 624344"/>
                <a:gd name="connsiteX3" fmla="*/ 415823 w 415823"/>
                <a:gd name="connsiteY3" fmla="*/ 2215 h 624344"/>
                <a:gd name="connsiteX0" fmla="*/ 8981 w 423753"/>
                <a:gd name="connsiteY0" fmla="*/ 624344 h 624344"/>
                <a:gd name="connsiteX1" fmla="*/ 7454 w 423753"/>
                <a:gd name="connsiteY1" fmla="*/ 261803 h 624344"/>
                <a:gd name="connsiteX2" fmla="*/ 106253 w 423753"/>
                <a:gd name="connsiteY2" fmla="*/ 29520 h 624344"/>
                <a:gd name="connsiteX3" fmla="*/ 423753 w 423753"/>
                <a:gd name="connsiteY3" fmla="*/ 2215 h 624344"/>
                <a:gd name="connsiteX0" fmla="*/ 1 w 414773"/>
                <a:gd name="connsiteY0" fmla="*/ 624344 h 624344"/>
                <a:gd name="connsiteX1" fmla="*/ 97273 w 414773"/>
                <a:gd name="connsiteY1" fmla="*/ 29520 h 624344"/>
                <a:gd name="connsiteX2" fmla="*/ 414773 w 414773"/>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4344 h 624344"/>
                <a:gd name="connsiteX1" fmla="*/ 97272 w 414772"/>
                <a:gd name="connsiteY1" fmla="*/ 29520 h 624344"/>
                <a:gd name="connsiteX2" fmla="*/ 414772 w 414772"/>
                <a:gd name="connsiteY2" fmla="*/ 2215 h 624344"/>
                <a:gd name="connsiteX0" fmla="*/ 0 w 414772"/>
                <a:gd name="connsiteY0" fmla="*/ 627491 h 627491"/>
                <a:gd name="connsiteX1" fmla="*/ 97272 w 414772"/>
                <a:gd name="connsiteY1" fmla="*/ 32667 h 627491"/>
                <a:gd name="connsiteX2" fmla="*/ 414772 w 414772"/>
                <a:gd name="connsiteY2" fmla="*/ 5362 h 627491"/>
                <a:gd name="connsiteX0" fmla="*/ 2374 w 417146"/>
                <a:gd name="connsiteY0" fmla="*/ 627491 h 627491"/>
                <a:gd name="connsiteX1" fmla="*/ 99646 w 417146"/>
                <a:gd name="connsiteY1" fmla="*/ 32667 h 627491"/>
                <a:gd name="connsiteX2" fmla="*/ 417146 w 417146"/>
                <a:gd name="connsiteY2" fmla="*/ 5362 h 627491"/>
              </a:gdLst>
              <a:ahLst/>
              <a:cxnLst>
                <a:cxn ang="0">
                  <a:pos x="connsiteX0" y="connsiteY0"/>
                </a:cxn>
                <a:cxn ang="0">
                  <a:pos x="connsiteX1" y="connsiteY1"/>
                </a:cxn>
                <a:cxn ang="0">
                  <a:pos x="connsiteX2" y="connsiteY2"/>
                </a:cxn>
              </a:cxnLst>
              <a:rect l="l" t="t" r="r" b="b"/>
              <a:pathLst>
                <a:path w="417146" h="627491">
                  <a:moveTo>
                    <a:pt x="2374" y="627491"/>
                  </a:moveTo>
                  <a:cubicBezTo>
                    <a:pt x="5064" y="499470"/>
                    <a:pt x="-29905" y="90461"/>
                    <a:pt x="99646" y="32667"/>
                  </a:cubicBezTo>
                  <a:cubicBezTo>
                    <a:pt x="213131" y="-17960"/>
                    <a:pt x="417146" y="5362"/>
                    <a:pt x="417146" y="5362"/>
                  </a:cubicBezTo>
                </a:path>
              </a:pathLst>
            </a:custGeom>
            <a:noFill/>
            <a:ln>
              <a:solidFill>
                <a:srgbClr val="262E3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strike="noStrike" kern="1200" cap="none" spc="0" normalizeH="0" baseline="0" noProof="0" dirty="0">
                <a:ln>
                  <a:noFill/>
                </a:ln>
                <a:solidFill>
                  <a:prstClr val="white"/>
                </a:solidFill>
                <a:effectLst/>
                <a:uLnTx/>
                <a:uFillTx/>
                <a:latin typeface="Century Gothic"/>
              </a:endParaRPr>
            </a:p>
          </p:txBody>
        </p:sp>
        <p:grpSp>
          <p:nvGrpSpPr>
            <p:cNvPr id="65" name="Group 64">
              <a:extLst>
                <a:ext uri="{FF2B5EF4-FFF2-40B4-BE49-F238E27FC236}">
                  <a16:creationId xmlns:a16="http://schemas.microsoft.com/office/drawing/2014/main" id="{1DE64197-C4D4-724A-3739-E03C3B74063A}"/>
                </a:ext>
              </a:extLst>
            </p:cNvPr>
            <p:cNvGrpSpPr>
              <a:grpSpLocks noChangeAspect="1"/>
            </p:cNvGrpSpPr>
            <p:nvPr/>
          </p:nvGrpSpPr>
          <p:grpSpPr>
            <a:xfrm rot="10800000">
              <a:off x="1196318" y="2216023"/>
              <a:ext cx="1190135" cy="728999"/>
              <a:chOff x="2127884" y="4648200"/>
              <a:chExt cx="1708608" cy="1046581"/>
            </a:xfrm>
          </p:grpSpPr>
          <p:sp>
            <p:nvSpPr>
              <p:cNvPr id="66" name="Freeform: Shape 65">
                <a:extLst>
                  <a:ext uri="{FF2B5EF4-FFF2-40B4-BE49-F238E27FC236}">
                    <a16:creationId xmlns:a16="http://schemas.microsoft.com/office/drawing/2014/main" id="{B68A7958-6936-1A91-3D3E-EF47EADF2DCB}"/>
                  </a:ext>
                </a:extLst>
              </p:cNvPr>
              <p:cNvSpPr/>
              <p:nvPr/>
            </p:nvSpPr>
            <p:spPr>
              <a:xfrm>
                <a:off x="2135505" y="4946067"/>
                <a:ext cx="1228725" cy="443865"/>
              </a:xfrm>
              <a:custGeom>
                <a:avLst/>
                <a:gdLst>
                  <a:gd name="connsiteX0" fmla="*/ 0 w 1236345"/>
                  <a:gd name="connsiteY0" fmla="*/ 139065 h 278130"/>
                  <a:gd name="connsiteX1" fmla="*/ 1234440 w 1236345"/>
                  <a:gd name="connsiteY1" fmla="*/ 0 h 278130"/>
                  <a:gd name="connsiteX2" fmla="*/ 1236345 w 1236345"/>
                  <a:gd name="connsiteY2" fmla="*/ 278130 h 278130"/>
                  <a:gd name="connsiteX3" fmla="*/ 0 w 1236345"/>
                  <a:gd name="connsiteY3" fmla="*/ 139065 h 278130"/>
                  <a:gd name="connsiteX0" fmla="*/ 0 w 1198245"/>
                  <a:gd name="connsiteY0" fmla="*/ 798195 h 798195"/>
                  <a:gd name="connsiteX1" fmla="*/ 1196340 w 1198245"/>
                  <a:gd name="connsiteY1" fmla="*/ 0 h 798195"/>
                  <a:gd name="connsiteX2" fmla="*/ 1198245 w 1198245"/>
                  <a:gd name="connsiteY2" fmla="*/ 278130 h 798195"/>
                  <a:gd name="connsiteX3" fmla="*/ 0 w 1198245"/>
                  <a:gd name="connsiteY3" fmla="*/ 798195 h 798195"/>
                  <a:gd name="connsiteX0" fmla="*/ 0 w 1228725"/>
                  <a:gd name="connsiteY0" fmla="*/ 798195 h 1017270"/>
                  <a:gd name="connsiteX1" fmla="*/ 1196340 w 1228725"/>
                  <a:gd name="connsiteY1" fmla="*/ 0 h 1017270"/>
                  <a:gd name="connsiteX2" fmla="*/ 1228725 w 1228725"/>
                  <a:gd name="connsiteY2" fmla="*/ 1017270 h 1017270"/>
                  <a:gd name="connsiteX3" fmla="*/ 0 w 1228725"/>
                  <a:gd name="connsiteY3" fmla="*/ 798195 h 1017270"/>
                  <a:gd name="connsiteX0" fmla="*/ 0 w 1228725"/>
                  <a:gd name="connsiteY0" fmla="*/ 224790 h 443865"/>
                  <a:gd name="connsiteX1" fmla="*/ 1226820 w 1228725"/>
                  <a:gd name="connsiteY1" fmla="*/ 0 h 443865"/>
                  <a:gd name="connsiteX2" fmla="*/ 1228725 w 1228725"/>
                  <a:gd name="connsiteY2" fmla="*/ 443865 h 443865"/>
                  <a:gd name="connsiteX3" fmla="*/ 0 w 1228725"/>
                  <a:gd name="connsiteY3" fmla="*/ 224790 h 443865"/>
                </a:gdLst>
                <a:ahLst/>
                <a:cxnLst>
                  <a:cxn ang="0">
                    <a:pos x="connsiteX0" y="connsiteY0"/>
                  </a:cxn>
                  <a:cxn ang="0">
                    <a:pos x="connsiteX1" y="connsiteY1"/>
                  </a:cxn>
                  <a:cxn ang="0">
                    <a:pos x="connsiteX2" y="connsiteY2"/>
                  </a:cxn>
                  <a:cxn ang="0">
                    <a:pos x="connsiteX3" y="connsiteY3"/>
                  </a:cxn>
                </a:cxnLst>
                <a:rect l="l" t="t" r="r" b="b"/>
                <a:pathLst>
                  <a:path w="1228725" h="443865">
                    <a:moveTo>
                      <a:pt x="0" y="224790"/>
                    </a:moveTo>
                    <a:lnTo>
                      <a:pt x="1226820" y="0"/>
                    </a:lnTo>
                    <a:lnTo>
                      <a:pt x="1228725" y="443865"/>
                    </a:lnTo>
                    <a:lnTo>
                      <a:pt x="0" y="224790"/>
                    </a:lnTo>
                    <a:close/>
                  </a:path>
                </a:pathLst>
              </a:cu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white"/>
                  </a:solidFill>
                  <a:effectLst/>
                  <a:uLnTx/>
                  <a:uFillTx/>
                  <a:latin typeface="Century Gothic"/>
                </a:endParaRPr>
              </a:p>
            </p:txBody>
          </p:sp>
          <p:sp>
            <p:nvSpPr>
              <p:cNvPr id="67" name="Freeform: Shape 66">
                <a:extLst>
                  <a:ext uri="{FF2B5EF4-FFF2-40B4-BE49-F238E27FC236}">
                    <a16:creationId xmlns:a16="http://schemas.microsoft.com/office/drawing/2014/main" id="{188DD981-3B25-4AF9-62FE-E32660B12A5E}"/>
                  </a:ext>
                </a:extLst>
              </p:cNvPr>
              <p:cNvSpPr/>
              <p:nvPr/>
            </p:nvSpPr>
            <p:spPr>
              <a:xfrm>
                <a:off x="2127884" y="4896669"/>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white"/>
                  </a:solidFill>
                  <a:effectLst/>
                  <a:uLnTx/>
                  <a:uFillTx/>
                  <a:latin typeface="Century Gothic"/>
                </a:endParaRPr>
              </a:p>
            </p:txBody>
          </p:sp>
          <p:sp>
            <p:nvSpPr>
              <p:cNvPr id="68" name="Freeform: Shape 67">
                <a:extLst>
                  <a:ext uri="{FF2B5EF4-FFF2-40B4-BE49-F238E27FC236}">
                    <a16:creationId xmlns:a16="http://schemas.microsoft.com/office/drawing/2014/main" id="{70F6B3C5-D0D3-0E0C-9E7B-BEC79113A048}"/>
                  </a:ext>
                </a:extLst>
              </p:cNvPr>
              <p:cNvSpPr/>
              <p:nvPr/>
            </p:nvSpPr>
            <p:spPr>
              <a:xfrm flipV="1">
                <a:off x="2127884" y="5164455"/>
                <a:ext cx="1234439" cy="267786"/>
              </a:xfrm>
              <a:custGeom>
                <a:avLst/>
                <a:gdLst>
                  <a:gd name="connsiteX0" fmla="*/ 0 w 1089660"/>
                  <a:gd name="connsiteY0" fmla="*/ 204921 h 204921"/>
                  <a:gd name="connsiteX1" fmla="*/ 142875 w 1089660"/>
                  <a:gd name="connsiteY1" fmla="*/ 71571 h 204921"/>
                  <a:gd name="connsiteX2" fmla="*/ 403860 w 1089660"/>
                  <a:gd name="connsiteY2" fmla="*/ 1086 h 204921"/>
                  <a:gd name="connsiteX3" fmla="*/ 1089660 w 1089660"/>
                  <a:gd name="connsiteY3" fmla="*/ 35376 h 204921"/>
                </a:gdLst>
                <a:ahLst/>
                <a:cxnLst>
                  <a:cxn ang="0">
                    <a:pos x="connsiteX0" y="connsiteY0"/>
                  </a:cxn>
                  <a:cxn ang="0">
                    <a:pos x="connsiteX1" y="connsiteY1"/>
                  </a:cxn>
                  <a:cxn ang="0">
                    <a:pos x="connsiteX2" y="connsiteY2"/>
                  </a:cxn>
                  <a:cxn ang="0">
                    <a:pos x="connsiteX3" y="connsiteY3"/>
                  </a:cxn>
                </a:cxnLst>
                <a:rect l="l" t="t" r="r" b="b"/>
                <a:pathLst>
                  <a:path w="1089660" h="204921">
                    <a:moveTo>
                      <a:pt x="0" y="204921"/>
                    </a:moveTo>
                    <a:cubicBezTo>
                      <a:pt x="37782" y="155232"/>
                      <a:pt x="75565" y="105543"/>
                      <a:pt x="142875" y="71571"/>
                    </a:cubicBezTo>
                    <a:cubicBezTo>
                      <a:pt x="210185" y="37599"/>
                      <a:pt x="246063" y="7118"/>
                      <a:pt x="403860" y="1086"/>
                    </a:cubicBezTo>
                    <a:cubicBezTo>
                      <a:pt x="561658" y="-4947"/>
                      <a:pt x="825659" y="15214"/>
                      <a:pt x="1089660" y="35376"/>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white"/>
                  </a:solidFill>
                  <a:effectLst/>
                  <a:uLnTx/>
                  <a:uFillTx/>
                  <a:latin typeface="Century Gothic"/>
                </a:endParaRPr>
              </a:p>
            </p:txBody>
          </p:sp>
          <p:cxnSp>
            <p:nvCxnSpPr>
              <p:cNvPr id="69" name="Straight Connector 68">
                <a:extLst>
                  <a:ext uri="{FF2B5EF4-FFF2-40B4-BE49-F238E27FC236}">
                    <a16:creationId xmlns:a16="http://schemas.microsoft.com/office/drawing/2014/main" id="{D9761FA6-F296-1E65-AFB6-022AB6A4A078}"/>
                  </a:ext>
                </a:extLst>
              </p:cNvPr>
              <p:cNvCxnSpPr>
                <a:cxnSpLocks/>
                <a:stCxn id="67" idx="3"/>
                <a:endCxn id="68" idx="3"/>
              </p:cNvCxnSpPr>
              <p:nvPr/>
            </p:nvCxnSpPr>
            <p:spPr>
              <a:xfrm>
                <a:off x="3362323" y="4942898"/>
                <a:ext cx="0" cy="443114"/>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Connector 69">
                <a:extLst>
                  <a:ext uri="{FF2B5EF4-FFF2-40B4-BE49-F238E27FC236}">
                    <a16:creationId xmlns:a16="http://schemas.microsoft.com/office/drawing/2014/main" id="{466AAC8B-5172-1B55-4DCF-1B446CF52B08}"/>
                  </a:ext>
                </a:extLst>
              </p:cNvPr>
              <p:cNvCxnSpPr>
                <a:cxnSpLocks/>
              </p:cNvCxnSpPr>
              <p:nvPr/>
            </p:nvCxnSpPr>
            <p:spPr>
              <a:xfrm flipV="1">
                <a:off x="2498016" y="5004147"/>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C16742ED-AB21-E2E2-0824-061583D61CB7}"/>
                  </a:ext>
                </a:extLst>
              </p:cNvPr>
              <p:cNvCxnSpPr>
                <a:cxnSpLocks/>
              </p:cNvCxnSpPr>
              <p:nvPr/>
            </p:nvCxnSpPr>
            <p:spPr>
              <a:xfrm flipV="1">
                <a:off x="2575254" y="5004435"/>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a:extLst>
                  <a:ext uri="{FF2B5EF4-FFF2-40B4-BE49-F238E27FC236}">
                    <a16:creationId xmlns:a16="http://schemas.microsoft.com/office/drawing/2014/main" id="{DF3A2810-7712-47BA-4F12-A7B0B2623F59}"/>
                  </a:ext>
                </a:extLst>
              </p:cNvPr>
              <p:cNvCxnSpPr>
                <a:cxnSpLocks/>
              </p:cNvCxnSpPr>
              <p:nvPr/>
            </p:nvCxnSpPr>
            <p:spPr>
              <a:xfrm>
                <a:off x="2498015" y="5164167"/>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Connector 72">
                <a:extLst>
                  <a:ext uri="{FF2B5EF4-FFF2-40B4-BE49-F238E27FC236}">
                    <a16:creationId xmlns:a16="http://schemas.microsoft.com/office/drawing/2014/main" id="{271954E1-2C61-7D18-1D8E-90BBAE154319}"/>
                  </a:ext>
                </a:extLst>
              </p:cNvPr>
              <p:cNvCxnSpPr>
                <a:cxnSpLocks/>
              </p:cNvCxnSpPr>
              <p:nvPr/>
            </p:nvCxnSpPr>
            <p:spPr>
              <a:xfrm>
                <a:off x="2575254" y="5004147"/>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a:extLst>
                  <a:ext uri="{FF2B5EF4-FFF2-40B4-BE49-F238E27FC236}">
                    <a16:creationId xmlns:a16="http://schemas.microsoft.com/office/drawing/2014/main" id="{C713385F-1996-19FF-EEBF-AD1AEBB90B64}"/>
                  </a:ext>
                </a:extLst>
              </p:cNvPr>
              <p:cNvCxnSpPr>
                <a:cxnSpLocks/>
              </p:cNvCxnSpPr>
              <p:nvPr/>
            </p:nvCxnSpPr>
            <p:spPr>
              <a:xfrm>
                <a:off x="2498016" y="5168808"/>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a:extLst>
                  <a:ext uri="{FF2B5EF4-FFF2-40B4-BE49-F238E27FC236}">
                    <a16:creationId xmlns:a16="http://schemas.microsoft.com/office/drawing/2014/main" id="{F3A45D56-6503-6F59-CB6C-8154D61C4935}"/>
                  </a:ext>
                </a:extLst>
              </p:cNvPr>
              <p:cNvCxnSpPr>
                <a:cxnSpLocks/>
              </p:cNvCxnSpPr>
              <p:nvPr/>
            </p:nvCxnSpPr>
            <p:spPr>
              <a:xfrm>
                <a:off x="2575254" y="5168520"/>
                <a:ext cx="77238" cy="16002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a:extLst>
                  <a:ext uri="{FF2B5EF4-FFF2-40B4-BE49-F238E27FC236}">
                    <a16:creationId xmlns:a16="http://schemas.microsoft.com/office/drawing/2014/main" id="{3E92A285-5637-A72E-6700-DDDC9344F77F}"/>
                  </a:ext>
                </a:extLst>
              </p:cNvPr>
              <p:cNvCxnSpPr>
                <a:cxnSpLocks/>
              </p:cNvCxnSpPr>
              <p:nvPr/>
            </p:nvCxnSpPr>
            <p:spPr>
              <a:xfrm flipV="1">
                <a:off x="2498015" y="5168808"/>
                <a:ext cx="77239"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Straight Connector 76">
                <a:extLst>
                  <a:ext uri="{FF2B5EF4-FFF2-40B4-BE49-F238E27FC236}">
                    <a16:creationId xmlns:a16="http://schemas.microsoft.com/office/drawing/2014/main" id="{AE44D732-3EEE-A8C6-3E90-D0EFFDD298A8}"/>
                  </a:ext>
                </a:extLst>
              </p:cNvPr>
              <p:cNvCxnSpPr>
                <a:cxnSpLocks/>
              </p:cNvCxnSpPr>
              <p:nvPr/>
            </p:nvCxnSpPr>
            <p:spPr>
              <a:xfrm flipV="1">
                <a:off x="2575254" y="5328828"/>
                <a:ext cx="75290" cy="0"/>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Straight Connector 77">
                <a:extLst>
                  <a:ext uri="{FF2B5EF4-FFF2-40B4-BE49-F238E27FC236}">
                    <a16:creationId xmlns:a16="http://schemas.microsoft.com/office/drawing/2014/main" id="{A22702B3-9626-85FB-2C76-B56D8F7C03D5}"/>
                  </a:ext>
                </a:extLst>
              </p:cNvPr>
              <p:cNvCxnSpPr>
                <a:cxnSpLocks/>
              </p:cNvCxnSpPr>
              <p:nvPr/>
            </p:nvCxnSpPr>
            <p:spPr>
              <a:xfrm>
                <a:off x="2652492" y="5004147"/>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Straight Connector 78">
                <a:extLst>
                  <a:ext uri="{FF2B5EF4-FFF2-40B4-BE49-F238E27FC236}">
                    <a16:creationId xmlns:a16="http://schemas.microsoft.com/office/drawing/2014/main" id="{D456C5EE-999B-83FB-67B4-507DC102C561}"/>
                  </a:ext>
                </a:extLst>
              </p:cNvPr>
              <p:cNvCxnSpPr>
                <a:cxnSpLocks/>
              </p:cNvCxnSpPr>
              <p:nvPr/>
            </p:nvCxnSpPr>
            <p:spPr>
              <a:xfrm flipV="1">
                <a:off x="2654397" y="5294982"/>
                <a:ext cx="517428" cy="31686"/>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18122CB3-C7E3-7A6A-624F-95175F994F75}"/>
                  </a:ext>
                </a:extLst>
              </p:cNvPr>
              <p:cNvCxnSpPr>
                <a:cxnSpLocks/>
              </p:cNvCxnSpPr>
              <p:nvPr/>
            </p:nvCxnSpPr>
            <p:spPr>
              <a:xfrm>
                <a:off x="3169920" y="5046345"/>
                <a:ext cx="0" cy="248637"/>
              </a:xfrm>
              <a:prstGeom prst="line">
                <a:avLst/>
              </a:prstGeom>
              <a:no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sp>
            <p:nvSpPr>
              <p:cNvPr id="81" name="Freeform: Shape 80">
                <a:extLst>
                  <a:ext uri="{FF2B5EF4-FFF2-40B4-BE49-F238E27FC236}">
                    <a16:creationId xmlns:a16="http://schemas.microsoft.com/office/drawing/2014/main" id="{67388D6B-750A-04FA-8284-B0F3531952CF}"/>
                  </a:ext>
                </a:extLst>
              </p:cNvPr>
              <p:cNvSpPr/>
              <p:nvPr/>
            </p:nvSpPr>
            <p:spPr>
              <a:xfrm>
                <a:off x="3287073"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sp>
            <p:nvSpPr>
              <p:cNvPr id="82" name="Freeform: Shape 81">
                <a:extLst>
                  <a:ext uri="{FF2B5EF4-FFF2-40B4-BE49-F238E27FC236}">
                    <a16:creationId xmlns:a16="http://schemas.microsoft.com/office/drawing/2014/main" id="{BE3220D2-E9E1-5755-2040-A45CCE060746}"/>
                  </a:ext>
                </a:extLst>
              </p:cNvPr>
              <p:cNvSpPr/>
              <p:nvPr/>
            </p:nvSpPr>
            <p:spPr>
              <a:xfrm>
                <a:off x="3472081" y="4648200"/>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sp>
            <p:nvSpPr>
              <p:cNvPr id="83" name="Rectangle 82">
                <a:extLst>
                  <a:ext uri="{FF2B5EF4-FFF2-40B4-BE49-F238E27FC236}">
                    <a16:creationId xmlns:a16="http://schemas.microsoft.com/office/drawing/2014/main" id="{47B585D4-C184-6675-4CA0-CE40F07FE995}"/>
                  </a:ext>
                </a:extLst>
              </p:cNvPr>
              <p:cNvSpPr/>
              <p:nvPr/>
            </p:nvSpPr>
            <p:spPr>
              <a:xfrm>
                <a:off x="3300496" y="5110296"/>
                <a:ext cx="190485" cy="102870"/>
              </a:xfrm>
              <a:prstGeom prst="rect">
                <a:avLst/>
              </a:pr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white"/>
                  </a:solidFill>
                  <a:effectLst/>
                  <a:uLnTx/>
                  <a:uFillTx/>
                  <a:latin typeface="Century Gothic"/>
                </a:endParaRPr>
              </a:p>
            </p:txBody>
          </p:sp>
          <p:sp>
            <p:nvSpPr>
              <p:cNvPr id="84" name="Freeform: Shape 83">
                <a:extLst>
                  <a:ext uri="{FF2B5EF4-FFF2-40B4-BE49-F238E27FC236}">
                    <a16:creationId xmlns:a16="http://schemas.microsoft.com/office/drawing/2014/main" id="{81829ADD-CD5B-D13A-3723-338ABFCB68F8}"/>
                  </a:ext>
                </a:extLst>
              </p:cNvPr>
              <p:cNvSpPr/>
              <p:nvPr/>
            </p:nvSpPr>
            <p:spPr>
              <a:xfrm rot="20419614" flipV="1">
                <a:off x="3555157" y="5147184"/>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sp>
            <p:nvSpPr>
              <p:cNvPr id="85" name="Freeform: Shape 84">
                <a:extLst>
                  <a:ext uri="{FF2B5EF4-FFF2-40B4-BE49-F238E27FC236}">
                    <a16:creationId xmlns:a16="http://schemas.microsoft.com/office/drawing/2014/main" id="{40F2059C-7700-4179-6E9A-582FCB402FEC}"/>
                  </a:ext>
                </a:extLst>
              </p:cNvPr>
              <p:cNvSpPr/>
              <p:nvPr/>
            </p:nvSpPr>
            <p:spPr>
              <a:xfrm rot="20419614" flipV="1">
                <a:off x="3556805" y="5079638"/>
                <a:ext cx="279687" cy="112181"/>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sp>
            <p:nvSpPr>
              <p:cNvPr id="86" name="Freeform: Shape 85">
                <a:extLst>
                  <a:ext uri="{FF2B5EF4-FFF2-40B4-BE49-F238E27FC236}">
                    <a16:creationId xmlns:a16="http://schemas.microsoft.com/office/drawing/2014/main" id="{37A3BD16-6081-AFAA-961B-8ABBD41D3BB7}"/>
                  </a:ext>
                </a:extLst>
              </p:cNvPr>
              <p:cNvSpPr/>
              <p:nvPr/>
            </p:nvSpPr>
            <p:spPr>
              <a:xfrm flipV="1">
                <a:off x="3287073"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sp>
            <p:nvSpPr>
              <p:cNvPr id="87" name="Freeform: Shape 86">
                <a:extLst>
                  <a:ext uri="{FF2B5EF4-FFF2-40B4-BE49-F238E27FC236}">
                    <a16:creationId xmlns:a16="http://schemas.microsoft.com/office/drawing/2014/main" id="{4137D618-FDCB-F572-E5FC-8651559260D5}"/>
                  </a:ext>
                </a:extLst>
              </p:cNvPr>
              <p:cNvSpPr/>
              <p:nvPr/>
            </p:nvSpPr>
            <p:spPr>
              <a:xfrm flipV="1">
                <a:off x="3472081" y="5447131"/>
                <a:ext cx="287655" cy="247650"/>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grpSp>
        <p:grpSp>
          <p:nvGrpSpPr>
            <p:cNvPr id="88" name="Group 87">
              <a:extLst>
                <a:ext uri="{FF2B5EF4-FFF2-40B4-BE49-F238E27FC236}">
                  <a16:creationId xmlns:a16="http://schemas.microsoft.com/office/drawing/2014/main" id="{ECEB3309-E665-0BD3-8753-24162B0B5963}"/>
                </a:ext>
              </a:extLst>
            </p:cNvPr>
            <p:cNvGrpSpPr>
              <a:grpSpLocks noChangeAspect="1"/>
            </p:cNvGrpSpPr>
            <p:nvPr/>
          </p:nvGrpSpPr>
          <p:grpSpPr>
            <a:xfrm>
              <a:off x="3215740" y="3421703"/>
              <a:ext cx="607993" cy="1092681"/>
              <a:chOff x="1195775" y="3074782"/>
              <a:chExt cx="591568" cy="1063161"/>
            </a:xfrm>
          </p:grpSpPr>
          <p:sp>
            <p:nvSpPr>
              <p:cNvPr id="89" name="Freeform: Shape 88">
                <a:extLst>
                  <a:ext uri="{FF2B5EF4-FFF2-40B4-BE49-F238E27FC236}">
                    <a16:creationId xmlns:a16="http://schemas.microsoft.com/office/drawing/2014/main" id="{4D58F954-DA98-BE89-9A51-D619ECA83E7B}"/>
                  </a:ext>
                </a:extLst>
              </p:cNvPr>
              <p:cNvSpPr/>
              <p:nvPr/>
            </p:nvSpPr>
            <p:spPr>
              <a:xfrm rot="16200000">
                <a:off x="1059205"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strike="noStrike" kern="1200" cap="none" spc="0" normalizeH="0" baseline="0" noProof="0" dirty="0">
                  <a:ln>
                    <a:noFill/>
                  </a:ln>
                  <a:solidFill>
                    <a:prstClr val="white"/>
                  </a:solidFill>
                  <a:effectLst/>
                  <a:uLnTx/>
                  <a:uFillTx/>
                  <a:latin typeface="Century Gothic"/>
                </a:endParaRPr>
              </a:p>
            </p:txBody>
          </p:sp>
          <p:sp>
            <p:nvSpPr>
              <p:cNvPr id="90" name="Freeform: Shape 89">
                <a:extLst>
                  <a:ext uri="{FF2B5EF4-FFF2-40B4-BE49-F238E27FC236}">
                    <a16:creationId xmlns:a16="http://schemas.microsoft.com/office/drawing/2014/main" id="{82B8D478-9C80-1B33-4B78-4E7436A74A98}"/>
                  </a:ext>
                </a:extLst>
              </p:cNvPr>
              <p:cNvSpPr/>
              <p:nvPr/>
            </p:nvSpPr>
            <p:spPr>
              <a:xfrm rot="16200000" flipV="1">
                <a:off x="1132787" y="3433682"/>
                <a:ext cx="791126" cy="73325"/>
              </a:xfrm>
              <a:custGeom>
                <a:avLst/>
                <a:gdLst>
                  <a:gd name="connsiteX0" fmla="*/ 0 w 706120"/>
                  <a:gd name="connsiteY0" fmla="*/ 81280 h 81280"/>
                  <a:gd name="connsiteX1" fmla="*/ 335280 w 706120"/>
                  <a:gd name="connsiteY1" fmla="*/ 0 h 81280"/>
                  <a:gd name="connsiteX2" fmla="*/ 706120 w 706120"/>
                  <a:gd name="connsiteY2" fmla="*/ 81280 h 81280"/>
                </a:gdLst>
                <a:ahLst/>
                <a:cxnLst>
                  <a:cxn ang="0">
                    <a:pos x="connsiteX0" y="connsiteY0"/>
                  </a:cxn>
                  <a:cxn ang="0">
                    <a:pos x="connsiteX1" y="connsiteY1"/>
                  </a:cxn>
                  <a:cxn ang="0">
                    <a:pos x="connsiteX2" y="connsiteY2"/>
                  </a:cxn>
                </a:cxnLst>
                <a:rect l="l" t="t" r="r" b="b"/>
                <a:pathLst>
                  <a:path w="706120" h="81280">
                    <a:moveTo>
                      <a:pt x="0" y="81280"/>
                    </a:moveTo>
                    <a:cubicBezTo>
                      <a:pt x="108796" y="40640"/>
                      <a:pt x="217593" y="0"/>
                      <a:pt x="335280" y="0"/>
                    </a:cubicBezTo>
                    <a:cubicBezTo>
                      <a:pt x="452967" y="0"/>
                      <a:pt x="579543" y="40640"/>
                      <a:pt x="706120" y="81280"/>
                    </a:cubicBezTo>
                  </a:path>
                </a:pathLst>
              </a:custGeom>
              <a:solidFill>
                <a:schemeClr val="bg1"/>
              </a:solidFill>
              <a:ln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DK" sz="3600" b="0" i="0" strike="noStrike" kern="1200" cap="none" spc="0" normalizeH="0" baseline="0" noProof="0" dirty="0">
                  <a:ln>
                    <a:noFill/>
                  </a:ln>
                  <a:solidFill>
                    <a:prstClr val="white"/>
                  </a:solidFill>
                  <a:effectLst/>
                  <a:uLnTx/>
                  <a:uFillTx/>
                  <a:latin typeface="Century Gothic"/>
                </a:endParaRPr>
              </a:p>
            </p:txBody>
          </p:sp>
          <p:cxnSp>
            <p:nvCxnSpPr>
              <p:cNvPr id="91" name="Straight Arrow Connector 90">
                <a:extLst>
                  <a:ext uri="{FF2B5EF4-FFF2-40B4-BE49-F238E27FC236}">
                    <a16:creationId xmlns:a16="http://schemas.microsoft.com/office/drawing/2014/main" id="{4CE405EC-D2E4-5C7C-BE61-714EA6E29890}"/>
                  </a:ext>
                </a:extLst>
              </p:cNvPr>
              <p:cNvCxnSpPr>
                <a:cxnSpLocks/>
              </p:cNvCxnSpPr>
              <p:nvPr/>
            </p:nvCxnSpPr>
            <p:spPr>
              <a:xfrm rot="16200000">
                <a:off x="1335434" y="3500937"/>
                <a:ext cx="311612" cy="0"/>
              </a:xfrm>
              <a:prstGeom prst="straightConnector1">
                <a:avLst/>
              </a:prstGeom>
              <a:solidFill>
                <a:schemeClr val="bg1"/>
              </a:solidFill>
              <a:ln>
                <a:solidFill>
                  <a:srgbClr val="584300"/>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95ACE8FF-932F-C288-D40B-0392A63A4980}"/>
                  </a:ext>
                </a:extLst>
              </p:cNvPr>
              <p:cNvSpPr/>
              <p:nvPr/>
            </p:nvSpPr>
            <p:spPr>
              <a:xfrm rot="4500690" flipV="1">
                <a:off x="1341223" y="3974282"/>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sp>
            <p:nvSpPr>
              <p:cNvPr id="93" name="Freeform: Shape 92">
                <a:extLst>
                  <a:ext uri="{FF2B5EF4-FFF2-40B4-BE49-F238E27FC236}">
                    <a16:creationId xmlns:a16="http://schemas.microsoft.com/office/drawing/2014/main" id="{216FB9F2-E4A4-587C-29A8-7EB3F108D453}"/>
                  </a:ext>
                </a:extLst>
              </p:cNvPr>
              <p:cNvSpPr/>
              <p:nvPr/>
            </p:nvSpPr>
            <p:spPr>
              <a:xfrm rot="6220513">
                <a:off x="1397172" y="3975647"/>
                <a:ext cx="231670" cy="92922"/>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black"/>
                  </a:solidFill>
                  <a:effectLst/>
                  <a:uLnTx/>
                  <a:uFillTx/>
                  <a:latin typeface="Century Gothic"/>
                </a:endParaRPr>
              </a:p>
            </p:txBody>
          </p:sp>
          <p:cxnSp>
            <p:nvCxnSpPr>
              <p:cNvPr id="94" name="Straight Connector 93">
                <a:extLst>
                  <a:ext uri="{FF2B5EF4-FFF2-40B4-BE49-F238E27FC236}">
                    <a16:creationId xmlns:a16="http://schemas.microsoft.com/office/drawing/2014/main" id="{36AAA417-5BCF-2D6F-A900-4E83A8F10B5A}"/>
                  </a:ext>
                </a:extLst>
              </p:cNvPr>
              <p:cNvCxnSpPr>
                <a:cxnSpLocks/>
              </p:cNvCxnSpPr>
              <p:nvPr/>
            </p:nvCxnSpPr>
            <p:spPr>
              <a:xfrm flipV="1">
                <a:off x="1513007" y="3387856"/>
                <a:ext cx="274336" cy="824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a:extLst>
                  <a:ext uri="{FF2B5EF4-FFF2-40B4-BE49-F238E27FC236}">
                    <a16:creationId xmlns:a16="http://schemas.microsoft.com/office/drawing/2014/main" id="{447F99E0-C68D-FADA-CB2A-963BD0402132}"/>
                  </a:ext>
                </a:extLst>
              </p:cNvPr>
              <p:cNvCxnSpPr>
                <a:cxnSpLocks/>
              </p:cNvCxnSpPr>
              <p:nvPr/>
            </p:nvCxnSpPr>
            <p:spPr>
              <a:xfrm flipH="1" flipV="1">
                <a:off x="1195775" y="3387856"/>
                <a:ext cx="258898" cy="82288"/>
              </a:xfrm>
              <a:prstGeom prst="line">
                <a:avLst/>
              </a:prstGeom>
              <a:solidFill>
                <a:schemeClr val="bg1"/>
              </a:solidFill>
              <a:ln w="19050" cap="rnd">
                <a:solidFill>
                  <a:srgbClr val="5843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 name="Oval 95">
              <a:extLst>
                <a:ext uri="{FF2B5EF4-FFF2-40B4-BE49-F238E27FC236}">
                  <a16:creationId xmlns:a16="http://schemas.microsoft.com/office/drawing/2014/main" id="{9605E2AA-55B0-775A-31D0-C9F7D73A4F1F}"/>
                </a:ext>
              </a:extLst>
            </p:cNvPr>
            <p:cNvSpPr/>
            <p:nvPr/>
          </p:nvSpPr>
          <p:spPr>
            <a:xfrm>
              <a:off x="2961606" y="3215566"/>
              <a:ext cx="1059348" cy="1418997"/>
            </a:xfrm>
            <a:custGeom>
              <a:avLst/>
              <a:gdLst>
                <a:gd name="connsiteX0" fmla="*/ 0 w 1059348"/>
                <a:gd name="connsiteY0" fmla="*/ 709499 h 1418997"/>
                <a:gd name="connsiteX1" fmla="*/ 529674 w 1059348"/>
                <a:gd name="connsiteY1" fmla="*/ 0 h 1418997"/>
                <a:gd name="connsiteX2" fmla="*/ 1059348 w 1059348"/>
                <a:gd name="connsiteY2" fmla="*/ 709499 h 1418997"/>
                <a:gd name="connsiteX3" fmla="*/ 529674 w 1059348"/>
                <a:gd name="connsiteY3" fmla="*/ 1418998 h 1418997"/>
                <a:gd name="connsiteX4" fmla="*/ 0 w 1059348"/>
                <a:gd name="connsiteY4" fmla="*/ 709499 h 141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348" h="1418997" extrusionOk="0">
                  <a:moveTo>
                    <a:pt x="0" y="709499"/>
                  </a:moveTo>
                  <a:cubicBezTo>
                    <a:pt x="-23674" y="271596"/>
                    <a:pt x="224678" y="13343"/>
                    <a:pt x="529674" y="0"/>
                  </a:cubicBezTo>
                  <a:cubicBezTo>
                    <a:pt x="852588" y="18292"/>
                    <a:pt x="1025849" y="254078"/>
                    <a:pt x="1059348" y="709499"/>
                  </a:cubicBezTo>
                  <a:cubicBezTo>
                    <a:pt x="1020456" y="1093172"/>
                    <a:pt x="825880" y="1389559"/>
                    <a:pt x="529674" y="1418998"/>
                  </a:cubicBezTo>
                  <a:cubicBezTo>
                    <a:pt x="211781" y="1384040"/>
                    <a:pt x="42056" y="1043766"/>
                    <a:pt x="0" y="709499"/>
                  </a:cubicBezTo>
                  <a:close/>
                </a:path>
              </a:pathLst>
            </a:custGeom>
            <a:noFill/>
            <a:ln w="57150" cap="rnd">
              <a:solidFill>
                <a:srgbClr val="E7A436"/>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strike="noStrike" kern="1200" cap="none" spc="0" normalizeH="0" baseline="0" noProof="0" dirty="0">
                <a:ln>
                  <a:noFill/>
                </a:ln>
                <a:solidFill>
                  <a:prstClr val="white"/>
                </a:solidFill>
                <a:effectLst/>
                <a:uLnTx/>
                <a:uFillTx/>
                <a:latin typeface="Century Gothic"/>
              </a:endParaRPr>
            </a:p>
          </p:txBody>
        </p:sp>
        <p:cxnSp>
          <p:nvCxnSpPr>
            <p:cNvPr id="97" name="Straight Arrow Connector 96">
              <a:extLst>
                <a:ext uri="{FF2B5EF4-FFF2-40B4-BE49-F238E27FC236}">
                  <a16:creationId xmlns:a16="http://schemas.microsoft.com/office/drawing/2014/main" id="{4E70F129-B768-7F1B-82D6-716DC616AF5D}"/>
                </a:ext>
              </a:extLst>
            </p:cNvPr>
            <p:cNvCxnSpPr>
              <a:cxnSpLocks/>
            </p:cNvCxnSpPr>
            <p:nvPr/>
          </p:nvCxnSpPr>
          <p:spPr>
            <a:xfrm>
              <a:off x="2617227" y="2580523"/>
              <a:ext cx="864599" cy="0"/>
            </a:xfrm>
            <a:prstGeom prst="straightConnector1">
              <a:avLst/>
            </a:prstGeom>
            <a:noFill/>
            <a:ln>
              <a:solidFill>
                <a:srgbClr val="262E3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99" name="Thought Bubble: Cloud 98">
              <a:extLst>
                <a:ext uri="{FF2B5EF4-FFF2-40B4-BE49-F238E27FC236}">
                  <a16:creationId xmlns:a16="http://schemas.microsoft.com/office/drawing/2014/main" id="{7264C58D-C648-DEF5-D210-B4F7EA9F5DE8}"/>
                </a:ext>
              </a:extLst>
            </p:cNvPr>
            <p:cNvSpPr/>
            <p:nvPr/>
          </p:nvSpPr>
          <p:spPr>
            <a:xfrm>
              <a:off x="3576705" y="2875854"/>
              <a:ext cx="537990" cy="483384"/>
            </a:xfrm>
            <a:prstGeom prst="cloudCallout">
              <a:avLst>
                <a:gd name="adj1" fmla="val -33339"/>
                <a:gd name="adj2" fmla="val 86207"/>
              </a:avLst>
            </a:prstGeom>
            <a:solidFill>
              <a:schemeClr val="bg1"/>
            </a:solidFill>
            <a:ln w="12700">
              <a:solidFill>
                <a:srgbClr val="262E31"/>
              </a:solidFill>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a:t>
              </a:r>
              <a:endParaRPr kumimoji="0" lang="da-DK" sz="2000" b="1" i="0"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grpSp>
      <p:cxnSp>
        <p:nvCxnSpPr>
          <p:cNvPr id="4" name="Straight Connector 33">
            <a:extLst>
              <a:ext uri="{FF2B5EF4-FFF2-40B4-BE49-F238E27FC236}">
                <a16:creationId xmlns:a16="http://schemas.microsoft.com/office/drawing/2014/main" id="{4CD43F91-0109-C59B-A926-9A323D294264}"/>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5" name="Group 35">
            <a:extLst>
              <a:ext uri="{FF2B5EF4-FFF2-40B4-BE49-F238E27FC236}">
                <a16:creationId xmlns:a16="http://schemas.microsoft.com/office/drawing/2014/main" id="{C96678BD-BDF1-5D1D-636E-D9EDCAB63C7E}"/>
              </a:ext>
            </a:extLst>
          </p:cNvPr>
          <p:cNvGrpSpPr>
            <a:grpSpLocks/>
          </p:cNvGrpSpPr>
          <p:nvPr/>
        </p:nvGrpSpPr>
        <p:grpSpPr bwMode="auto">
          <a:xfrm>
            <a:off x="551007" y="284400"/>
            <a:ext cx="11083636" cy="665847"/>
            <a:chOff x="-152307" y="655461"/>
            <a:chExt cx="12191818" cy="666161"/>
          </a:xfrm>
        </p:grpSpPr>
        <p:sp>
          <p:nvSpPr>
            <p:cNvPr id="6" name="TextBox 31">
              <a:extLst>
                <a:ext uri="{FF2B5EF4-FFF2-40B4-BE49-F238E27FC236}">
                  <a16:creationId xmlns:a16="http://schemas.microsoft.com/office/drawing/2014/main" id="{33BCA05F-94A2-0A39-B2DB-DE928A602A31}"/>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Den båd som har retten til vejen</a:t>
              </a:r>
            </a:p>
          </p:txBody>
        </p:sp>
        <p:cxnSp>
          <p:nvCxnSpPr>
            <p:cNvPr id="7" name="Straight Connector 33">
              <a:extLst>
                <a:ext uri="{FF2B5EF4-FFF2-40B4-BE49-F238E27FC236}">
                  <a16:creationId xmlns:a16="http://schemas.microsoft.com/office/drawing/2014/main" id="{9549129E-2379-11D1-56F7-E1C7AEAF5AAB}"/>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63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4">
            <a:extLst>
              <a:ext uri="{FF2B5EF4-FFF2-40B4-BE49-F238E27FC236}">
                <a16:creationId xmlns:a16="http://schemas.microsoft.com/office/drawing/2014/main" id="{F618517F-32DF-4E6A-8D80-D1CB520015F0}"/>
              </a:ext>
            </a:extLst>
          </p:cNvPr>
          <p:cNvSpPr txBox="1"/>
          <p:nvPr/>
        </p:nvSpPr>
        <p:spPr bwMode="auto">
          <a:xfrm>
            <a:off x="2430188" y="1884968"/>
            <a:ext cx="7607740" cy="410433"/>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tab pos="3500438" algn="l"/>
              </a:tabLst>
              <a:defRPr/>
            </a:pP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a:t>
            </a:r>
            <a:r>
              <a:rPr kumimoji="0" lang="da-DK" sz="24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rPr>
              <a:t> </a:t>
            </a: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En kort tone: 	Jeg drejer til styrbord   </a:t>
            </a:r>
          </a:p>
        </p:txBody>
      </p:sp>
      <p:sp>
        <p:nvSpPr>
          <p:cNvPr id="58376" name="TextBox 4">
            <a:extLst>
              <a:ext uri="{FF2B5EF4-FFF2-40B4-BE49-F238E27FC236}">
                <a16:creationId xmlns:a16="http://schemas.microsoft.com/office/drawing/2014/main" id="{BB37609F-380B-494C-95AF-B7BFCE6182FB}"/>
              </a:ext>
            </a:extLst>
          </p:cNvPr>
          <p:cNvSpPr txBox="1">
            <a:spLocks noChangeArrowheads="1"/>
          </p:cNvSpPr>
          <p:nvPr/>
        </p:nvSpPr>
        <p:spPr bwMode="auto">
          <a:xfrm>
            <a:off x="1719793" y="4690637"/>
            <a:ext cx="8113419"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marR="0" lvl="0" indent="0" algn="l" defTabSz="914400" rtl="0" eaLnBrk="1" fontAlgn="base" latinLnBrk="0" hangingPunct="1">
              <a:lnSpc>
                <a:spcPct val="120000"/>
              </a:lnSpc>
              <a:spcBef>
                <a:spcPct val="0"/>
              </a:spcBef>
              <a:spcAft>
                <a:spcPct val="0"/>
              </a:spcAft>
              <a:buClrTx/>
              <a:buSzTx/>
              <a:buFontTx/>
              <a:buNone/>
              <a:tabLst>
                <a:tab pos="4216400" algn="l"/>
              </a:tabLst>
              <a:defRPr/>
            </a:pPr>
            <a:r>
              <a:rPr kumimoji="0" lang="da-DK" alt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rPr>
              <a:t>▬▬▬  </a:t>
            </a:r>
            <a:r>
              <a:rPr kumimoji="0" lang="da-DK" altLang="da-DK" sz="24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rPr>
              <a:t> </a:t>
            </a:r>
            <a:r>
              <a:rPr kumimoji="0" lang="da-DK" alt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Én lang tone: 	Advarselssignal</a:t>
            </a:r>
            <a:endParaRPr kumimoji="0" lang="da-DK" altLang="da-DK" sz="16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18" name="TextBox 4">
            <a:extLst>
              <a:ext uri="{FF2B5EF4-FFF2-40B4-BE49-F238E27FC236}">
                <a16:creationId xmlns:a16="http://schemas.microsoft.com/office/drawing/2014/main" id="{01FD7EEA-FDBE-4F50-8466-04CC69F78605}"/>
              </a:ext>
            </a:extLst>
          </p:cNvPr>
          <p:cNvSpPr txBox="1"/>
          <p:nvPr/>
        </p:nvSpPr>
        <p:spPr bwMode="auto">
          <a:xfrm>
            <a:off x="2179044" y="2410741"/>
            <a:ext cx="8302437" cy="410433"/>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tab pos="3767138" algn="l"/>
              </a:tabLst>
              <a:defRPr/>
            </a:pP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  </a:t>
            </a:r>
            <a:r>
              <a:rPr kumimoji="0" lang="da-DK" sz="24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rPr>
              <a:t> </a:t>
            </a: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To korte toner: 	Jeg drejer til bagbord </a:t>
            </a:r>
          </a:p>
        </p:txBody>
      </p:sp>
      <p:sp>
        <p:nvSpPr>
          <p:cNvPr id="19" name="TextBox 4">
            <a:extLst>
              <a:ext uri="{FF2B5EF4-FFF2-40B4-BE49-F238E27FC236}">
                <a16:creationId xmlns:a16="http://schemas.microsoft.com/office/drawing/2014/main" id="{65876803-D2FA-42B1-834E-E10B78EBC9BA}"/>
              </a:ext>
            </a:extLst>
          </p:cNvPr>
          <p:cNvSpPr txBox="1"/>
          <p:nvPr/>
        </p:nvSpPr>
        <p:spPr bwMode="auto">
          <a:xfrm>
            <a:off x="1952984" y="2945105"/>
            <a:ext cx="9599846" cy="7386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032250" algn="l"/>
              </a:tabLst>
              <a:defRPr/>
            </a:pP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 ●  </a:t>
            </a:r>
            <a:r>
              <a:rPr kumimoji="0" lang="da-DK" sz="24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rPr>
              <a:t> </a:t>
            </a: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Tre korte toner: 	Min maskine går bak</a:t>
            </a:r>
            <a:b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b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a:t>
            </a:r>
            <a:r>
              <a:rPr kumimoji="0" lang="da-DK" sz="18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rPr>
              <a:t>(Det er ikke sikkert at skibet er begyndt at bakke endnu)</a:t>
            </a:r>
            <a:endParaRPr kumimoji="0" lang="da-DK" sz="24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endParaRPr>
          </a:p>
        </p:txBody>
      </p:sp>
      <p:sp>
        <p:nvSpPr>
          <p:cNvPr id="13" name="TextBox 4">
            <a:extLst>
              <a:ext uri="{FF2B5EF4-FFF2-40B4-BE49-F238E27FC236}">
                <a16:creationId xmlns:a16="http://schemas.microsoft.com/office/drawing/2014/main" id="{DEFE0BF7-FC73-56B8-E748-8A2CE5DF0876}"/>
              </a:ext>
            </a:extLst>
          </p:cNvPr>
          <p:cNvSpPr txBox="1"/>
          <p:nvPr/>
        </p:nvSpPr>
        <p:spPr bwMode="auto">
          <a:xfrm>
            <a:off x="1490400" y="3855271"/>
            <a:ext cx="9168491" cy="646331"/>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0"/>
              </a:spcAft>
              <a:buClrTx/>
              <a:buSzTx/>
              <a:buFontTx/>
              <a:buNone/>
              <a:tabLst>
                <a:tab pos="1346200" algn="l"/>
                <a:tab pos="4483100" algn="l"/>
              </a:tabLst>
              <a:defRPr/>
            </a:pP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 ● ● ●  </a:t>
            </a:r>
            <a:r>
              <a:rPr kumimoji="0" lang="da-DK" sz="2400" b="0" i="0" u="none" strike="noStrike" kern="1200" cap="none" spc="0" normalizeH="0" baseline="0" noProof="0" dirty="0">
                <a:ln>
                  <a:noFill/>
                </a:ln>
                <a:solidFill>
                  <a:srgbClr val="7F7F7F"/>
                </a:solidFill>
                <a:effectLst/>
                <a:uLnTx/>
                <a:uFillTx/>
                <a:latin typeface="Source Sans Pro" panose="020B0503030403020204" pitchFamily="34" charset="0"/>
                <a:ea typeface="Source Sans Pro" panose="020B0503030403020204" pitchFamily="34" charset="0"/>
                <a:cs typeface="+mn-cs"/>
              </a:rPr>
              <a:t> </a:t>
            </a:r>
            <a: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Mindst fem korte toner: 	Opmærksomhedssignal</a:t>
            </a:r>
            <a:br>
              <a:rPr kumimoji="0" lang="da-DK"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br>
            <a:r>
              <a:rPr kumimoji="0" lang="da-DK"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rPr>
              <a:t>		</a:t>
            </a:r>
            <a:r>
              <a:rPr lang="da-DK" dirty="0"/>
              <a:t>(Jeg er i tvivl om dine hensigter)</a:t>
            </a:r>
            <a:endParaRPr kumimoji="0" lang="da-DK"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endParaRPr>
          </a:p>
        </p:txBody>
      </p:sp>
      <p:grpSp>
        <p:nvGrpSpPr>
          <p:cNvPr id="15" name="Group 35">
            <a:extLst>
              <a:ext uri="{FF2B5EF4-FFF2-40B4-BE49-F238E27FC236}">
                <a16:creationId xmlns:a16="http://schemas.microsoft.com/office/drawing/2014/main" id="{6FD45E5A-CA5A-4ADB-90AE-FBF55F5E78B9}"/>
              </a:ext>
            </a:extLst>
          </p:cNvPr>
          <p:cNvGrpSpPr>
            <a:grpSpLocks/>
          </p:cNvGrpSpPr>
          <p:nvPr/>
        </p:nvGrpSpPr>
        <p:grpSpPr bwMode="auto">
          <a:xfrm>
            <a:off x="554182" y="284400"/>
            <a:ext cx="11083636" cy="1019175"/>
            <a:chOff x="-152307" y="655461"/>
            <a:chExt cx="12191818" cy="1019655"/>
          </a:xfrm>
        </p:grpSpPr>
        <p:sp>
          <p:nvSpPr>
            <p:cNvPr id="16" name="TextBox 31">
              <a:extLst>
                <a:ext uri="{FF2B5EF4-FFF2-40B4-BE49-F238E27FC236}">
                  <a16:creationId xmlns:a16="http://schemas.microsoft.com/office/drawing/2014/main" id="{3607AF69-C4AE-4CBB-B06D-49EB7418055A}"/>
                </a:ext>
              </a:extLst>
            </p:cNvPr>
            <p:cNvSpPr txBox="1"/>
            <p:nvPr/>
          </p:nvSpPr>
          <p:spPr>
            <a:xfrm>
              <a:off x="-152307" y="655461"/>
              <a:ext cx="12191818" cy="646635"/>
            </a:xfrm>
            <a:prstGeom prst="rect">
              <a:avLst/>
            </a:prstGeom>
            <a:noFill/>
          </p:spPr>
          <p:txBody>
            <a:bodyP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a-DK" sz="4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Lydsignaler</a:t>
              </a:r>
            </a:p>
          </p:txBody>
        </p:sp>
        <p:sp>
          <p:nvSpPr>
            <p:cNvPr id="21" name="TextBox 32">
              <a:extLst>
                <a:ext uri="{FF2B5EF4-FFF2-40B4-BE49-F238E27FC236}">
                  <a16:creationId xmlns:a16="http://schemas.microsoft.com/office/drawing/2014/main" id="{DD91D7F5-2898-4976-AB8B-C475C0761135}"/>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marR="0" lvl="0" indent="0" algn="ctr" defTabSz="914400" rtl="0" eaLnBrk="1" fontAlgn="base" latinLnBrk="0" hangingPunct="1">
                <a:lnSpc>
                  <a:spcPct val="140000"/>
                </a:lnSpc>
                <a:spcBef>
                  <a:spcPct val="0"/>
                </a:spcBef>
                <a:spcAft>
                  <a:spcPct val="0"/>
                </a:spcAft>
                <a:buClrTx/>
                <a:buSzTx/>
                <a:buFontTx/>
                <a:buNone/>
                <a:tabLst/>
                <a:defRPr/>
              </a:pPr>
              <a:r>
                <a:rPr kumimoji="0" lang="da-DK" altLang="da-DK" sz="1600" b="0" i="0" u="none" strike="noStrike" kern="1200" cap="none" spc="0" normalizeH="0" baseline="0" noProof="0" dirty="0">
                  <a:ln>
                    <a:noFill/>
                  </a:ln>
                  <a:solidFill>
                    <a:srgbClr val="7F7F7F"/>
                  </a:solidFill>
                  <a:effectLst/>
                  <a:uLnTx/>
                  <a:uFillTx/>
                  <a:latin typeface="Source Sans Pro" panose="020B0503030403020204" pitchFamily="34" charset="0"/>
                  <a:ea typeface="+mn-ea"/>
                  <a:cs typeface="Source Sans Pro" panose="020B0503030403020204" pitchFamily="34" charset="0"/>
                </a:rPr>
                <a:t>Store skibe bruger manøvresignaler til at fortælle andre skibe om deres hensigter</a:t>
              </a:r>
            </a:p>
          </p:txBody>
        </p:sp>
        <p:cxnSp>
          <p:nvCxnSpPr>
            <p:cNvPr id="22" name="Straight Connector 33">
              <a:extLst>
                <a:ext uri="{FF2B5EF4-FFF2-40B4-BE49-F238E27FC236}">
                  <a16:creationId xmlns:a16="http://schemas.microsoft.com/office/drawing/2014/main" id="{413E4599-287E-4B1C-BA3B-93B4166AFA27}"/>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2" name="TextBox 31">
            <a:extLst>
              <a:ext uri="{FF2B5EF4-FFF2-40B4-BE49-F238E27FC236}">
                <a16:creationId xmlns:a16="http://schemas.microsoft.com/office/drawing/2014/main" id="{5EA7BA80-815B-091B-37B9-791BBC829D94}"/>
              </a:ext>
            </a:extLst>
          </p:cNvPr>
          <p:cNvSpPr txBox="1"/>
          <p:nvPr/>
        </p:nvSpPr>
        <p:spPr bwMode="auto">
          <a:xfrm>
            <a:off x="898200" y="5918400"/>
            <a:ext cx="10395600" cy="424732"/>
          </a:xfrm>
          <a:prstGeom prst="rect">
            <a:avLst/>
          </a:prstGeom>
          <a:noFill/>
        </p:spPr>
        <p:txBody>
          <a:bodyPr wrap="square">
            <a:spAutoFit/>
          </a:bodyPr>
          <a:lstStyle/>
          <a:p>
            <a:pPr lvl="0" algn="ctr" eaLnBrk="1" fontAlgn="auto" hangingPunct="1">
              <a:lnSpc>
                <a:spcPct val="90000"/>
              </a:lnSpc>
              <a:spcBef>
                <a:spcPts val="0"/>
              </a:spcBef>
              <a:spcAft>
                <a:spcPts val="0"/>
              </a:spcAft>
              <a:defRPr/>
            </a:pPr>
            <a:r>
              <a:rPr lang="da-DK" sz="2400" spc="30" dirty="0">
                <a:solidFill>
                  <a:srgbClr val="000000"/>
                </a:solidFill>
                <a:latin typeface="Source Sans Pro" panose="020B0503030403020204" pitchFamily="34" charset="0"/>
                <a:ea typeface="Source Sans Pro" panose="020B0503030403020204" pitchFamily="34" charset="0"/>
              </a:rPr>
              <a:t>Lydsignalerne er nyttige at kende hvis man ror i et farvand med erhvervstrafik</a:t>
            </a:r>
          </a:p>
        </p:txBody>
      </p:sp>
      <p:cxnSp>
        <p:nvCxnSpPr>
          <p:cNvPr id="3" name="Straight Connector 33">
            <a:extLst>
              <a:ext uri="{FF2B5EF4-FFF2-40B4-BE49-F238E27FC236}">
                <a16:creationId xmlns:a16="http://schemas.microsoft.com/office/drawing/2014/main" id="{BA33A6D4-F822-9D43-6F05-FED0CDEB9A92}"/>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39EE588-A7B7-076B-011D-9E3223DECDDD}"/>
              </a:ext>
            </a:extLst>
          </p:cNvPr>
          <p:cNvSpPr txBox="1"/>
          <p:nvPr/>
        </p:nvSpPr>
        <p:spPr bwMode="auto">
          <a:xfrm>
            <a:off x="166162" y="191976"/>
            <a:ext cx="2813012" cy="430887"/>
          </a:xfrm>
          <a:prstGeom prst="rect">
            <a:avLst/>
          </a:prstGeom>
          <a:noFill/>
          <a:ln w="12700">
            <a:solidFill>
              <a:srgbClr val="FF0000"/>
            </a:solidFill>
          </a:ln>
        </p:spPr>
        <p:txBody>
          <a:bodyPr wrap="square">
            <a:spAutoFit/>
          </a:bodyPr>
          <a:lstStyle/>
          <a:p>
            <a:r>
              <a:rPr lang="da-DK" altLang="da-DK" sz="1100" spc="30" dirty="0">
                <a:solidFill>
                  <a:srgbClr val="FF0000"/>
                </a:solidFill>
                <a:latin typeface="Source Sans Pro" panose="020B0503030403020204" pitchFamily="34" charset="0"/>
                <a:ea typeface="Source Sans Pro" panose="020B0503030403020204" pitchFamily="34" charset="0"/>
              </a:rPr>
              <a:t>Denne slide kan udelades hvis det ikke er relevant for klubbens farvand.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8376"/>
                                        </p:tgtEl>
                                        <p:attrNameLst>
                                          <p:attrName>style.visibility</p:attrName>
                                        </p:attrNameLst>
                                      </p:cBhvr>
                                      <p:to>
                                        <p:strVal val="visible"/>
                                      </p:to>
                                    </p:set>
                                    <p:animEffect transition="in" filter="fade">
                                      <p:cBhvr>
                                        <p:cTn id="33" dur="500"/>
                                        <p:tgtEl>
                                          <p:spTgt spid="58376"/>
                                        </p:tgtEl>
                                      </p:cBhvr>
                                    </p:animEffect>
                                    <p:anim calcmode="lin" valueType="num">
                                      <p:cBhvr>
                                        <p:cTn id="34" dur="500" fill="hold"/>
                                        <p:tgtEl>
                                          <p:spTgt spid="58376"/>
                                        </p:tgtEl>
                                        <p:attrNameLst>
                                          <p:attrName>ppt_x</p:attrName>
                                        </p:attrNameLst>
                                      </p:cBhvr>
                                      <p:tavLst>
                                        <p:tav tm="0">
                                          <p:val>
                                            <p:strVal val="#ppt_x"/>
                                          </p:val>
                                        </p:tav>
                                        <p:tav tm="100000">
                                          <p:val>
                                            <p:strVal val="#ppt_x"/>
                                          </p:val>
                                        </p:tav>
                                      </p:tavLst>
                                    </p:anim>
                                    <p:anim calcmode="lin" valueType="num">
                                      <p:cBhvr>
                                        <p:cTn id="35" dur="500" fill="hold"/>
                                        <p:tgtEl>
                                          <p:spTgt spid="5837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8376" grpId="0"/>
      <p:bldP spid="18" grpId="0"/>
      <p:bldP spid="19" grpId="0"/>
      <p:bldP spid="13"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75124D-97F9-2836-414D-8FE2DD0188A4}"/>
              </a:ext>
            </a:extLst>
          </p:cNvPr>
          <p:cNvSpPr/>
          <p:nvPr/>
        </p:nvSpPr>
        <p:spPr>
          <a:xfrm>
            <a:off x="7574151" y="1784542"/>
            <a:ext cx="2620371" cy="114641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Rectangle 1">
            <a:extLst>
              <a:ext uri="{FF2B5EF4-FFF2-40B4-BE49-F238E27FC236}">
                <a16:creationId xmlns:a16="http://schemas.microsoft.com/office/drawing/2014/main" id="{23DAB5C1-C4C5-4A1C-1830-B35DDEB30B0E}"/>
              </a:ext>
            </a:extLst>
          </p:cNvPr>
          <p:cNvSpPr/>
          <p:nvPr/>
        </p:nvSpPr>
        <p:spPr>
          <a:xfrm>
            <a:off x="7574151" y="3845041"/>
            <a:ext cx="2620371" cy="114641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7" name="Pladsholder til billede 18">
            <a:extLst>
              <a:ext uri="{FF2B5EF4-FFF2-40B4-BE49-F238E27FC236}">
                <a16:creationId xmlns:a16="http://schemas.microsoft.com/office/drawing/2014/main" id="{3DF5727D-60FA-41A3-9F09-9A1392E5B9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19266" y="1846960"/>
            <a:ext cx="1328967" cy="1097692"/>
          </a:xfrm>
          <a:custGeom>
            <a:avLst/>
            <a:gdLst>
              <a:gd name="connsiteX0" fmla="*/ 0 w 1956842"/>
              <a:gd name="connsiteY0" fmla="*/ 0 h 1804893"/>
              <a:gd name="connsiteX1" fmla="*/ 1956842 w 1956842"/>
              <a:gd name="connsiteY1" fmla="*/ 0 h 1804893"/>
              <a:gd name="connsiteX2" fmla="*/ 1956842 w 1956842"/>
              <a:gd name="connsiteY2" fmla="*/ 1804893 h 1804893"/>
              <a:gd name="connsiteX3" fmla="*/ 0 w 1956842"/>
              <a:gd name="connsiteY3" fmla="*/ 1804893 h 1804893"/>
            </a:gdLst>
            <a:ahLst/>
            <a:cxnLst>
              <a:cxn ang="0">
                <a:pos x="connsiteX0" y="connsiteY0"/>
              </a:cxn>
              <a:cxn ang="0">
                <a:pos x="connsiteX1" y="connsiteY1"/>
              </a:cxn>
              <a:cxn ang="0">
                <a:pos x="connsiteX2" y="connsiteY2"/>
              </a:cxn>
              <a:cxn ang="0">
                <a:pos x="connsiteX3" y="connsiteY3"/>
              </a:cxn>
            </a:cxnLst>
            <a:rect l="l" t="t" r="r" b="b"/>
            <a:pathLst>
              <a:path w="1956842" h="1804893">
                <a:moveTo>
                  <a:pt x="0" y="0"/>
                </a:moveTo>
                <a:lnTo>
                  <a:pt x="1956842" y="0"/>
                </a:lnTo>
                <a:lnTo>
                  <a:pt x="1956842" y="1804893"/>
                </a:lnTo>
                <a:lnTo>
                  <a:pt x="0" y="1804893"/>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31">
            <a:extLst>
              <a:ext uri="{FF2B5EF4-FFF2-40B4-BE49-F238E27FC236}">
                <a16:creationId xmlns:a16="http://schemas.microsoft.com/office/drawing/2014/main" id="{876B937D-E6DC-4136-8B83-025F19FA1AB5}"/>
              </a:ext>
            </a:extLst>
          </p:cNvPr>
          <p:cNvSpPr txBox="1"/>
          <p:nvPr/>
        </p:nvSpPr>
        <p:spPr bwMode="auto">
          <a:xfrm>
            <a:off x="1158875" y="5797588"/>
            <a:ext cx="9713913" cy="778675"/>
          </a:xfrm>
          <a:prstGeom prst="rect">
            <a:avLst/>
          </a:prstGeom>
          <a:noFill/>
        </p:spPr>
        <p:txBody>
          <a:bodyPr>
            <a:spAutoFit/>
          </a:bodyPr>
          <a:lstStyle/>
          <a:p>
            <a:pPr algn="ctr" eaLnBrk="1" fontAlgn="auto" hangingPunct="1">
              <a:lnSpc>
                <a:spcPct val="90000"/>
              </a:lnSpc>
              <a:spcBef>
                <a:spcPts val="0"/>
              </a:spcBef>
              <a:spcAft>
                <a:spcPts val="600"/>
              </a:spcAft>
              <a:defRPr/>
            </a:pPr>
            <a:r>
              <a:rPr lang="da-DK" sz="2200" spc="30" dirty="0">
                <a:solidFill>
                  <a:srgbClr val="000000"/>
                </a:solidFill>
                <a:latin typeface="Source Sans Pro" panose="020B0503030403020204" pitchFamily="34" charset="0"/>
                <a:ea typeface="Source Sans Pro" panose="020B0503030403020204" pitchFamily="34" charset="0"/>
              </a:rPr>
              <a:t>Jeg har dykker ude - hold godt klar med langsom fart.</a:t>
            </a:r>
          </a:p>
          <a:p>
            <a:pPr algn="ctr" eaLnBrk="1" fontAlgn="auto" hangingPunct="1">
              <a:lnSpc>
                <a:spcPct val="90000"/>
              </a:lnSpc>
              <a:spcBef>
                <a:spcPts val="0"/>
              </a:spcBef>
              <a:spcAft>
                <a:spcPts val="600"/>
              </a:spcAft>
              <a:defRPr/>
            </a:pPr>
            <a:r>
              <a:rPr lang="da-DK" sz="2200" spc="30" dirty="0">
                <a:solidFill>
                  <a:srgbClr val="000000"/>
                </a:solidFill>
                <a:latin typeface="Source Sans Pro" panose="020B0503030403020204" pitchFamily="34" charset="0"/>
                <a:ea typeface="Source Sans Pro" panose="020B0503030403020204" pitchFamily="34" charset="0"/>
              </a:rPr>
              <a:t>”Godt klar” er minimum 50 meter  </a:t>
            </a:r>
          </a:p>
        </p:txBody>
      </p:sp>
      <p:pic>
        <p:nvPicPr>
          <p:cNvPr id="1028" name="Picture 4" descr="Diver Below - Bliv set med et godt dykkerflag - Diving 2000">
            <a:extLst>
              <a:ext uri="{FF2B5EF4-FFF2-40B4-BE49-F238E27FC236}">
                <a16:creationId xmlns:a16="http://schemas.microsoft.com/office/drawing/2014/main" id="{30066547-B574-1B92-7425-F51C88216691}"/>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959572" y="927593"/>
            <a:ext cx="1921860" cy="17433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ST Diver Below bøje">
            <a:extLst>
              <a:ext uri="{FF2B5EF4-FFF2-40B4-BE49-F238E27FC236}">
                <a16:creationId xmlns:a16="http://schemas.microsoft.com/office/drawing/2014/main" id="{C1B095BA-2DE8-831E-5F4D-12F0DD5E1517}"/>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6429" b="95143" l="6571" r="97143">
                        <a14:foregroundMark x1="38857" y1="8571" x2="38857" y2="8571"/>
                        <a14:foregroundMark x1="29143" y1="6714" x2="29143" y2="6714"/>
                        <a14:foregroundMark x1="29143" y1="10714" x2="29143" y2="10714"/>
                        <a14:foregroundMark x1="28286" y1="15857" x2="28286" y2="16429"/>
                        <a14:foregroundMark x1="93286" y1="18000" x2="93286" y2="18000"/>
                        <a14:foregroundMark x1="91857" y1="15571" x2="91857" y2="15571"/>
                        <a14:foregroundMark x1="94857" y1="16000" x2="94857" y2="16000"/>
                        <a14:foregroundMark x1="96143" y1="22571" x2="96143" y2="22571"/>
                        <a14:foregroundMark x1="97143" y1="16429" x2="97143" y2="16429"/>
                        <a14:foregroundMark x1="9429" y1="67714" x2="9429" y2="67714"/>
                        <a14:foregroundMark x1="10429" y1="79143" x2="10429" y2="79143"/>
                        <a14:foregroundMark x1="11857" y1="76143" x2="11857" y2="76143"/>
                        <a14:foregroundMark x1="6714" y1="75000" x2="6714" y2="75000"/>
                        <a14:foregroundMark x1="24429" y1="95143" x2="24429" y2="95143"/>
                        <a14:foregroundMark x1="51571" y1="91286" x2="51571" y2="91286"/>
                      </a14:backgroundRemoval>
                    </a14:imgEffect>
                  </a14:imgLayer>
                </a14:imgProps>
              </a:ext>
              <a:ext uri="{28A0092B-C50C-407E-A947-70E740481C1C}">
                <a14:useLocalDpi xmlns:a14="http://schemas.microsoft.com/office/drawing/2010/main"/>
              </a:ext>
            </a:extLst>
          </a:blip>
          <a:srcRect/>
          <a:stretch>
            <a:fillRect/>
          </a:stretch>
        </p:blipFill>
        <p:spPr bwMode="auto">
          <a:xfrm>
            <a:off x="8176487" y="3121419"/>
            <a:ext cx="1668780" cy="16687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3B1963B4-B8FD-9B8C-2ACE-97ECDB1420D0}"/>
              </a:ext>
            </a:extLst>
          </p:cNvPr>
          <p:cNvSpPr txBox="1">
            <a:spLocks noChangeArrowheads="1"/>
          </p:cNvSpPr>
          <p:nvPr/>
        </p:nvSpPr>
        <p:spPr bwMode="auto">
          <a:xfrm>
            <a:off x="4009178" y="2220437"/>
            <a:ext cx="2882240" cy="34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2000" dirty="0">
                <a:solidFill>
                  <a:schemeClr val="tx2"/>
                </a:solidFill>
                <a:latin typeface="Source Sans Pro" panose="020B0503030403020204" pitchFamily="34" charset="0"/>
                <a:cs typeface="Source Sans Pro" panose="020B0503030403020204" pitchFamily="34" charset="0"/>
              </a:rPr>
              <a:t>Internationalt signalflag A</a:t>
            </a:r>
          </a:p>
        </p:txBody>
      </p:sp>
      <p:sp>
        <p:nvSpPr>
          <p:cNvPr id="18" name="TextBox 39">
            <a:extLst>
              <a:ext uri="{FF2B5EF4-FFF2-40B4-BE49-F238E27FC236}">
                <a16:creationId xmlns:a16="http://schemas.microsoft.com/office/drawing/2014/main" id="{1E5B16E6-4898-5A99-A86D-8A0952CF6FEF}"/>
              </a:ext>
            </a:extLst>
          </p:cNvPr>
          <p:cNvSpPr txBox="1">
            <a:spLocks noChangeArrowheads="1"/>
          </p:cNvSpPr>
          <p:nvPr/>
        </p:nvSpPr>
        <p:spPr bwMode="auto">
          <a:xfrm>
            <a:off x="4120082" y="4368260"/>
            <a:ext cx="2882240" cy="34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2000" dirty="0">
                <a:solidFill>
                  <a:schemeClr val="tx2"/>
                </a:solidFill>
                <a:latin typeface="Source Sans Pro" panose="020B0503030403020204" pitchFamily="34" charset="0"/>
                <a:cs typeface="Source Sans Pro" panose="020B0503030403020204" pitchFamily="34" charset="0"/>
              </a:rPr>
              <a:t>Scuba diver down flag </a:t>
            </a:r>
          </a:p>
        </p:txBody>
      </p:sp>
      <p:pic>
        <p:nvPicPr>
          <p:cNvPr id="3" name="Picture 4" descr="Free Scuba Diving Gifs - Diving Animations - Clipart">
            <a:extLst>
              <a:ext uri="{FF2B5EF4-FFF2-40B4-BE49-F238E27FC236}">
                <a16:creationId xmlns:a16="http://schemas.microsoft.com/office/drawing/2014/main" id="{79BEDEB8-7F46-5987-16D9-A798DBC0BA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78995" y="3913349"/>
            <a:ext cx="1438751" cy="95643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grpSp>
        <p:nvGrpSpPr>
          <p:cNvPr id="4" name="Group 35">
            <a:extLst>
              <a:ext uri="{FF2B5EF4-FFF2-40B4-BE49-F238E27FC236}">
                <a16:creationId xmlns:a16="http://schemas.microsoft.com/office/drawing/2014/main" id="{26D134DB-F5A1-4DF5-B5CB-E2A56852D9E3}"/>
              </a:ext>
            </a:extLst>
          </p:cNvPr>
          <p:cNvGrpSpPr>
            <a:grpSpLocks/>
          </p:cNvGrpSpPr>
          <p:nvPr/>
        </p:nvGrpSpPr>
        <p:grpSpPr bwMode="auto">
          <a:xfrm>
            <a:off x="551007" y="284400"/>
            <a:ext cx="11083636" cy="665847"/>
            <a:chOff x="-152307" y="655461"/>
            <a:chExt cx="12191818" cy="666161"/>
          </a:xfrm>
        </p:grpSpPr>
        <p:sp>
          <p:nvSpPr>
            <p:cNvPr id="5" name="TextBox 31">
              <a:extLst>
                <a:ext uri="{FF2B5EF4-FFF2-40B4-BE49-F238E27FC236}">
                  <a16:creationId xmlns:a16="http://schemas.microsoft.com/office/drawing/2014/main" id="{F9AA3315-C1C2-2FE8-9E65-15A68529FA4A}"/>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Dykkerflag</a:t>
              </a:r>
            </a:p>
          </p:txBody>
        </p:sp>
        <p:cxnSp>
          <p:nvCxnSpPr>
            <p:cNvPr id="6" name="Straight Connector 33">
              <a:extLst>
                <a:ext uri="{FF2B5EF4-FFF2-40B4-BE49-F238E27FC236}">
                  <a16:creationId xmlns:a16="http://schemas.microsoft.com/office/drawing/2014/main" id="{EE27F874-1C5A-5032-85C5-863629BC0993}"/>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33">
            <a:extLst>
              <a:ext uri="{FF2B5EF4-FFF2-40B4-BE49-F238E27FC236}">
                <a16:creationId xmlns:a16="http://schemas.microsoft.com/office/drawing/2014/main" id="{17537262-B793-04C3-99C1-9A5B90D7637D}"/>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86DADC4C-743C-CF8E-716C-E5E31E9DFA05}"/>
              </a:ext>
            </a:extLst>
          </p:cNvPr>
          <p:cNvSpPr txBox="1">
            <a:spLocks/>
          </p:cNvSpPr>
          <p:nvPr/>
        </p:nvSpPr>
        <p:spPr bwMode="auto">
          <a:xfrm>
            <a:off x="1235868" y="1626749"/>
            <a:ext cx="9713914" cy="25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3600">
                <a:solidFill>
                  <a:schemeClr val="bg1"/>
                </a:solidFill>
                <a:latin typeface="Century Gothic" pitchFamily="34" charset="0"/>
                <a:ea typeface="Century Gothic" pitchFamily="34" charset="0"/>
                <a:cs typeface="Century Gothic" pitchFamily="34" charset="0"/>
              </a:defRPr>
            </a:lvl1pPr>
            <a:lvl2pPr marL="742950" indent="-285750" eaLnBrk="0" hangingPunct="0">
              <a:defRPr sz="3600">
                <a:solidFill>
                  <a:schemeClr val="bg1"/>
                </a:solidFill>
                <a:latin typeface="Century Gothic" pitchFamily="34" charset="0"/>
                <a:ea typeface="Century Gothic" pitchFamily="34" charset="0"/>
                <a:cs typeface="Century Gothic" pitchFamily="34" charset="0"/>
              </a:defRPr>
            </a:lvl2pPr>
            <a:lvl3pPr marL="1143000" indent="-228600" eaLnBrk="0" hangingPunct="0">
              <a:defRPr sz="3600">
                <a:solidFill>
                  <a:schemeClr val="bg1"/>
                </a:solidFill>
                <a:latin typeface="Century Gothic" pitchFamily="34" charset="0"/>
                <a:ea typeface="Century Gothic" pitchFamily="34" charset="0"/>
                <a:cs typeface="Century Gothic" pitchFamily="34" charset="0"/>
              </a:defRPr>
            </a:lvl3pPr>
            <a:lvl4pPr marL="1600200" indent="-228600" eaLnBrk="0" hangingPunct="0">
              <a:defRPr sz="3600">
                <a:solidFill>
                  <a:schemeClr val="bg1"/>
                </a:solidFill>
                <a:latin typeface="Century Gothic" pitchFamily="34" charset="0"/>
                <a:ea typeface="Century Gothic" pitchFamily="34" charset="0"/>
                <a:cs typeface="Century Gothic" pitchFamily="34" charset="0"/>
              </a:defRPr>
            </a:lvl4pPr>
            <a:lvl5pPr marL="2057400" indent="-228600" eaLnBrk="0" hangingPunct="0">
              <a:defRPr sz="3600">
                <a:solidFill>
                  <a:schemeClr val="bg1"/>
                </a:solidFill>
                <a:latin typeface="Century Gothic" pitchFamily="34" charset="0"/>
                <a:ea typeface="Century Gothic" pitchFamily="34" charset="0"/>
                <a:cs typeface="Century Gothic" pitchFamily="34" charset="0"/>
              </a:defRPr>
            </a:lvl5pPr>
            <a:lvl6pPr marL="25146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6pPr>
            <a:lvl7pPr marL="29718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7pPr>
            <a:lvl8pPr marL="34290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8pPr>
            <a:lvl9pPr marL="3886200" indent="-228600" eaLnBrk="0" fontAlgn="base" hangingPunct="0">
              <a:spcBef>
                <a:spcPct val="0"/>
              </a:spcBef>
              <a:spcAft>
                <a:spcPct val="0"/>
              </a:spcAft>
              <a:defRPr sz="3600">
                <a:solidFill>
                  <a:schemeClr val="bg1"/>
                </a:solidFill>
                <a:latin typeface="Century Gothic" pitchFamily="34" charset="0"/>
                <a:ea typeface="Century Gothic" pitchFamily="34" charset="0"/>
                <a:cs typeface="Century Gothic" pitchFamily="34" charset="0"/>
              </a:defRPr>
            </a:lvl9pPr>
          </a:lstStyle>
          <a:p>
            <a:pPr marL="0" marR="0" lvl="0" indent="0" algn="ctr" defTabSz="914400" rtl="0" eaLnBrk="1" fontAlgn="base" latinLnBrk="0" hangingPunct="1">
              <a:lnSpc>
                <a:spcPct val="100000"/>
              </a:lnSpc>
              <a:spcBef>
                <a:spcPts val="600"/>
              </a:spcBef>
              <a:spcAft>
                <a:spcPct val="0"/>
              </a:spcAft>
              <a:buClr>
                <a:srgbClr val="4F81BD"/>
              </a:buClr>
              <a:buSzPct val="75000"/>
              <a:tabLst/>
              <a:defRPr/>
            </a:pPr>
            <a:r>
              <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www.roning.dk </a:t>
            </a:r>
            <a:r>
              <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sym typeface="Wingdings" panose="05000000000000000000" pitchFamily="2" charset="2"/>
              </a:rPr>
              <a:t> Kerneydelser  Korttursstyrmandsuddannelse  Søvejsregler</a:t>
            </a:r>
            <a:endPar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Mere om udkig og sikker fart</a:t>
            </a: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lang="da-DK" sz="2000" dirty="0">
                <a:solidFill>
                  <a:schemeClr val="tx2"/>
                </a:solidFill>
                <a:latin typeface="Source Sans Pro" panose="020B0503030403020204" pitchFamily="34" charset="0"/>
                <a:ea typeface="Source Sans Pro" panose="020B0503030403020204" pitchFamily="34" charset="0"/>
              </a:rPr>
              <a:t>Mere om vigeregler</a:t>
            </a: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lang="da-DK" sz="2000" dirty="0">
                <a:solidFill>
                  <a:schemeClr val="tx2"/>
                </a:solidFill>
                <a:latin typeface="Source Sans Pro" panose="020B0503030403020204" pitchFamily="34" charset="0"/>
                <a:ea typeface="Source Sans Pro" panose="020B0503030403020204" pitchFamily="34" charset="0"/>
              </a:rPr>
              <a:t>Mere om sejlbådes opførsel</a:t>
            </a:r>
            <a:endPar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Lydsignaler</a:t>
            </a: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lang="da-DK" sz="2000" dirty="0">
                <a:solidFill>
                  <a:schemeClr val="tx2"/>
                </a:solidFill>
                <a:latin typeface="Source Sans Pro" panose="020B0503030403020204" pitchFamily="34" charset="0"/>
                <a:ea typeface="Source Sans Pro" panose="020B0503030403020204" pitchFamily="34" charset="0"/>
              </a:rPr>
              <a:t>Lanterneregler</a:t>
            </a: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endPar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1431925" marR="0" lvl="1" indent="-182563" defTabSz="914400" rtl="0" eaLnBrk="1" fontAlgn="base" latinLnBrk="0" hangingPunct="1">
              <a:lnSpc>
                <a:spcPct val="100000"/>
              </a:lnSpc>
              <a:spcBef>
                <a:spcPts val="400"/>
              </a:spcBef>
              <a:spcAft>
                <a:spcPct val="0"/>
              </a:spcAft>
              <a:buClr>
                <a:schemeClr val="tx2">
                  <a:lumMod val="65000"/>
                  <a:lumOff val="35000"/>
                </a:schemeClr>
              </a:buClr>
              <a:buSzPct val="75000"/>
              <a:buFont typeface="Source Sans Pro" panose="020B0503030403020204" pitchFamily="34" charset="0"/>
              <a:buChar char="-"/>
              <a:tabLst/>
              <a:defRPr/>
            </a:pPr>
            <a:r>
              <a:rPr kumimoji="0" lang="da-DK" sz="20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Se også elevhæftet</a:t>
            </a:r>
          </a:p>
        </p:txBody>
      </p:sp>
      <p:sp>
        <p:nvSpPr>
          <p:cNvPr id="69" name="TextBox 31">
            <a:extLst>
              <a:ext uri="{FF2B5EF4-FFF2-40B4-BE49-F238E27FC236}">
                <a16:creationId xmlns:a16="http://schemas.microsoft.com/office/drawing/2014/main" id="{C9D2FC82-F262-4BDA-A744-EE7366DAABBC}"/>
              </a:ext>
            </a:extLst>
          </p:cNvPr>
          <p:cNvSpPr txBox="1"/>
          <p:nvPr/>
        </p:nvSpPr>
        <p:spPr bwMode="auto">
          <a:xfrm>
            <a:off x="1239044" y="5773348"/>
            <a:ext cx="9713913" cy="769441"/>
          </a:xfrm>
          <a:prstGeom prst="rect">
            <a:avLst/>
          </a:prstGeom>
          <a:noFill/>
        </p:spPr>
        <p:txBody>
          <a:bodyPr>
            <a:spAutoFit/>
          </a:bodyPr>
          <a:lstStyle/>
          <a:p>
            <a:pPr marL="0" marR="0" lvl="1" indent="0" algn="ctr" defTabSz="457200" rtl="0" eaLnBrk="0" fontAlgn="base" latinLnBrk="0" hangingPunct="0">
              <a:lnSpc>
                <a:spcPct val="100000"/>
              </a:lnSpc>
              <a:spcBef>
                <a:spcPct val="0"/>
              </a:spcBef>
              <a:spcAft>
                <a:spcPts val="600"/>
              </a:spcAft>
              <a:buClrTx/>
              <a:buSzTx/>
              <a:buFontTx/>
              <a:buNone/>
              <a:tabLst/>
              <a:defRPr/>
            </a:pPr>
            <a:r>
              <a:rPr lang="da-DK" sz="2200" spc="30" dirty="0">
                <a:solidFill>
                  <a:schemeClr val="tx2"/>
                </a:solidFill>
                <a:latin typeface="Source Sans Pro" panose="020B0503030403020204" pitchFamily="34" charset="0"/>
                <a:ea typeface="Source Sans Pro" panose="020B0503030403020204" pitchFamily="34" charset="0"/>
              </a:rPr>
              <a:t>Hvis du er korttursstyrmand i et trafikeret rofarvand bør du og din klub gøre en ekstra indsats for kendskabet til Søvejsreglerne.</a:t>
            </a:r>
          </a:p>
        </p:txBody>
      </p:sp>
      <p:grpSp>
        <p:nvGrpSpPr>
          <p:cNvPr id="2" name="Group 35">
            <a:extLst>
              <a:ext uri="{FF2B5EF4-FFF2-40B4-BE49-F238E27FC236}">
                <a16:creationId xmlns:a16="http://schemas.microsoft.com/office/drawing/2014/main" id="{CF4DA0B9-C207-8B75-8CD1-D1E6B40A0307}"/>
              </a:ext>
            </a:extLst>
          </p:cNvPr>
          <p:cNvGrpSpPr>
            <a:grpSpLocks/>
          </p:cNvGrpSpPr>
          <p:nvPr/>
        </p:nvGrpSpPr>
        <p:grpSpPr bwMode="auto">
          <a:xfrm>
            <a:off x="551007" y="284400"/>
            <a:ext cx="11083636" cy="665847"/>
            <a:chOff x="-152307" y="655461"/>
            <a:chExt cx="12191818" cy="666161"/>
          </a:xfrm>
        </p:grpSpPr>
        <p:sp>
          <p:nvSpPr>
            <p:cNvPr id="3" name="TextBox 31">
              <a:extLst>
                <a:ext uri="{FF2B5EF4-FFF2-40B4-BE49-F238E27FC236}">
                  <a16:creationId xmlns:a16="http://schemas.microsoft.com/office/drawing/2014/main" id="{9D16D3DB-D912-191B-2973-93F1B4144ADC}"/>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Supplerende materiale om søvejsregler</a:t>
              </a:r>
            </a:p>
          </p:txBody>
        </p:sp>
        <p:cxnSp>
          <p:nvCxnSpPr>
            <p:cNvPr id="4" name="Straight Connector 33">
              <a:extLst>
                <a:ext uri="{FF2B5EF4-FFF2-40B4-BE49-F238E27FC236}">
                  <a16:creationId xmlns:a16="http://schemas.microsoft.com/office/drawing/2014/main" id="{46E94D06-1F7A-CD2D-9713-8ADE9348238A}"/>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33">
            <a:extLst>
              <a:ext uri="{FF2B5EF4-FFF2-40B4-BE49-F238E27FC236}">
                <a16:creationId xmlns:a16="http://schemas.microsoft.com/office/drawing/2014/main" id="{AFE9FBE6-15D0-8884-4EFC-8437DE260686}"/>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6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7B414B3-30C1-203D-BFAF-33D7226AF7A3}"/>
              </a:ext>
            </a:extLst>
          </p:cNvPr>
          <p:cNvSpPr/>
          <p:nvPr/>
        </p:nvSpPr>
        <p:spPr>
          <a:xfrm>
            <a:off x="3943468" y="1397880"/>
            <a:ext cx="8221488" cy="3546769"/>
          </a:xfrm>
          <a:custGeom>
            <a:avLst/>
            <a:gdLst>
              <a:gd name="connsiteX0" fmla="*/ 84931 w 8221488"/>
              <a:gd name="connsiteY0" fmla="*/ 271999 h 3795874"/>
              <a:gd name="connsiteX1" fmla="*/ 365731 w 8221488"/>
              <a:gd name="connsiteY1" fmla="*/ 178399 h 3795874"/>
              <a:gd name="connsiteX2" fmla="*/ 804931 w 8221488"/>
              <a:gd name="connsiteY2" fmla="*/ 207199 h 3795874"/>
              <a:gd name="connsiteX3" fmla="*/ 1157731 w 8221488"/>
              <a:gd name="connsiteY3" fmla="*/ 322399 h 3795874"/>
              <a:gd name="connsiteX4" fmla="*/ 1395331 w 8221488"/>
              <a:gd name="connsiteY4" fmla="*/ 451999 h 3795874"/>
              <a:gd name="connsiteX5" fmla="*/ 1582531 w 8221488"/>
              <a:gd name="connsiteY5" fmla="*/ 451999 h 3795874"/>
              <a:gd name="connsiteX6" fmla="*/ 1971331 w 8221488"/>
              <a:gd name="connsiteY6" fmla="*/ 365599 h 3795874"/>
              <a:gd name="connsiteX7" fmla="*/ 2345731 w 8221488"/>
              <a:gd name="connsiteY7" fmla="*/ 351199 h 3795874"/>
              <a:gd name="connsiteX8" fmla="*/ 2878531 w 8221488"/>
              <a:gd name="connsiteY8" fmla="*/ 401599 h 3795874"/>
              <a:gd name="connsiteX9" fmla="*/ 3461731 w 8221488"/>
              <a:gd name="connsiteY9" fmla="*/ 682399 h 3795874"/>
              <a:gd name="connsiteX10" fmla="*/ 3728131 w 8221488"/>
              <a:gd name="connsiteY10" fmla="*/ 1006399 h 3795874"/>
              <a:gd name="connsiteX11" fmla="*/ 3980131 w 8221488"/>
              <a:gd name="connsiteY11" fmla="*/ 1632799 h 3795874"/>
              <a:gd name="connsiteX12" fmla="*/ 4289731 w 8221488"/>
              <a:gd name="connsiteY12" fmla="*/ 2093599 h 3795874"/>
              <a:gd name="connsiteX13" fmla="*/ 4757731 w 8221488"/>
              <a:gd name="connsiteY13" fmla="*/ 2359999 h 3795874"/>
              <a:gd name="connsiteX14" fmla="*/ 5340931 w 8221488"/>
              <a:gd name="connsiteY14" fmla="*/ 2518399 h 3795874"/>
              <a:gd name="connsiteX15" fmla="*/ 6204931 w 8221488"/>
              <a:gd name="connsiteY15" fmla="*/ 2345599 h 3795874"/>
              <a:gd name="connsiteX16" fmla="*/ 6665731 w 8221488"/>
              <a:gd name="connsiteY16" fmla="*/ 2215999 h 3795874"/>
              <a:gd name="connsiteX17" fmla="*/ 7205731 w 8221488"/>
              <a:gd name="connsiteY17" fmla="*/ 2021599 h 3795874"/>
              <a:gd name="connsiteX18" fmla="*/ 7673731 w 8221488"/>
              <a:gd name="connsiteY18" fmla="*/ 1978399 h 3795874"/>
              <a:gd name="connsiteX19" fmla="*/ 7983331 w 8221488"/>
              <a:gd name="connsiteY19" fmla="*/ 2165599 h 3795874"/>
              <a:gd name="connsiteX20" fmla="*/ 8177731 w 8221488"/>
              <a:gd name="connsiteY20" fmla="*/ 2453599 h 3795874"/>
              <a:gd name="connsiteX21" fmla="*/ 8156131 w 8221488"/>
              <a:gd name="connsiteY21" fmla="*/ 2676799 h 3795874"/>
              <a:gd name="connsiteX22" fmla="*/ 8220931 w 8221488"/>
              <a:gd name="connsiteY22" fmla="*/ 3195199 h 3795874"/>
              <a:gd name="connsiteX23" fmla="*/ 8112931 w 8221488"/>
              <a:gd name="connsiteY23" fmla="*/ 3490399 h 3795874"/>
              <a:gd name="connsiteX24" fmla="*/ 7623331 w 8221488"/>
              <a:gd name="connsiteY24" fmla="*/ 3663199 h 3795874"/>
              <a:gd name="connsiteX25" fmla="*/ 6989731 w 8221488"/>
              <a:gd name="connsiteY25" fmla="*/ 3720799 h 3795874"/>
              <a:gd name="connsiteX26" fmla="*/ 6377731 w 8221488"/>
              <a:gd name="connsiteY26" fmla="*/ 3627199 h 3795874"/>
              <a:gd name="connsiteX27" fmla="*/ 5636131 w 8221488"/>
              <a:gd name="connsiteY27" fmla="*/ 3375199 h 3795874"/>
              <a:gd name="connsiteX28" fmla="*/ 5153731 w 8221488"/>
              <a:gd name="connsiteY28" fmla="*/ 3310399 h 3795874"/>
              <a:gd name="connsiteX29" fmla="*/ 4556131 w 8221488"/>
              <a:gd name="connsiteY29" fmla="*/ 3310399 h 3795874"/>
              <a:gd name="connsiteX30" fmla="*/ 4023331 w 8221488"/>
              <a:gd name="connsiteY30" fmla="*/ 3432799 h 3795874"/>
              <a:gd name="connsiteX31" fmla="*/ 3800131 w 8221488"/>
              <a:gd name="connsiteY31" fmla="*/ 3526399 h 3795874"/>
              <a:gd name="connsiteX32" fmla="*/ 3065731 w 8221488"/>
              <a:gd name="connsiteY32" fmla="*/ 3619999 h 3795874"/>
              <a:gd name="connsiteX33" fmla="*/ 2252131 w 8221488"/>
              <a:gd name="connsiteY33" fmla="*/ 3627199 h 3795874"/>
              <a:gd name="connsiteX34" fmla="*/ 1848931 w 8221488"/>
              <a:gd name="connsiteY34" fmla="*/ 3648799 h 3795874"/>
              <a:gd name="connsiteX35" fmla="*/ 1596931 w 8221488"/>
              <a:gd name="connsiteY35" fmla="*/ 3526399 h 3795874"/>
              <a:gd name="connsiteX36" fmla="*/ 1496131 w 8221488"/>
              <a:gd name="connsiteY36" fmla="*/ 3238399 h 3795874"/>
              <a:gd name="connsiteX37" fmla="*/ 1388131 w 8221488"/>
              <a:gd name="connsiteY37" fmla="*/ 2431999 h 3795874"/>
              <a:gd name="connsiteX38" fmla="*/ 1323331 w 8221488"/>
              <a:gd name="connsiteY38" fmla="*/ 2136799 h 3795874"/>
              <a:gd name="connsiteX39" fmla="*/ 1208131 w 8221488"/>
              <a:gd name="connsiteY39" fmla="*/ 2064799 h 3795874"/>
              <a:gd name="connsiteX40" fmla="*/ 1092931 w 8221488"/>
              <a:gd name="connsiteY40" fmla="*/ 2280799 h 3795874"/>
              <a:gd name="connsiteX41" fmla="*/ 956131 w 8221488"/>
              <a:gd name="connsiteY41" fmla="*/ 2813599 h 3795874"/>
              <a:gd name="connsiteX42" fmla="*/ 790531 w 8221488"/>
              <a:gd name="connsiteY42" fmla="*/ 3303199 h 3795874"/>
              <a:gd name="connsiteX43" fmla="*/ 480931 w 8221488"/>
              <a:gd name="connsiteY43" fmla="*/ 3576799 h 3795874"/>
              <a:gd name="connsiteX44" fmla="*/ 27331 w 8221488"/>
              <a:gd name="connsiteY44" fmla="*/ 3526399 h 3795874"/>
              <a:gd name="connsiteX45" fmla="*/ 84931 w 8221488"/>
              <a:gd name="connsiteY45" fmla="*/ 271999 h 3795874"/>
              <a:gd name="connsiteX0" fmla="*/ 84931 w 8221488"/>
              <a:gd name="connsiteY0" fmla="*/ 271999 h 3795874"/>
              <a:gd name="connsiteX1" fmla="*/ 365731 w 8221488"/>
              <a:gd name="connsiteY1" fmla="*/ 178399 h 3795874"/>
              <a:gd name="connsiteX2" fmla="*/ 804931 w 8221488"/>
              <a:gd name="connsiteY2" fmla="*/ 207199 h 3795874"/>
              <a:gd name="connsiteX3" fmla="*/ 1157731 w 8221488"/>
              <a:gd name="connsiteY3" fmla="*/ 322399 h 3795874"/>
              <a:gd name="connsiteX4" fmla="*/ 1395331 w 8221488"/>
              <a:gd name="connsiteY4" fmla="*/ 451999 h 3795874"/>
              <a:gd name="connsiteX5" fmla="*/ 1582531 w 8221488"/>
              <a:gd name="connsiteY5" fmla="*/ 451999 h 3795874"/>
              <a:gd name="connsiteX6" fmla="*/ 1971331 w 8221488"/>
              <a:gd name="connsiteY6" fmla="*/ 365599 h 3795874"/>
              <a:gd name="connsiteX7" fmla="*/ 2345731 w 8221488"/>
              <a:gd name="connsiteY7" fmla="*/ 351199 h 3795874"/>
              <a:gd name="connsiteX8" fmla="*/ 2878531 w 8221488"/>
              <a:gd name="connsiteY8" fmla="*/ 401599 h 3795874"/>
              <a:gd name="connsiteX9" fmla="*/ 3461731 w 8221488"/>
              <a:gd name="connsiteY9" fmla="*/ 682399 h 3795874"/>
              <a:gd name="connsiteX10" fmla="*/ 3728131 w 8221488"/>
              <a:gd name="connsiteY10" fmla="*/ 1006399 h 3795874"/>
              <a:gd name="connsiteX11" fmla="*/ 3980131 w 8221488"/>
              <a:gd name="connsiteY11" fmla="*/ 1632799 h 3795874"/>
              <a:gd name="connsiteX12" fmla="*/ 4289731 w 8221488"/>
              <a:gd name="connsiteY12" fmla="*/ 2093599 h 3795874"/>
              <a:gd name="connsiteX13" fmla="*/ 4757731 w 8221488"/>
              <a:gd name="connsiteY13" fmla="*/ 2359999 h 3795874"/>
              <a:gd name="connsiteX14" fmla="*/ 5340931 w 8221488"/>
              <a:gd name="connsiteY14" fmla="*/ 2518399 h 3795874"/>
              <a:gd name="connsiteX15" fmla="*/ 6204931 w 8221488"/>
              <a:gd name="connsiteY15" fmla="*/ 2345599 h 3795874"/>
              <a:gd name="connsiteX16" fmla="*/ 6665731 w 8221488"/>
              <a:gd name="connsiteY16" fmla="*/ 2215999 h 3795874"/>
              <a:gd name="connsiteX17" fmla="*/ 7205731 w 8221488"/>
              <a:gd name="connsiteY17" fmla="*/ 2021599 h 3795874"/>
              <a:gd name="connsiteX18" fmla="*/ 7673731 w 8221488"/>
              <a:gd name="connsiteY18" fmla="*/ 1978399 h 3795874"/>
              <a:gd name="connsiteX19" fmla="*/ 7983331 w 8221488"/>
              <a:gd name="connsiteY19" fmla="*/ 2165599 h 3795874"/>
              <a:gd name="connsiteX20" fmla="*/ 8177731 w 8221488"/>
              <a:gd name="connsiteY20" fmla="*/ 2453599 h 3795874"/>
              <a:gd name="connsiteX21" fmla="*/ 8156131 w 8221488"/>
              <a:gd name="connsiteY21" fmla="*/ 2676799 h 3795874"/>
              <a:gd name="connsiteX22" fmla="*/ 8220931 w 8221488"/>
              <a:gd name="connsiteY22" fmla="*/ 3195199 h 3795874"/>
              <a:gd name="connsiteX23" fmla="*/ 8112931 w 8221488"/>
              <a:gd name="connsiteY23" fmla="*/ 3490399 h 3795874"/>
              <a:gd name="connsiteX24" fmla="*/ 7623331 w 8221488"/>
              <a:gd name="connsiteY24" fmla="*/ 3663199 h 3795874"/>
              <a:gd name="connsiteX25" fmla="*/ 6989731 w 8221488"/>
              <a:gd name="connsiteY25" fmla="*/ 3720799 h 3795874"/>
              <a:gd name="connsiteX26" fmla="*/ 6377731 w 8221488"/>
              <a:gd name="connsiteY26" fmla="*/ 3627199 h 3795874"/>
              <a:gd name="connsiteX27" fmla="*/ 5636131 w 8221488"/>
              <a:gd name="connsiteY27" fmla="*/ 3375199 h 3795874"/>
              <a:gd name="connsiteX28" fmla="*/ 5153731 w 8221488"/>
              <a:gd name="connsiteY28" fmla="*/ 3310399 h 3795874"/>
              <a:gd name="connsiteX29" fmla="*/ 4556131 w 8221488"/>
              <a:gd name="connsiteY29" fmla="*/ 3310399 h 3795874"/>
              <a:gd name="connsiteX30" fmla="*/ 4023331 w 8221488"/>
              <a:gd name="connsiteY30" fmla="*/ 3432799 h 3795874"/>
              <a:gd name="connsiteX31" fmla="*/ 3800131 w 8221488"/>
              <a:gd name="connsiteY31" fmla="*/ 3526399 h 3795874"/>
              <a:gd name="connsiteX32" fmla="*/ 3065731 w 8221488"/>
              <a:gd name="connsiteY32" fmla="*/ 3619999 h 3795874"/>
              <a:gd name="connsiteX33" fmla="*/ 2252131 w 8221488"/>
              <a:gd name="connsiteY33" fmla="*/ 3627199 h 3795874"/>
              <a:gd name="connsiteX34" fmla="*/ 1848931 w 8221488"/>
              <a:gd name="connsiteY34" fmla="*/ 3648799 h 3795874"/>
              <a:gd name="connsiteX35" fmla="*/ 1596931 w 8221488"/>
              <a:gd name="connsiteY35" fmla="*/ 3526399 h 3795874"/>
              <a:gd name="connsiteX36" fmla="*/ 1496131 w 8221488"/>
              <a:gd name="connsiteY36" fmla="*/ 3238399 h 3795874"/>
              <a:gd name="connsiteX37" fmla="*/ 1388131 w 8221488"/>
              <a:gd name="connsiteY37" fmla="*/ 2431999 h 3795874"/>
              <a:gd name="connsiteX38" fmla="*/ 1323331 w 8221488"/>
              <a:gd name="connsiteY38" fmla="*/ 2136799 h 3795874"/>
              <a:gd name="connsiteX39" fmla="*/ 1208131 w 8221488"/>
              <a:gd name="connsiteY39" fmla="*/ 2064799 h 3795874"/>
              <a:gd name="connsiteX40" fmla="*/ 1092931 w 8221488"/>
              <a:gd name="connsiteY40" fmla="*/ 2280799 h 3795874"/>
              <a:gd name="connsiteX41" fmla="*/ 956131 w 8221488"/>
              <a:gd name="connsiteY41" fmla="*/ 2813599 h 3795874"/>
              <a:gd name="connsiteX42" fmla="*/ 790531 w 8221488"/>
              <a:gd name="connsiteY42" fmla="*/ 3303199 h 3795874"/>
              <a:gd name="connsiteX43" fmla="*/ 480931 w 8221488"/>
              <a:gd name="connsiteY43" fmla="*/ 3576799 h 3795874"/>
              <a:gd name="connsiteX44" fmla="*/ 27331 w 8221488"/>
              <a:gd name="connsiteY44" fmla="*/ 3526399 h 3795874"/>
              <a:gd name="connsiteX45" fmla="*/ 84931 w 8221488"/>
              <a:gd name="connsiteY45" fmla="*/ 271999 h 3795874"/>
              <a:gd name="connsiteX0" fmla="*/ 84931 w 8221488"/>
              <a:gd name="connsiteY0" fmla="*/ 271999 h 3721681"/>
              <a:gd name="connsiteX1" fmla="*/ 365731 w 8221488"/>
              <a:gd name="connsiteY1" fmla="*/ 178399 h 3721681"/>
              <a:gd name="connsiteX2" fmla="*/ 804931 w 8221488"/>
              <a:gd name="connsiteY2" fmla="*/ 207199 h 3721681"/>
              <a:gd name="connsiteX3" fmla="*/ 1157731 w 8221488"/>
              <a:gd name="connsiteY3" fmla="*/ 322399 h 3721681"/>
              <a:gd name="connsiteX4" fmla="*/ 1395331 w 8221488"/>
              <a:gd name="connsiteY4" fmla="*/ 451999 h 3721681"/>
              <a:gd name="connsiteX5" fmla="*/ 1582531 w 8221488"/>
              <a:gd name="connsiteY5" fmla="*/ 451999 h 3721681"/>
              <a:gd name="connsiteX6" fmla="*/ 1971331 w 8221488"/>
              <a:gd name="connsiteY6" fmla="*/ 365599 h 3721681"/>
              <a:gd name="connsiteX7" fmla="*/ 2345731 w 8221488"/>
              <a:gd name="connsiteY7" fmla="*/ 351199 h 3721681"/>
              <a:gd name="connsiteX8" fmla="*/ 2878531 w 8221488"/>
              <a:gd name="connsiteY8" fmla="*/ 401599 h 3721681"/>
              <a:gd name="connsiteX9" fmla="*/ 3461731 w 8221488"/>
              <a:gd name="connsiteY9" fmla="*/ 682399 h 3721681"/>
              <a:gd name="connsiteX10" fmla="*/ 3728131 w 8221488"/>
              <a:gd name="connsiteY10" fmla="*/ 1006399 h 3721681"/>
              <a:gd name="connsiteX11" fmla="*/ 3980131 w 8221488"/>
              <a:gd name="connsiteY11" fmla="*/ 1632799 h 3721681"/>
              <a:gd name="connsiteX12" fmla="*/ 4289731 w 8221488"/>
              <a:gd name="connsiteY12" fmla="*/ 2093599 h 3721681"/>
              <a:gd name="connsiteX13" fmla="*/ 4757731 w 8221488"/>
              <a:gd name="connsiteY13" fmla="*/ 2359999 h 3721681"/>
              <a:gd name="connsiteX14" fmla="*/ 5340931 w 8221488"/>
              <a:gd name="connsiteY14" fmla="*/ 2518399 h 3721681"/>
              <a:gd name="connsiteX15" fmla="*/ 6204931 w 8221488"/>
              <a:gd name="connsiteY15" fmla="*/ 2345599 h 3721681"/>
              <a:gd name="connsiteX16" fmla="*/ 6665731 w 8221488"/>
              <a:gd name="connsiteY16" fmla="*/ 2215999 h 3721681"/>
              <a:gd name="connsiteX17" fmla="*/ 7205731 w 8221488"/>
              <a:gd name="connsiteY17" fmla="*/ 2021599 h 3721681"/>
              <a:gd name="connsiteX18" fmla="*/ 7673731 w 8221488"/>
              <a:gd name="connsiteY18" fmla="*/ 1978399 h 3721681"/>
              <a:gd name="connsiteX19" fmla="*/ 7983331 w 8221488"/>
              <a:gd name="connsiteY19" fmla="*/ 2165599 h 3721681"/>
              <a:gd name="connsiteX20" fmla="*/ 8177731 w 8221488"/>
              <a:gd name="connsiteY20" fmla="*/ 2453599 h 3721681"/>
              <a:gd name="connsiteX21" fmla="*/ 8156131 w 8221488"/>
              <a:gd name="connsiteY21" fmla="*/ 2676799 h 3721681"/>
              <a:gd name="connsiteX22" fmla="*/ 8220931 w 8221488"/>
              <a:gd name="connsiteY22" fmla="*/ 3195199 h 3721681"/>
              <a:gd name="connsiteX23" fmla="*/ 8112931 w 8221488"/>
              <a:gd name="connsiteY23" fmla="*/ 3490399 h 3721681"/>
              <a:gd name="connsiteX24" fmla="*/ 7623331 w 8221488"/>
              <a:gd name="connsiteY24" fmla="*/ 3663199 h 3721681"/>
              <a:gd name="connsiteX25" fmla="*/ 6989731 w 8221488"/>
              <a:gd name="connsiteY25" fmla="*/ 3720799 h 3721681"/>
              <a:gd name="connsiteX26" fmla="*/ 6377731 w 8221488"/>
              <a:gd name="connsiteY26" fmla="*/ 3627199 h 3721681"/>
              <a:gd name="connsiteX27" fmla="*/ 5636131 w 8221488"/>
              <a:gd name="connsiteY27" fmla="*/ 3375199 h 3721681"/>
              <a:gd name="connsiteX28" fmla="*/ 5153731 w 8221488"/>
              <a:gd name="connsiteY28" fmla="*/ 3310399 h 3721681"/>
              <a:gd name="connsiteX29" fmla="*/ 4556131 w 8221488"/>
              <a:gd name="connsiteY29" fmla="*/ 3310399 h 3721681"/>
              <a:gd name="connsiteX30" fmla="*/ 4023331 w 8221488"/>
              <a:gd name="connsiteY30" fmla="*/ 3432799 h 3721681"/>
              <a:gd name="connsiteX31" fmla="*/ 3800131 w 8221488"/>
              <a:gd name="connsiteY31" fmla="*/ 3526399 h 3721681"/>
              <a:gd name="connsiteX32" fmla="*/ 3065731 w 8221488"/>
              <a:gd name="connsiteY32" fmla="*/ 3619999 h 3721681"/>
              <a:gd name="connsiteX33" fmla="*/ 2252131 w 8221488"/>
              <a:gd name="connsiteY33" fmla="*/ 3627199 h 3721681"/>
              <a:gd name="connsiteX34" fmla="*/ 1848931 w 8221488"/>
              <a:gd name="connsiteY34" fmla="*/ 3648799 h 3721681"/>
              <a:gd name="connsiteX35" fmla="*/ 1596931 w 8221488"/>
              <a:gd name="connsiteY35" fmla="*/ 3526399 h 3721681"/>
              <a:gd name="connsiteX36" fmla="*/ 1496131 w 8221488"/>
              <a:gd name="connsiteY36" fmla="*/ 3238399 h 3721681"/>
              <a:gd name="connsiteX37" fmla="*/ 1388131 w 8221488"/>
              <a:gd name="connsiteY37" fmla="*/ 2431999 h 3721681"/>
              <a:gd name="connsiteX38" fmla="*/ 1323331 w 8221488"/>
              <a:gd name="connsiteY38" fmla="*/ 2136799 h 3721681"/>
              <a:gd name="connsiteX39" fmla="*/ 1208131 w 8221488"/>
              <a:gd name="connsiteY39" fmla="*/ 2064799 h 3721681"/>
              <a:gd name="connsiteX40" fmla="*/ 1092931 w 8221488"/>
              <a:gd name="connsiteY40" fmla="*/ 2280799 h 3721681"/>
              <a:gd name="connsiteX41" fmla="*/ 956131 w 8221488"/>
              <a:gd name="connsiteY41" fmla="*/ 2813599 h 3721681"/>
              <a:gd name="connsiteX42" fmla="*/ 790531 w 8221488"/>
              <a:gd name="connsiteY42" fmla="*/ 3303199 h 3721681"/>
              <a:gd name="connsiteX43" fmla="*/ 480931 w 8221488"/>
              <a:gd name="connsiteY43" fmla="*/ 3576799 h 3721681"/>
              <a:gd name="connsiteX44" fmla="*/ 27331 w 8221488"/>
              <a:gd name="connsiteY44" fmla="*/ 3526399 h 3721681"/>
              <a:gd name="connsiteX45" fmla="*/ 84931 w 8221488"/>
              <a:gd name="connsiteY45" fmla="*/ 271999 h 3721681"/>
              <a:gd name="connsiteX0" fmla="*/ 84931 w 8221488"/>
              <a:gd name="connsiteY0" fmla="*/ 271999 h 3721681"/>
              <a:gd name="connsiteX1" fmla="*/ 365731 w 8221488"/>
              <a:gd name="connsiteY1" fmla="*/ 178399 h 3721681"/>
              <a:gd name="connsiteX2" fmla="*/ 804931 w 8221488"/>
              <a:gd name="connsiteY2" fmla="*/ 207199 h 3721681"/>
              <a:gd name="connsiteX3" fmla="*/ 1157731 w 8221488"/>
              <a:gd name="connsiteY3" fmla="*/ 322399 h 3721681"/>
              <a:gd name="connsiteX4" fmla="*/ 1395331 w 8221488"/>
              <a:gd name="connsiteY4" fmla="*/ 451999 h 3721681"/>
              <a:gd name="connsiteX5" fmla="*/ 1582531 w 8221488"/>
              <a:gd name="connsiteY5" fmla="*/ 451999 h 3721681"/>
              <a:gd name="connsiteX6" fmla="*/ 1971331 w 8221488"/>
              <a:gd name="connsiteY6" fmla="*/ 365599 h 3721681"/>
              <a:gd name="connsiteX7" fmla="*/ 2345731 w 8221488"/>
              <a:gd name="connsiteY7" fmla="*/ 351199 h 3721681"/>
              <a:gd name="connsiteX8" fmla="*/ 2878531 w 8221488"/>
              <a:gd name="connsiteY8" fmla="*/ 401599 h 3721681"/>
              <a:gd name="connsiteX9" fmla="*/ 3461731 w 8221488"/>
              <a:gd name="connsiteY9" fmla="*/ 682399 h 3721681"/>
              <a:gd name="connsiteX10" fmla="*/ 3728131 w 8221488"/>
              <a:gd name="connsiteY10" fmla="*/ 1006399 h 3721681"/>
              <a:gd name="connsiteX11" fmla="*/ 3980131 w 8221488"/>
              <a:gd name="connsiteY11" fmla="*/ 1632799 h 3721681"/>
              <a:gd name="connsiteX12" fmla="*/ 4289731 w 8221488"/>
              <a:gd name="connsiteY12" fmla="*/ 2093599 h 3721681"/>
              <a:gd name="connsiteX13" fmla="*/ 4757731 w 8221488"/>
              <a:gd name="connsiteY13" fmla="*/ 2359999 h 3721681"/>
              <a:gd name="connsiteX14" fmla="*/ 5340931 w 8221488"/>
              <a:gd name="connsiteY14" fmla="*/ 2518399 h 3721681"/>
              <a:gd name="connsiteX15" fmla="*/ 6204931 w 8221488"/>
              <a:gd name="connsiteY15" fmla="*/ 2345599 h 3721681"/>
              <a:gd name="connsiteX16" fmla="*/ 6665731 w 8221488"/>
              <a:gd name="connsiteY16" fmla="*/ 2215999 h 3721681"/>
              <a:gd name="connsiteX17" fmla="*/ 7205731 w 8221488"/>
              <a:gd name="connsiteY17" fmla="*/ 2021599 h 3721681"/>
              <a:gd name="connsiteX18" fmla="*/ 7673731 w 8221488"/>
              <a:gd name="connsiteY18" fmla="*/ 1978399 h 3721681"/>
              <a:gd name="connsiteX19" fmla="*/ 7983331 w 8221488"/>
              <a:gd name="connsiteY19" fmla="*/ 2165599 h 3721681"/>
              <a:gd name="connsiteX20" fmla="*/ 8177731 w 8221488"/>
              <a:gd name="connsiteY20" fmla="*/ 2453599 h 3721681"/>
              <a:gd name="connsiteX21" fmla="*/ 8156131 w 8221488"/>
              <a:gd name="connsiteY21" fmla="*/ 2676799 h 3721681"/>
              <a:gd name="connsiteX22" fmla="*/ 8220931 w 8221488"/>
              <a:gd name="connsiteY22" fmla="*/ 3195199 h 3721681"/>
              <a:gd name="connsiteX23" fmla="*/ 8112931 w 8221488"/>
              <a:gd name="connsiteY23" fmla="*/ 3490399 h 3721681"/>
              <a:gd name="connsiteX24" fmla="*/ 7623331 w 8221488"/>
              <a:gd name="connsiteY24" fmla="*/ 3663199 h 3721681"/>
              <a:gd name="connsiteX25" fmla="*/ 6989731 w 8221488"/>
              <a:gd name="connsiteY25" fmla="*/ 3720799 h 3721681"/>
              <a:gd name="connsiteX26" fmla="*/ 6377731 w 8221488"/>
              <a:gd name="connsiteY26" fmla="*/ 3627199 h 3721681"/>
              <a:gd name="connsiteX27" fmla="*/ 5636131 w 8221488"/>
              <a:gd name="connsiteY27" fmla="*/ 3375199 h 3721681"/>
              <a:gd name="connsiteX28" fmla="*/ 5153731 w 8221488"/>
              <a:gd name="connsiteY28" fmla="*/ 3310399 h 3721681"/>
              <a:gd name="connsiteX29" fmla="*/ 4556131 w 8221488"/>
              <a:gd name="connsiteY29" fmla="*/ 3310399 h 3721681"/>
              <a:gd name="connsiteX30" fmla="*/ 4023331 w 8221488"/>
              <a:gd name="connsiteY30" fmla="*/ 3432799 h 3721681"/>
              <a:gd name="connsiteX31" fmla="*/ 3800131 w 8221488"/>
              <a:gd name="connsiteY31" fmla="*/ 3526399 h 3721681"/>
              <a:gd name="connsiteX32" fmla="*/ 3065731 w 8221488"/>
              <a:gd name="connsiteY32" fmla="*/ 3619999 h 3721681"/>
              <a:gd name="connsiteX33" fmla="*/ 2252131 w 8221488"/>
              <a:gd name="connsiteY33" fmla="*/ 3627199 h 3721681"/>
              <a:gd name="connsiteX34" fmla="*/ 1848931 w 8221488"/>
              <a:gd name="connsiteY34" fmla="*/ 3648799 h 3721681"/>
              <a:gd name="connsiteX35" fmla="*/ 1596931 w 8221488"/>
              <a:gd name="connsiteY35" fmla="*/ 3526399 h 3721681"/>
              <a:gd name="connsiteX36" fmla="*/ 1496131 w 8221488"/>
              <a:gd name="connsiteY36" fmla="*/ 3238399 h 3721681"/>
              <a:gd name="connsiteX37" fmla="*/ 1388131 w 8221488"/>
              <a:gd name="connsiteY37" fmla="*/ 2431999 h 3721681"/>
              <a:gd name="connsiteX38" fmla="*/ 1323331 w 8221488"/>
              <a:gd name="connsiteY38" fmla="*/ 2136799 h 3721681"/>
              <a:gd name="connsiteX39" fmla="*/ 1208131 w 8221488"/>
              <a:gd name="connsiteY39" fmla="*/ 2064799 h 3721681"/>
              <a:gd name="connsiteX40" fmla="*/ 1092931 w 8221488"/>
              <a:gd name="connsiteY40" fmla="*/ 2280799 h 3721681"/>
              <a:gd name="connsiteX41" fmla="*/ 956131 w 8221488"/>
              <a:gd name="connsiteY41" fmla="*/ 2813599 h 3721681"/>
              <a:gd name="connsiteX42" fmla="*/ 790531 w 8221488"/>
              <a:gd name="connsiteY42" fmla="*/ 3303199 h 3721681"/>
              <a:gd name="connsiteX43" fmla="*/ 480931 w 8221488"/>
              <a:gd name="connsiteY43" fmla="*/ 3576799 h 3721681"/>
              <a:gd name="connsiteX44" fmla="*/ 27331 w 8221488"/>
              <a:gd name="connsiteY44" fmla="*/ 3526399 h 3721681"/>
              <a:gd name="connsiteX45" fmla="*/ 84931 w 8221488"/>
              <a:gd name="connsiteY45" fmla="*/ 271999 h 3721681"/>
              <a:gd name="connsiteX0" fmla="*/ 84931 w 8221488"/>
              <a:gd name="connsiteY0" fmla="*/ 97087 h 3546769"/>
              <a:gd name="connsiteX1" fmla="*/ 365731 w 8221488"/>
              <a:gd name="connsiteY1" fmla="*/ 3487 h 3546769"/>
              <a:gd name="connsiteX2" fmla="*/ 804931 w 8221488"/>
              <a:gd name="connsiteY2" fmla="*/ 32287 h 3546769"/>
              <a:gd name="connsiteX3" fmla="*/ 1157731 w 8221488"/>
              <a:gd name="connsiteY3" fmla="*/ 147487 h 3546769"/>
              <a:gd name="connsiteX4" fmla="*/ 1395331 w 8221488"/>
              <a:gd name="connsiteY4" fmla="*/ 277087 h 3546769"/>
              <a:gd name="connsiteX5" fmla="*/ 1582531 w 8221488"/>
              <a:gd name="connsiteY5" fmla="*/ 277087 h 3546769"/>
              <a:gd name="connsiteX6" fmla="*/ 1971331 w 8221488"/>
              <a:gd name="connsiteY6" fmla="*/ 190687 h 3546769"/>
              <a:gd name="connsiteX7" fmla="*/ 2345731 w 8221488"/>
              <a:gd name="connsiteY7" fmla="*/ 176287 h 3546769"/>
              <a:gd name="connsiteX8" fmla="*/ 2878531 w 8221488"/>
              <a:gd name="connsiteY8" fmla="*/ 226687 h 3546769"/>
              <a:gd name="connsiteX9" fmla="*/ 3461731 w 8221488"/>
              <a:gd name="connsiteY9" fmla="*/ 507487 h 3546769"/>
              <a:gd name="connsiteX10" fmla="*/ 3728131 w 8221488"/>
              <a:gd name="connsiteY10" fmla="*/ 831487 h 3546769"/>
              <a:gd name="connsiteX11" fmla="*/ 3980131 w 8221488"/>
              <a:gd name="connsiteY11" fmla="*/ 1457887 h 3546769"/>
              <a:gd name="connsiteX12" fmla="*/ 4289731 w 8221488"/>
              <a:gd name="connsiteY12" fmla="*/ 1918687 h 3546769"/>
              <a:gd name="connsiteX13" fmla="*/ 4757731 w 8221488"/>
              <a:gd name="connsiteY13" fmla="*/ 2185087 h 3546769"/>
              <a:gd name="connsiteX14" fmla="*/ 5340931 w 8221488"/>
              <a:gd name="connsiteY14" fmla="*/ 2343487 h 3546769"/>
              <a:gd name="connsiteX15" fmla="*/ 6204931 w 8221488"/>
              <a:gd name="connsiteY15" fmla="*/ 2170687 h 3546769"/>
              <a:gd name="connsiteX16" fmla="*/ 6665731 w 8221488"/>
              <a:gd name="connsiteY16" fmla="*/ 2041087 h 3546769"/>
              <a:gd name="connsiteX17" fmla="*/ 7205731 w 8221488"/>
              <a:gd name="connsiteY17" fmla="*/ 1846687 h 3546769"/>
              <a:gd name="connsiteX18" fmla="*/ 7673731 w 8221488"/>
              <a:gd name="connsiteY18" fmla="*/ 1803487 h 3546769"/>
              <a:gd name="connsiteX19" fmla="*/ 7983331 w 8221488"/>
              <a:gd name="connsiteY19" fmla="*/ 1990687 h 3546769"/>
              <a:gd name="connsiteX20" fmla="*/ 8177731 w 8221488"/>
              <a:gd name="connsiteY20" fmla="*/ 2278687 h 3546769"/>
              <a:gd name="connsiteX21" fmla="*/ 8156131 w 8221488"/>
              <a:gd name="connsiteY21" fmla="*/ 2501887 h 3546769"/>
              <a:gd name="connsiteX22" fmla="*/ 8220931 w 8221488"/>
              <a:gd name="connsiteY22" fmla="*/ 3020287 h 3546769"/>
              <a:gd name="connsiteX23" fmla="*/ 8112931 w 8221488"/>
              <a:gd name="connsiteY23" fmla="*/ 3315487 h 3546769"/>
              <a:gd name="connsiteX24" fmla="*/ 7623331 w 8221488"/>
              <a:gd name="connsiteY24" fmla="*/ 3488287 h 3546769"/>
              <a:gd name="connsiteX25" fmla="*/ 6989731 w 8221488"/>
              <a:gd name="connsiteY25" fmla="*/ 3545887 h 3546769"/>
              <a:gd name="connsiteX26" fmla="*/ 6377731 w 8221488"/>
              <a:gd name="connsiteY26" fmla="*/ 3452287 h 3546769"/>
              <a:gd name="connsiteX27" fmla="*/ 5636131 w 8221488"/>
              <a:gd name="connsiteY27" fmla="*/ 3200287 h 3546769"/>
              <a:gd name="connsiteX28" fmla="*/ 5153731 w 8221488"/>
              <a:gd name="connsiteY28" fmla="*/ 3135487 h 3546769"/>
              <a:gd name="connsiteX29" fmla="*/ 4556131 w 8221488"/>
              <a:gd name="connsiteY29" fmla="*/ 3135487 h 3546769"/>
              <a:gd name="connsiteX30" fmla="*/ 4023331 w 8221488"/>
              <a:gd name="connsiteY30" fmla="*/ 3257887 h 3546769"/>
              <a:gd name="connsiteX31" fmla="*/ 3800131 w 8221488"/>
              <a:gd name="connsiteY31" fmla="*/ 3351487 h 3546769"/>
              <a:gd name="connsiteX32" fmla="*/ 3065731 w 8221488"/>
              <a:gd name="connsiteY32" fmla="*/ 3445087 h 3546769"/>
              <a:gd name="connsiteX33" fmla="*/ 2252131 w 8221488"/>
              <a:gd name="connsiteY33" fmla="*/ 3452287 h 3546769"/>
              <a:gd name="connsiteX34" fmla="*/ 1848931 w 8221488"/>
              <a:gd name="connsiteY34" fmla="*/ 3473887 h 3546769"/>
              <a:gd name="connsiteX35" fmla="*/ 1596931 w 8221488"/>
              <a:gd name="connsiteY35" fmla="*/ 3351487 h 3546769"/>
              <a:gd name="connsiteX36" fmla="*/ 1496131 w 8221488"/>
              <a:gd name="connsiteY36" fmla="*/ 3063487 h 3546769"/>
              <a:gd name="connsiteX37" fmla="*/ 1388131 w 8221488"/>
              <a:gd name="connsiteY37" fmla="*/ 2257087 h 3546769"/>
              <a:gd name="connsiteX38" fmla="*/ 1323331 w 8221488"/>
              <a:gd name="connsiteY38" fmla="*/ 1961887 h 3546769"/>
              <a:gd name="connsiteX39" fmla="*/ 1208131 w 8221488"/>
              <a:gd name="connsiteY39" fmla="*/ 1889887 h 3546769"/>
              <a:gd name="connsiteX40" fmla="*/ 1092931 w 8221488"/>
              <a:gd name="connsiteY40" fmla="*/ 2105887 h 3546769"/>
              <a:gd name="connsiteX41" fmla="*/ 956131 w 8221488"/>
              <a:gd name="connsiteY41" fmla="*/ 2638687 h 3546769"/>
              <a:gd name="connsiteX42" fmla="*/ 790531 w 8221488"/>
              <a:gd name="connsiteY42" fmla="*/ 3128287 h 3546769"/>
              <a:gd name="connsiteX43" fmla="*/ 480931 w 8221488"/>
              <a:gd name="connsiteY43" fmla="*/ 3401887 h 3546769"/>
              <a:gd name="connsiteX44" fmla="*/ 27331 w 8221488"/>
              <a:gd name="connsiteY44" fmla="*/ 3351487 h 3546769"/>
              <a:gd name="connsiteX45" fmla="*/ 84931 w 8221488"/>
              <a:gd name="connsiteY45" fmla="*/ 97087 h 35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21488" h="3546769">
                <a:moveTo>
                  <a:pt x="84931" y="97087"/>
                </a:moveTo>
                <a:cubicBezTo>
                  <a:pt x="198931" y="57487"/>
                  <a:pt x="245731" y="14287"/>
                  <a:pt x="365731" y="3487"/>
                </a:cubicBezTo>
                <a:cubicBezTo>
                  <a:pt x="485731" y="-7313"/>
                  <a:pt x="672931" y="8287"/>
                  <a:pt x="804931" y="32287"/>
                </a:cubicBezTo>
                <a:cubicBezTo>
                  <a:pt x="936931" y="56287"/>
                  <a:pt x="1059331" y="106687"/>
                  <a:pt x="1157731" y="147487"/>
                </a:cubicBezTo>
                <a:cubicBezTo>
                  <a:pt x="1256131" y="188287"/>
                  <a:pt x="1324531" y="255487"/>
                  <a:pt x="1395331" y="277087"/>
                </a:cubicBezTo>
                <a:cubicBezTo>
                  <a:pt x="1466131" y="298687"/>
                  <a:pt x="1486531" y="291487"/>
                  <a:pt x="1582531" y="277087"/>
                </a:cubicBezTo>
                <a:cubicBezTo>
                  <a:pt x="1678531" y="262687"/>
                  <a:pt x="1844131" y="207487"/>
                  <a:pt x="1971331" y="190687"/>
                </a:cubicBezTo>
                <a:cubicBezTo>
                  <a:pt x="2098531" y="173887"/>
                  <a:pt x="2194531" y="170287"/>
                  <a:pt x="2345731" y="176287"/>
                </a:cubicBezTo>
                <a:cubicBezTo>
                  <a:pt x="2496931" y="182287"/>
                  <a:pt x="2692531" y="171487"/>
                  <a:pt x="2878531" y="226687"/>
                </a:cubicBezTo>
                <a:cubicBezTo>
                  <a:pt x="3064531" y="281887"/>
                  <a:pt x="3320131" y="406687"/>
                  <a:pt x="3461731" y="507487"/>
                </a:cubicBezTo>
                <a:cubicBezTo>
                  <a:pt x="3603331" y="608287"/>
                  <a:pt x="3641731" y="673087"/>
                  <a:pt x="3728131" y="831487"/>
                </a:cubicBezTo>
                <a:cubicBezTo>
                  <a:pt x="3814531" y="989887"/>
                  <a:pt x="3886531" y="1276687"/>
                  <a:pt x="3980131" y="1457887"/>
                </a:cubicBezTo>
                <a:cubicBezTo>
                  <a:pt x="4073731" y="1639087"/>
                  <a:pt x="4160131" y="1797487"/>
                  <a:pt x="4289731" y="1918687"/>
                </a:cubicBezTo>
                <a:cubicBezTo>
                  <a:pt x="4419331" y="2039887"/>
                  <a:pt x="4582531" y="2114287"/>
                  <a:pt x="4757731" y="2185087"/>
                </a:cubicBezTo>
                <a:cubicBezTo>
                  <a:pt x="4932931" y="2255887"/>
                  <a:pt x="5099731" y="2345887"/>
                  <a:pt x="5340931" y="2343487"/>
                </a:cubicBezTo>
                <a:cubicBezTo>
                  <a:pt x="5582131" y="2341087"/>
                  <a:pt x="5984131" y="2221087"/>
                  <a:pt x="6204931" y="2170687"/>
                </a:cubicBezTo>
                <a:cubicBezTo>
                  <a:pt x="6425731" y="2120287"/>
                  <a:pt x="6498931" y="2095087"/>
                  <a:pt x="6665731" y="2041087"/>
                </a:cubicBezTo>
                <a:cubicBezTo>
                  <a:pt x="6832531" y="1987087"/>
                  <a:pt x="7037731" y="1886287"/>
                  <a:pt x="7205731" y="1846687"/>
                </a:cubicBezTo>
                <a:cubicBezTo>
                  <a:pt x="7373731" y="1807087"/>
                  <a:pt x="7544131" y="1779487"/>
                  <a:pt x="7673731" y="1803487"/>
                </a:cubicBezTo>
                <a:cubicBezTo>
                  <a:pt x="7803331" y="1827487"/>
                  <a:pt x="7899331" y="1911487"/>
                  <a:pt x="7983331" y="1990687"/>
                </a:cubicBezTo>
                <a:cubicBezTo>
                  <a:pt x="8067331" y="2069887"/>
                  <a:pt x="8148931" y="2193487"/>
                  <a:pt x="8177731" y="2278687"/>
                </a:cubicBezTo>
                <a:cubicBezTo>
                  <a:pt x="8206531" y="2363887"/>
                  <a:pt x="8148931" y="2378287"/>
                  <a:pt x="8156131" y="2501887"/>
                </a:cubicBezTo>
                <a:cubicBezTo>
                  <a:pt x="8163331" y="2625487"/>
                  <a:pt x="8228131" y="2884687"/>
                  <a:pt x="8220931" y="3020287"/>
                </a:cubicBezTo>
                <a:cubicBezTo>
                  <a:pt x="8213731" y="3155887"/>
                  <a:pt x="8212531" y="3237487"/>
                  <a:pt x="8112931" y="3315487"/>
                </a:cubicBezTo>
                <a:cubicBezTo>
                  <a:pt x="8013331" y="3393487"/>
                  <a:pt x="7810531" y="3449887"/>
                  <a:pt x="7623331" y="3488287"/>
                </a:cubicBezTo>
                <a:cubicBezTo>
                  <a:pt x="7436131" y="3526687"/>
                  <a:pt x="7197331" y="3551887"/>
                  <a:pt x="6989731" y="3545887"/>
                </a:cubicBezTo>
                <a:cubicBezTo>
                  <a:pt x="6782131" y="3539887"/>
                  <a:pt x="6603331" y="3509887"/>
                  <a:pt x="6377731" y="3452287"/>
                </a:cubicBezTo>
                <a:cubicBezTo>
                  <a:pt x="6152131" y="3394687"/>
                  <a:pt x="5840131" y="3253087"/>
                  <a:pt x="5636131" y="3200287"/>
                </a:cubicBezTo>
                <a:cubicBezTo>
                  <a:pt x="5432131" y="3147487"/>
                  <a:pt x="5333731" y="3146287"/>
                  <a:pt x="5153731" y="3135487"/>
                </a:cubicBezTo>
                <a:cubicBezTo>
                  <a:pt x="4973731" y="3124687"/>
                  <a:pt x="4744531" y="3115087"/>
                  <a:pt x="4556131" y="3135487"/>
                </a:cubicBezTo>
                <a:cubicBezTo>
                  <a:pt x="4367731" y="3155887"/>
                  <a:pt x="4149331" y="3221887"/>
                  <a:pt x="4023331" y="3257887"/>
                </a:cubicBezTo>
                <a:cubicBezTo>
                  <a:pt x="3897331" y="3293887"/>
                  <a:pt x="3959731" y="3320287"/>
                  <a:pt x="3800131" y="3351487"/>
                </a:cubicBezTo>
                <a:cubicBezTo>
                  <a:pt x="3640531" y="3382687"/>
                  <a:pt x="3323731" y="3428287"/>
                  <a:pt x="3065731" y="3445087"/>
                </a:cubicBezTo>
                <a:cubicBezTo>
                  <a:pt x="2807731" y="3461887"/>
                  <a:pt x="2454931" y="3447487"/>
                  <a:pt x="2252131" y="3452287"/>
                </a:cubicBezTo>
                <a:cubicBezTo>
                  <a:pt x="2049331" y="3457087"/>
                  <a:pt x="1958131" y="3490687"/>
                  <a:pt x="1848931" y="3473887"/>
                </a:cubicBezTo>
                <a:cubicBezTo>
                  <a:pt x="1739731" y="3457087"/>
                  <a:pt x="1655731" y="3419887"/>
                  <a:pt x="1596931" y="3351487"/>
                </a:cubicBezTo>
                <a:cubicBezTo>
                  <a:pt x="1538131" y="3283087"/>
                  <a:pt x="1530931" y="3245887"/>
                  <a:pt x="1496131" y="3063487"/>
                </a:cubicBezTo>
                <a:cubicBezTo>
                  <a:pt x="1461331" y="2881087"/>
                  <a:pt x="1416931" y="2440687"/>
                  <a:pt x="1388131" y="2257087"/>
                </a:cubicBezTo>
                <a:cubicBezTo>
                  <a:pt x="1359331" y="2073487"/>
                  <a:pt x="1353331" y="2023087"/>
                  <a:pt x="1323331" y="1961887"/>
                </a:cubicBezTo>
                <a:cubicBezTo>
                  <a:pt x="1293331" y="1900687"/>
                  <a:pt x="1246531" y="1865887"/>
                  <a:pt x="1208131" y="1889887"/>
                </a:cubicBezTo>
                <a:cubicBezTo>
                  <a:pt x="1169731" y="1913887"/>
                  <a:pt x="1134931" y="1981087"/>
                  <a:pt x="1092931" y="2105887"/>
                </a:cubicBezTo>
                <a:cubicBezTo>
                  <a:pt x="1050931" y="2230687"/>
                  <a:pt x="1006531" y="2468287"/>
                  <a:pt x="956131" y="2638687"/>
                </a:cubicBezTo>
                <a:cubicBezTo>
                  <a:pt x="905731" y="2809087"/>
                  <a:pt x="869731" y="3001087"/>
                  <a:pt x="790531" y="3128287"/>
                </a:cubicBezTo>
                <a:cubicBezTo>
                  <a:pt x="711331" y="3255487"/>
                  <a:pt x="608131" y="3364687"/>
                  <a:pt x="480931" y="3401887"/>
                </a:cubicBezTo>
                <a:cubicBezTo>
                  <a:pt x="353731" y="3439087"/>
                  <a:pt x="179731" y="3351487"/>
                  <a:pt x="27331" y="3351487"/>
                </a:cubicBezTo>
                <a:cubicBezTo>
                  <a:pt x="-38669" y="2797087"/>
                  <a:pt x="28531" y="655087"/>
                  <a:pt x="84931" y="97087"/>
                </a:cubicBezTo>
                <a:close/>
              </a:path>
            </a:pathLst>
          </a:cu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ctangle 119">
            <a:extLst>
              <a:ext uri="{FF2B5EF4-FFF2-40B4-BE49-F238E27FC236}">
                <a16:creationId xmlns:a16="http://schemas.microsoft.com/office/drawing/2014/main" id="{8E58F67C-823C-2C91-AF4F-96B1F24ABFE6}"/>
              </a:ext>
            </a:extLst>
          </p:cNvPr>
          <p:cNvSpPr/>
          <p:nvPr/>
        </p:nvSpPr>
        <p:spPr>
          <a:xfrm>
            <a:off x="602497" y="1642771"/>
            <a:ext cx="360075" cy="4383688"/>
          </a:xfrm>
          <a:prstGeom prst="rect">
            <a:avLst/>
          </a:prstGeom>
          <a:solidFill>
            <a:schemeClr val="bg1"/>
          </a:solid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48" name="Kombinationstegning 2">
            <a:extLst>
              <a:ext uri="{FF2B5EF4-FFF2-40B4-BE49-F238E27FC236}">
                <a16:creationId xmlns:a16="http://schemas.microsoft.com/office/drawing/2014/main" id="{065BE429-1F2C-A9C2-E708-F55E5729A43C}"/>
              </a:ext>
            </a:extLst>
          </p:cNvPr>
          <p:cNvSpPr/>
          <p:nvPr/>
        </p:nvSpPr>
        <p:spPr>
          <a:xfrm>
            <a:off x="5816087" y="1914116"/>
            <a:ext cx="1047750" cy="606425"/>
          </a:xfrm>
          <a:custGeom>
            <a:avLst/>
            <a:gdLst>
              <a:gd name="connsiteX0" fmla="*/ 74083 w 1047750"/>
              <a:gd name="connsiteY0" fmla="*/ 48683 h 605366"/>
              <a:gd name="connsiteX1" fmla="*/ 480483 w 1047750"/>
              <a:gd name="connsiteY1" fmla="*/ 10583 h 605366"/>
              <a:gd name="connsiteX2" fmla="*/ 912283 w 1047750"/>
              <a:gd name="connsiteY2" fmla="*/ 35983 h 605366"/>
              <a:gd name="connsiteX3" fmla="*/ 1026583 w 1047750"/>
              <a:gd name="connsiteY3" fmla="*/ 175683 h 605366"/>
              <a:gd name="connsiteX4" fmla="*/ 1013883 w 1047750"/>
              <a:gd name="connsiteY4" fmla="*/ 391583 h 605366"/>
              <a:gd name="connsiteX5" fmla="*/ 988483 w 1047750"/>
              <a:gd name="connsiteY5" fmla="*/ 543983 h 605366"/>
              <a:gd name="connsiteX6" fmla="*/ 658283 w 1047750"/>
              <a:gd name="connsiteY6" fmla="*/ 594783 h 605366"/>
              <a:gd name="connsiteX7" fmla="*/ 378883 w 1047750"/>
              <a:gd name="connsiteY7" fmla="*/ 594783 h 605366"/>
              <a:gd name="connsiteX8" fmla="*/ 99483 w 1047750"/>
              <a:gd name="connsiteY8" fmla="*/ 531283 h 605366"/>
              <a:gd name="connsiteX9" fmla="*/ 35983 w 1047750"/>
              <a:gd name="connsiteY9" fmla="*/ 302683 h 605366"/>
              <a:gd name="connsiteX10" fmla="*/ 74083 w 1047750"/>
              <a:gd name="connsiteY10" fmla="*/ 48683 h 60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0" h="605366">
                <a:moveTo>
                  <a:pt x="74083" y="48683"/>
                </a:moveTo>
                <a:cubicBezTo>
                  <a:pt x="148166" y="0"/>
                  <a:pt x="340783" y="12700"/>
                  <a:pt x="480483" y="10583"/>
                </a:cubicBezTo>
                <a:cubicBezTo>
                  <a:pt x="620183" y="8466"/>
                  <a:pt x="821266" y="8466"/>
                  <a:pt x="912283" y="35983"/>
                </a:cubicBezTo>
                <a:cubicBezTo>
                  <a:pt x="1003300" y="63500"/>
                  <a:pt x="1009650" y="116416"/>
                  <a:pt x="1026583" y="175683"/>
                </a:cubicBezTo>
                <a:cubicBezTo>
                  <a:pt x="1043516" y="234950"/>
                  <a:pt x="1020233" y="330200"/>
                  <a:pt x="1013883" y="391583"/>
                </a:cubicBezTo>
                <a:cubicBezTo>
                  <a:pt x="1007533" y="452966"/>
                  <a:pt x="1047750" y="510116"/>
                  <a:pt x="988483" y="543983"/>
                </a:cubicBezTo>
                <a:cubicBezTo>
                  <a:pt x="929216" y="577850"/>
                  <a:pt x="759883" y="586316"/>
                  <a:pt x="658283" y="594783"/>
                </a:cubicBezTo>
                <a:cubicBezTo>
                  <a:pt x="556683" y="603250"/>
                  <a:pt x="472016" y="605366"/>
                  <a:pt x="378883" y="594783"/>
                </a:cubicBezTo>
                <a:cubicBezTo>
                  <a:pt x="285750" y="584200"/>
                  <a:pt x="156633" y="579966"/>
                  <a:pt x="99483" y="531283"/>
                </a:cubicBezTo>
                <a:cubicBezTo>
                  <a:pt x="42333" y="482600"/>
                  <a:pt x="38100" y="385233"/>
                  <a:pt x="35983" y="302683"/>
                </a:cubicBezTo>
                <a:cubicBezTo>
                  <a:pt x="33866" y="220133"/>
                  <a:pt x="0" y="97366"/>
                  <a:pt x="74083" y="48683"/>
                </a:cubicBezTo>
                <a:close/>
              </a:path>
            </a:pathLst>
          </a:custGeom>
          <a:solidFill>
            <a:srgbClr val="A7E8FF"/>
          </a:solidFill>
          <a:ln>
            <a:solidFill>
              <a:schemeClr val="accent2">
                <a:lumMod val="75000"/>
              </a:schemeClr>
            </a:solidFill>
            <a:prstDash val="sysDash"/>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56" name="Kombinationstegning 3">
            <a:extLst>
              <a:ext uri="{FF2B5EF4-FFF2-40B4-BE49-F238E27FC236}">
                <a16:creationId xmlns:a16="http://schemas.microsoft.com/office/drawing/2014/main" id="{FD7BD99D-49E4-5372-507B-C88305C66EAB}"/>
              </a:ext>
            </a:extLst>
          </p:cNvPr>
          <p:cNvSpPr/>
          <p:nvPr/>
        </p:nvSpPr>
        <p:spPr>
          <a:xfrm>
            <a:off x="4023799" y="1393416"/>
            <a:ext cx="8120063" cy="2368550"/>
          </a:xfrm>
          <a:custGeom>
            <a:avLst/>
            <a:gdLst>
              <a:gd name="connsiteX0" fmla="*/ 0 w 8015817"/>
              <a:gd name="connsiteY0" fmla="*/ 112183 h 2362200"/>
              <a:gd name="connsiteX1" fmla="*/ 330200 w 8015817"/>
              <a:gd name="connsiteY1" fmla="*/ 10583 h 2362200"/>
              <a:gd name="connsiteX2" fmla="*/ 850900 w 8015817"/>
              <a:gd name="connsiteY2" fmla="*/ 48683 h 2362200"/>
              <a:gd name="connsiteX3" fmla="*/ 1409700 w 8015817"/>
              <a:gd name="connsiteY3" fmla="*/ 277283 h 2362200"/>
              <a:gd name="connsiteX4" fmla="*/ 2159000 w 8015817"/>
              <a:gd name="connsiteY4" fmla="*/ 175683 h 2362200"/>
              <a:gd name="connsiteX5" fmla="*/ 2997200 w 8015817"/>
              <a:gd name="connsiteY5" fmla="*/ 277283 h 2362200"/>
              <a:gd name="connsiteX6" fmla="*/ 3619500 w 8015817"/>
              <a:gd name="connsiteY6" fmla="*/ 772583 h 2362200"/>
              <a:gd name="connsiteX7" fmla="*/ 3924300 w 8015817"/>
              <a:gd name="connsiteY7" fmla="*/ 1471083 h 2362200"/>
              <a:gd name="connsiteX8" fmla="*/ 4267200 w 8015817"/>
              <a:gd name="connsiteY8" fmla="*/ 1979083 h 2362200"/>
              <a:gd name="connsiteX9" fmla="*/ 5219700 w 8015817"/>
              <a:gd name="connsiteY9" fmla="*/ 2334683 h 2362200"/>
              <a:gd name="connsiteX10" fmla="*/ 6248400 w 8015817"/>
              <a:gd name="connsiteY10" fmla="*/ 2144183 h 2362200"/>
              <a:gd name="connsiteX11" fmla="*/ 7289800 w 8015817"/>
              <a:gd name="connsiteY11" fmla="*/ 1826683 h 2362200"/>
              <a:gd name="connsiteX12" fmla="*/ 7912100 w 8015817"/>
              <a:gd name="connsiteY12" fmla="*/ 1801283 h 2362200"/>
              <a:gd name="connsiteX13" fmla="*/ 7912100 w 8015817"/>
              <a:gd name="connsiteY13" fmla="*/ 1788583 h 2362200"/>
              <a:gd name="connsiteX0" fmla="*/ 0 w 8067675"/>
              <a:gd name="connsiteY0" fmla="*/ 112183 h 2365375"/>
              <a:gd name="connsiteX1" fmla="*/ 330200 w 8067675"/>
              <a:gd name="connsiteY1" fmla="*/ 10583 h 2365375"/>
              <a:gd name="connsiteX2" fmla="*/ 850900 w 8067675"/>
              <a:gd name="connsiteY2" fmla="*/ 48683 h 2365375"/>
              <a:gd name="connsiteX3" fmla="*/ 1409700 w 8067675"/>
              <a:gd name="connsiteY3" fmla="*/ 277283 h 2365375"/>
              <a:gd name="connsiteX4" fmla="*/ 2159000 w 8067675"/>
              <a:gd name="connsiteY4" fmla="*/ 175683 h 2365375"/>
              <a:gd name="connsiteX5" fmla="*/ 2997200 w 8067675"/>
              <a:gd name="connsiteY5" fmla="*/ 277283 h 2365375"/>
              <a:gd name="connsiteX6" fmla="*/ 3619500 w 8067675"/>
              <a:gd name="connsiteY6" fmla="*/ 772583 h 2365375"/>
              <a:gd name="connsiteX7" fmla="*/ 3924300 w 8067675"/>
              <a:gd name="connsiteY7" fmla="*/ 1471083 h 2365375"/>
              <a:gd name="connsiteX8" fmla="*/ 4267200 w 8067675"/>
              <a:gd name="connsiteY8" fmla="*/ 1979083 h 2365375"/>
              <a:gd name="connsiteX9" fmla="*/ 5219700 w 8067675"/>
              <a:gd name="connsiteY9" fmla="*/ 2334683 h 2365375"/>
              <a:gd name="connsiteX10" fmla="*/ 6248400 w 8067675"/>
              <a:gd name="connsiteY10" fmla="*/ 2144183 h 2365375"/>
              <a:gd name="connsiteX11" fmla="*/ 7289800 w 8067675"/>
              <a:gd name="connsiteY11" fmla="*/ 1826683 h 2365375"/>
              <a:gd name="connsiteX12" fmla="*/ 7912100 w 8067675"/>
              <a:gd name="connsiteY12" fmla="*/ 1801283 h 2365375"/>
              <a:gd name="connsiteX13" fmla="*/ 8015817 w 8067675"/>
              <a:gd name="connsiteY13" fmla="*/ 2362200 h 2365375"/>
              <a:gd name="connsiteX0" fmla="*/ 0 w 8119533"/>
              <a:gd name="connsiteY0" fmla="*/ 112183 h 2368550"/>
              <a:gd name="connsiteX1" fmla="*/ 330200 w 8119533"/>
              <a:gd name="connsiteY1" fmla="*/ 10583 h 2368550"/>
              <a:gd name="connsiteX2" fmla="*/ 850900 w 8119533"/>
              <a:gd name="connsiteY2" fmla="*/ 48683 h 2368550"/>
              <a:gd name="connsiteX3" fmla="*/ 1409700 w 8119533"/>
              <a:gd name="connsiteY3" fmla="*/ 277283 h 2368550"/>
              <a:gd name="connsiteX4" fmla="*/ 2159000 w 8119533"/>
              <a:gd name="connsiteY4" fmla="*/ 175683 h 2368550"/>
              <a:gd name="connsiteX5" fmla="*/ 2997200 w 8119533"/>
              <a:gd name="connsiteY5" fmla="*/ 277283 h 2368550"/>
              <a:gd name="connsiteX6" fmla="*/ 3619500 w 8119533"/>
              <a:gd name="connsiteY6" fmla="*/ 772583 h 2368550"/>
              <a:gd name="connsiteX7" fmla="*/ 3924300 w 8119533"/>
              <a:gd name="connsiteY7" fmla="*/ 1471083 h 2368550"/>
              <a:gd name="connsiteX8" fmla="*/ 4267200 w 8119533"/>
              <a:gd name="connsiteY8" fmla="*/ 1979083 h 2368550"/>
              <a:gd name="connsiteX9" fmla="*/ 5219700 w 8119533"/>
              <a:gd name="connsiteY9" fmla="*/ 2334683 h 2368550"/>
              <a:gd name="connsiteX10" fmla="*/ 6248400 w 8119533"/>
              <a:gd name="connsiteY10" fmla="*/ 2144183 h 2368550"/>
              <a:gd name="connsiteX11" fmla="*/ 7289800 w 8119533"/>
              <a:gd name="connsiteY11" fmla="*/ 1826683 h 2368550"/>
              <a:gd name="connsiteX12" fmla="*/ 7912100 w 8119533"/>
              <a:gd name="connsiteY12" fmla="*/ 1801283 h 2368550"/>
              <a:gd name="connsiteX13" fmla="*/ 8067675 w 8119533"/>
              <a:gd name="connsiteY13" fmla="*/ 2365375 h 2368550"/>
              <a:gd name="connsiteX0" fmla="*/ 0 w 8119533"/>
              <a:gd name="connsiteY0" fmla="*/ 112183 h 2368550"/>
              <a:gd name="connsiteX1" fmla="*/ 330200 w 8119533"/>
              <a:gd name="connsiteY1" fmla="*/ 10583 h 2368550"/>
              <a:gd name="connsiteX2" fmla="*/ 850900 w 8119533"/>
              <a:gd name="connsiteY2" fmla="*/ 48683 h 2368550"/>
              <a:gd name="connsiteX3" fmla="*/ 1409700 w 8119533"/>
              <a:gd name="connsiteY3" fmla="*/ 277283 h 2368550"/>
              <a:gd name="connsiteX4" fmla="*/ 2159000 w 8119533"/>
              <a:gd name="connsiteY4" fmla="*/ 175683 h 2368550"/>
              <a:gd name="connsiteX5" fmla="*/ 2997200 w 8119533"/>
              <a:gd name="connsiteY5" fmla="*/ 277283 h 2368550"/>
              <a:gd name="connsiteX6" fmla="*/ 3619500 w 8119533"/>
              <a:gd name="connsiteY6" fmla="*/ 772583 h 2368550"/>
              <a:gd name="connsiteX7" fmla="*/ 3924300 w 8119533"/>
              <a:gd name="connsiteY7" fmla="*/ 1471083 h 2368550"/>
              <a:gd name="connsiteX8" fmla="*/ 4267200 w 8119533"/>
              <a:gd name="connsiteY8" fmla="*/ 1979083 h 2368550"/>
              <a:gd name="connsiteX9" fmla="*/ 5219700 w 8119533"/>
              <a:gd name="connsiteY9" fmla="*/ 2334683 h 2368550"/>
              <a:gd name="connsiteX10" fmla="*/ 6248400 w 8119533"/>
              <a:gd name="connsiteY10" fmla="*/ 2144183 h 2368550"/>
              <a:gd name="connsiteX11" fmla="*/ 7289800 w 8119533"/>
              <a:gd name="connsiteY11" fmla="*/ 1826683 h 2368550"/>
              <a:gd name="connsiteX12" fmla="*/ 7823200 w 8119533"/>
              <a:gd name="connsiteY12" fmla="*/ 1902564 h 2368550"/>
              <a:gd name="connsiteX13" fmla="*/ 8067675 w 8119533"/>
              <a:gd name="connsiteY13" fmla="*/ 2365375 h 236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19533" h="2368550">
                <a:moveTo>
                  <a:pt x="0" y="112183"/>
                </a:moveTo>
                <a:cubicBezTo>
                  <a:pt x="94191" y="66674"/>
                  <a:pt x="188383" y="21166"/>
                  <a:pt x="330200" y="10583"/>
                </a:cubicBezTo>
                <a:cubicBezTo>
                  <a:pt x="472017" y="0"/>
                  <a:pt x="670983" y="4233"/>
                  <a:pt x="850900" y="48683"/>
                </a:cubicBezTo>
                <a:cubicBezTo>
                  <a:pt x="1030817" y="93133"/>
                  <a:pt x="1191683" y="256116"/>
                  <a:pt x="1409700" y="277283"/>
                </a:cubicBezTo>
                <a:cubicBezTo>
                  <a:pt x="1627717" y="298450"/>
                  <a:pt x="1894417" y="175683"/>
                  <a:pt x="2159000" y="175683"/>
                </a:cubicBezTo>
                <a:cubicBezTo>
                  <a:pt x="2423583" y="175683"/>
                  <a:pt x="2753783" y="177800"/>
                  <a:pt x="2997200" y="277283"/>
                </a:cubicBezTo>
                <a:cubicBezTo>
                  <a:pt x="3240617" y="376766"/>
                  <a:pt x="3464983" y="573616"/>
                  <a:pt x="3619500" y="772583"/>
                </a:cubicBezTo>
                <a:cubicBezTo>
                  <a:pt x="3774017" y="971550"/>
                  <a:pt x="3816350" y="1270000"/>
                  <a:pt x="3924300" y="1471083"/>
                </a:cubicBezTo>
                <a:cubicBezTo>
                  <a:pt x="4032250" y="1672166"/>
                  <a:pt x="4051300" y="1835150"/>
                  <a:pt x="4267200" y="1979083"/>
                </a:cubicBezTo>
                <a:cubicBezTo>
                  <a:pt x="4483100" y="2123016"/>
                  <a:pt x="4889500" y="2307166"/>
                  <a:pt x="5219700" y="2334683"/>
                </a:cubicBezTo>
                <a:cubicBezTo>
                  <a:pt x="5549900" y="2362200"/>
                  <a:pt x="5903383" y="2228850"/>
                  <a:pt x="6248400" y="2144183"/>
                </a:cubicBezTo>
                <a:cubicBezTo>
                  <a:pt x="6593417" y="2059516"/>
                  <a:pt x="7027333" y="1866953"/>
                  <a:pt x="7289800" y="1826683"/>
                </a:cubicBezTo>
                <a:cubicBezTo>
                  <a:pt x="7552267" y="1786413"/>
                  <a:pt x="7693554" y="1812782"/>
                  <a:pt x="7823200" y="1902564"/>
                </a:cubicBezTo>
                <a:cubicBezTo>
                  <a:pt x="7952846" y="1992346"/>
                  <a:pt x="8119533" y="2368550"/>
                  <a:pt x="8067675" y="2365375"/>
                </a:cubicBezTo>
              </a:path>
            </a:pathLst>
          </a:custGeom>
          <a:ln w="38100">
            <a:solidFill>
              <a:srgbClr val="006600"/>
            </a:solidFill>
          </a:ln>
          <a:effectLst>
            <a:outerShdw blurRad="50800" dist="38100" dir="16200000"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61" name="Kombinationstegning 4">
            <a:extLst>
              <a:ext uri="{FF2B5EF4-FFF2-40B4-BE49-F238E27FC236}">
                <a16:creationId xmlns:a16="http://schemas.microsoft.com/office/drawing/2014/main" id="{B41189F5-282B-9A7E-9571-33A2F4469935}"/>
              </a:ext>
            </a:extLst>
          </p:cNvPr>
          <p:cNvSpPr/>
          <p:nvPr/>
        </p:nvSpPr>
        <p:spPr>
          <a:xfrm>
            <a:off x="3966649" y="3287303"/>
            <a:ext cx="8266113" cy="1679575"/>
          </a:xfrm>
          <a:custGeom>
            <a:avLst/>
            <a:gdLst>
              <a:gd name="connsiteX0" fmla="*/ 0 w 7988300"/>
              <a:gd name="connsiteY0" fmla="*/ 228600 h 425450"/>
              <a:gd name="connsiteX1" fmla="*/ 1155700 w 7988300"/>
              <a:gd name="connsiteY1" fmla="*/ 114300 h 425450"/>
              <a:gd name="connsiteX2" fmla="*/ 2336800 w 7988300"/>
              <a:gd name="connsiteY2" fmla="*/ 330200 h 425450"/>
              <a:gd name="connsiteX3" fmla="*/ 3568700 w 7988300"/>
              <a:gd name="connsiteY3" fmla="*/ 266700 h 425450"/>
              <a:gd name="connsiteX4" fmla="*/ 4419600 w 7988300"/>
              <a:gd name="connsiteY4" fmla="*/ 38100 h 425450"/>
              <a:gd name="connsiteX5" fmla="*/ 5410200 w 7988300"/>
              <a:gd name="connsiteY5" fmla="*/ 50800 h 425450"/>
              <a:gd name="connsiteX6" fmla="*/ 6350000 w 7988300"/>
              <a:gd name="connsiteY6" fmla="*/ 342900 h 425450"/>
              <a:gd name="connsiteX7" fmla="*/ 7315200 w 7988300"/>
              <a:gd name="connsiteY7" fmla="*/ 419100 h 425450"/>
              <a:gd name="connsiteX8" fmla="*/ 7988300 w 7988300"/>
              <a:gd name="connsiteY8" fmla="*/ 381000 h 425450"/>
              <a:gd name="connsiteX0" fmla="*/ 0 w 7988300"/>
              <a:gd name="connsiteY0" fmla="*/ 228600 h 425450"/>
              <a:gd name="connsiteX1" fmla="*/ 1155700 w 7988300"/>
              <a:gd name="connsiteY1" fmla="*/ 114300 h 425450"/>
              <a:gd name="connsiteX2" fmla="*/ 1536700 w 7988300"/>
              <a:gd name="connsiteY2" fmla="*/ 177800 h 425450"/>
              <a:gd name="connsiteX3" fmla="*/ 2336800 w 7988300"/>
              <a:gd name="connsiteY3" fmla="*/ 330200 h 425450"/>
              <a:gd name="connsiteX4" fmla="*/ 3568700 w 7988300"/>
              <a:gd name="connsiteY4" fmla="*/ 266700 h 425450"/>
              <a:gd name="connsiteX5" fmla="*/ 4419600 w 7988300"/>
              <a:gd name="connsiteY5" fmla="*/ 38100 h 425450"/>
              <a:gd name="connsiteX6" fmla="*/ 5410200 w 7988300"/>
              <a:gd name="connsiteY6" fmla="*/ 50800 h 425450"/>
              <a:gd name="connsiteX7" fmla="*/ 6350000 w 7988300"/>
              <a:gd name="connsiteY7" fmla="*/ 342900 h 425450"/>
              <a:gd name="connsiteX8" fmla="*/ 7315200 w 7988300"/>
              <a:gd name="connsiteY8" fmla="*/ 419100 h 425450"/>
              <a:gd name="connsiteX9" fmla="*/ 7988300 w 7988300"/>
              <a:gd name="connsiteY9" fmla="*/ 381000 h 425450"/>
              <a:gd name="connsiteX0" fmla="*/ 0 w 7988300"/>
              <a:gd name="connsiteY0" fmla="*/ 228600 h 425450"/>
              <a:gd name="connsiteX1" fmla="*/ 698500 w 7988300"/>
              <a:gd name="connsiteY1" fmla="*/ 139700 h 425450"/>
              <a:gd name="connsiteX2" fmla="*/ 1155700 w 7988300"/>
              <a:gd name="connsiteY2" fmla="*/ 114300 h 425450"/>
              <a:gd name="connsiteX3" fmla="*/ 1536700 w 7988300"/>
              <a:gd name="connsiteY3" fmla="*/ 177800 h 425450"/>
              <a:gd name="connsiteX4" fmla="*/ 2336800 w 7988300"/>
              <a:gd name="connsiteY4" fmla="*/ 330200 h 425450"/>
              <a:gd name="connsiteX5" fmla="*/ 3568700 w 7988300"/>
              <a:gd name="connsiteY5" fmla="*/ 266700 h 425450"/>
              <a:gd name="connsiteX6" fmla="*/ 4419600 w 7988300"/>
              <a:gd name="connsiteY6" fmla="*/ 38100 h 425450"/>
              <a:gd name="connsiteX7" fmla="*/ 5410200 w 7988300"/>
              <a:gd name="connsiteY7" fmla="*/ 50800 h 425450"/>
              <a:gd name="connsiteX8" fmla="*/ 6350000 w 7988300"/>
              <a:gd name="connsiteY8" fmla="*/ 342900 h 425450"/>
              <a:gd name="connsiteX9" fmla="*/ 7315200 w 7988300"/>
              <a:gd name="connsiteY9" fmla="*/ 419100 h 425450"/>
              <a:gd name="connsiteX10" fmla="*/ 7988300 w 7988300"/>
              <a:gd name="connsiteY10" fmla="*/ 381000 h 425450"/>
              <a:gd name="connsiteX0" fmla="*/ 0 w 7988300"/>
              <a:gd name="connsiteY0" fmla="*/ 1456585 h 1664071"/>
              <a:gd name="connsiteX1" fmla="*/ 698500 w 7988300"/>
              <a:gd name="connsiteY1" fmla="*/ 1367685 h 1664071"/>
              <a:gd name="connsiteX2" fmla="*/ 1193800 w 7988300"/>
              <a:gd name="connsiteY2" fmla="*/ 8467 h 1664071"/>
              <a:gd name="connsiteX3" fmla="*/ 1536700 w 7988300"/>
              <a:gd name="connsiteY3" fmla="*/ 1405785 h 1664071"/>
              <a:gd name="connsiteX4" fmla="*/ 2336800 w 7988300"/>
              <a:gd name="connsiteY4" fmla="*/ 1558185 h 1664071"/>
              <a:gd name="connsiteX5" fmla="*/ 3568700 w 7988300"/>
              <a:gd name="connsiteY5" fmla="*/ 1494685 h 1664071"/>
              <a:gd name="connsiteX6" fmla="*/ 4419600 w 7988300"/>
              <a:gd name="connsiteY6" fmla="*/ 1266085 h 1664071"/>
              <a:gd name="connsiteX7" fmla="*/ 5410200 w 7988300"/>
              <a:gd name="connsiteY7" fmla="*/ 1278785 h 1664071"/>
              <a:gd name="connsiteX8" fmla="*/ 6350000 w 7988300"/>
              <a:gd name="connsiteY8" fmla="*/ 1570885 h 1664071"/>
              <a:gd name="connsiteX9" fmla="*/ 7315200 w 7988300"/>
              <a:gd name="connsiteY9" fmla="*/ 1647085 h 1664071"/>
              <a:gd name="connsiteX10" fmla="*/ 7988300 w 7988300"/>
              <a:gd name="connsiteY10" fmla="*/ 1608985 h 1664071"/>
              <a:gd name="connsiteX0" fmla="*/ 0 w 8143875"/>
              <a:gd name="connsiteY0" fmla="*/ 1456585 h 1832293"/>
              <a:gd name="connsiteX1" fmla="*/ 698500 w 8143875"/>
              <a:gd name="connsiteY1" fmla="*/ 1367685 h 1832293"/>
              <a:gd name="connsiteX2" fmla="*/ 1193800 w 8143875"/>
              <a:gd name="connsiteY2" fmla="*/ 8467 h 1832293"/>
              <a:gd name="connsiteX3" fmla="*/ 1536700 w 8143875"/>
              <a:gd name="connsiteY3" fmla="*/ 1405785 h 1832293"/>
              <a:gd name="connsiteX4" fmla="*/ 2336800 w 8143875"/>
              <a:gd name="connsiteY4" fmla="*/ 1558185 h 1832293"/>
              <a:gd name="connsiteX5" fmla="*/ 3568700 w 8143875"/>
              <a:gd name="connsiteY5" fmla="*/ 1494685 h 1832293"/>
              <a:gd name="connsiteX6" fmla="*/ 4419600 w 8143875"/>
              <a:gd name="connsiteY6" fmla="*/ 1266085 h 1832293"/>
              <a:gd name="connsiteX7" fmla="*/ 5410200 w 8143875"/>
              <a:gd name="connsiteY7" fmla="*/ 1278785 h 1832293"/>
              <a:gd name="connsiteX8" fmla="*/ 6350000 w 8143875"/>
              <a:gd name="connsiteY8" fmla="*/ 1570885 h 1832293"/>
              <a:gd name="connsiteX9" fmla="*/ 7315200 w 8143875"/>
              <a:gd name="connsiteY9" fmla="*/ 1647085 h 1832293"/>
              <a:gd name="connsiteX10" fmla="*/ 8143875 w 8143875"/>
              <a:gd name="connsiteY10" fmla="*/ 459635 h 1832293"/>
              <a:gd name="connsiteX0" fmla="*/ 0 w 8143875"/>
              <a:gd name="connsiteY0" fmla="*/ 1456585 h 1763501"/>
              <a:gd name="connsiteX1" fmla="*/ 698500 w 8143875"/>
              <a:gd name="connsiteY1" fmla="*/ 1367685 h 1763501"/>
              <a:gd name="connsiteX2" fmla="*/ 1193800 w 8143875"/>
              <a:gd name="connsiteY2" fmla="*/ 8467 h 1763501"/>
              <a:gd name="connsiteX3" fmla="*/ 1536700 w 8143875"/>
              <a:gd name="connsiteY3" fmla="*/ 1405785 h 1763501"/>
              <a:gd name="connsiteX4" fmla="*/ 2336800 w 8143875"/>
              <a:gd name="connsiteY4" fmla="*/ 1558185 h 1763501"/>
              <a:gd name="connsiteX5" fmla="*/ 3568700 w 8143875"/>
              <a:gd name="connsiteY5" fmla="*/ 1494685 h 1763501"/>
              <a:gd name="connsiteX6" fmla="*/ 4419600 w 8143875"/>
              <a:gd name="connsiteY6" fmla="*/ 1266085 h 1763501"/>
              <a:gd name="connsiteX7" fmla="*/ 5410200 w 8143875"/>
              <a:gd name="connsiteY7" fmla="*/ 1278785 h 1763501"/>
              <a:gd name="connsiteX8" fmla="*/ 6350000 w 8143875"/>
              <a:gd name="connsiteY8" fmla="*/ 1570885 h 1763501"/>
              <a:gd name="connsiteX9" fmla="*/ 7315200 w 8143875"/>
              <a:gd name="connsiteY9" fmla="*/ 1647085 h 1763501"/>
              <a:gd name="connsiteX10" fmla="*/ 7924800 w 8143875"/>
              <a:gd name="connsiteY10" fmla="*/ 872386 h 1763501"/>
              <a:gd name="connsiteX11" fmla="*/ 8143875 w 8143875"/>
              <a:gd name="connsiteY11" fmla="*/ 459635 h 1763501"/>
              <a:gd name="connsiteX0" fmla="*/ 0 w 8143875"/>
              <a:gd name="connsiteY0" fmla="*/ 1456585 h 1730694"/>
              <a:gd name="connsiteX1" fmla="*/ 698500 w 8143875"/>
              <a:gd name="connsiteY1" fmla="*/ 1367685 h 1730694"/>
              <a:gd name="connsiteX2" fmla="*/ 1193800 w 8143875"/>
              <a:gd name="connsiteY2" fmla="*/ 8467 h 1730694"/>
              <a:gd name="connsiteX3" fmla="*/ 1536700 w 8143875"/>
              <a:gd name="connsiteY3" fmla="*/ 1405785 h 1730694"/>
              <a:gd name="connsiteX4" fmla="*/ 2336800 w 8143875"/>
              <a:gd name="connsiteY4" fmla="*/ 1558185 h 1730694"/>
              <a:gd name="connsiteX5" fmla="*/ 3568700 w 8143875"/>
              <a:gd name="connsiteY5" fmla="*/ 1494685 h 1730694"/>
              <a:gd name="connsiteX6" fmla="*/ 4419600 w 8143875"/>
              <a:gd name="connsiteY6" fmla="*/ 1266085 h 1730694"/>
              <a:gd name="connsiteX7" fmla="*/ 5410200 w 8143875"/>
              <a:gd name="connsiteY7" fmla="*/ 1278785 h 1730694"/>
              <a:gd name="connsiteX8" fmla="*/ 6350000 w 8143875"/>
              <a:gd name="connsiteY8" fmla="*/ 1570885 h 1730694"/>
              <a:gd name="connsiteX9" fmla="*/ 7315200 w 8143875"/>
              <a:gd name="connsiteY9" fmla="*/ 1647085 h 1730694"/>
              <a:gd name="connsiteX10" fmla="*/ 7988300 w 8143875"/>
              <a:gd name="connsiteY10" fmla="*/ 1532786 h 1730694"/>
              <a:gd name="connsiteX11" fmla="*/ 8143875 w 8143875"/>
              <a:gd name="connsiteY11" fmla="*/ 459635 h 1730694"/>
              <a:gd name="connsiteX0" fmla="*/ 0 w 8265772"/>
              <a:gd name="connsiteY0" fmla="*/ 1456585 h 1678940"/>
              <a:gd name="connsiteX1" fmla="*/ 698500 w 8265772"/>
              <a:gd name="connsiteY1" fmla="*/ 1367685 h 1678940"/>
              <a:gd name="connsiteX2" fmla="*/ 1193800 w 8265772"/>
              <a:gd name="connsiteY2" fmla="*/ 8467 h 1678940"/>
              <a:gd name="connsiteX3" fmla="*/ 1536700 w 8265772"/>
              <a:gd name="connsiteY3" fmla="*/ 1405785 h 1678940"/>
              <a:gd name="connsiteX4" fmla="*/ 2336800 w 8265772"/>
              <a:gd name="connsiteY4" fmla="*/ 1558185 h 1678940"/>
              <a:gd name="connsiteX5" fmla="*/ 3568700 w 8265772"/>
              <a:gd name="connsiteY5" fmla="*/ 1494685 h 1678940"/>
              <a:gd name="connsiteX6" fmla="*/ 4419600 w 8265772"/>
              <a:gd name="connsiteY6" fmla="*/ 1266085 h 1678940"/>
              <a:gd name="connsiteX7" fmla="*/ 5410200 w 8265772"/>
              <a:gd name="connsiteY7" fmla="*/ 1278785 h 1678940"/>
              <a:gd name="connsiteX8" fmla="*/ 6350000 w 8265772"/>
              <a:gd name="connsiteY8" fmla="*/ 1570885 h 1678940"/>
              <a:gd name="connsiteX9" fmla="*/ 7315200 w 8265772"/>
              <a:gd name="connsiteY9" fmla="*/ 1647085 h 1678940"/>
              <a:gd name="connsiteX10" fmla="*/ 8127659 w 8265772"/>
              <a:gd name="connsiteY10" fmla="*/ 1379757 h 1678940"/>
              <a:gd name="connsiteX11" fmla="*/ 8143875 w 8265772"/>
              <a:gd name="connsiteY11" fmla="*/ 459635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5772" h="1678940">
                <a:moveTo>
                  <a:pt x="0" y="1456585"/>
                </a:moveTo>
                <a:cubicBezTo>
                  <a:pt x="116417" y="1441768"/>
                  <a:pt x="499533" y="1609038"/>
                  <a:pt x="698500" y="1367685"/>
                </a:cubicBezTo>
                <a:cubicBezTo>
                  <a:pt x="897467" y="1126332"/>
                  <a:pt x="1054100" y="2117"/>
                  <a:pt x="1193800" y="8467"/>
                </a:cubicBezTo>
                <a:cubicBezTo>
                  <a:pt x="1449917" y="0"/>
                  <a:pt x="1346200" y="1147499"/>
                  <a:pt x="1536700" y="1405785"/>
                </a:cubicBezTo>
                <a:cubicBezTo>
                  <a:pt x="1727200" y="1664071"/>
                  <a:pt x="1998133" y="1543368"/>
                  <a:pt x="2336800" y="1558185"/>
                </a:cubicBezTo>
                <a:cubicBezTo>
                  <a:pt x="2675467" y="1573002"/>
                  <a:pt x="3221567" y="1543368"/>
                  <a:pt x="3568700" y="1494685"/>
                </a:cubicBezTo>
                <a:cubicBezTo>
                  <a:pt x="3915833" y="1446002"/>
                  <a:pt x="4112683" y="1302068"/>
                  <a:pt x="4419600" y="1266085"/>
                </a:cubicBezTo>
                <a:cubicBezTo>
                  <a:pt x="4726517" y="1230102"/>
                  <a:pt x="5088467" y="1227985"/>
                  <a:pt x="5410200" y="1278785"/>
                </a:cubicBezTo>
                <a:cubicBezTo>
                  <a:pt x="5731933" y="1329585"/>
                  <a:pt x="6032500" y="1509502"/>
                  <a:pt x="6350000" y="1570885"/>
                </a:cubicBezTo>
                <a:cubicBezTo>
                  <a:pt x="6667500" y="1632268"/>
                  <a:pt x="7018924" y="1678940"/>
                  <a:pt x="7315200" y="1647085"/>
                </a:cubicBezTo>
                <a:cubicBezTo>
                  <a:pt x="7611476" y="1615230"/>
                  <a:pt x="7989547" y="1577665"/>
                  <a:pt x="8127659" y="1379757"/>
                </a:cubicBezTo>
                <a:cubicBezTo>
                  <a:pt x="8265772" y="1181849"/>
                  <a:pt x="8107363" y="528427"/>
                  <a:pt x="8143875" y="459635"/>
                </a:cubicBezTo>
              </a:path>
            </a:pathLst>
          </a:custGeom>
          <a:ln w="38100">
            <a:solidFill>
              <a:srgbClr val="006600"/>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pic>
        <p:nvPicPr>
          <p:cNvPr id="62" name="Picture 4" descr="http://upload.wikimedia.org/wikipedia/commons/6/60/IALA_specjal_mark.png">
            <a:extLst>
              <a:ext uri="{FF2B5EF4-FFF2-40B4-BE49-F238E27FC236}">
                <a16:creationId xmlns:a16="http://schemas.microsoft.com/office/drawing/2014/main" id="{AFED2DA1-7AEF-2BDC-3800-17E13870E5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1112" y="1480728"/>
            <a:ext cx="212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descr="http://upload.wikimedia.org/wikipedia/commons/6/60/IALA_specjal_mark.png">
            <a:extLst>
              <a:ext uri="{FF2B5EF4-FFF2-40B4-BE49-F238E27FC236}">
                <a16:creationId xmlns:a16="http://schemas.microsoft.com/office/drawing/2014/main" id="{D78FFF24-0377-1236-A21A-B028657CED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7149" y="1993491"/>
            <a:ext cx="212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4" descr="http://upload.wikimedia.org/wikipedia/commons/6/60/IALA_specjal_mark.png">
            <a:extLst>
              <a:ext uri="{FF2B5EF4-FFF2-40B4-BE49-F238E27FC236}">
                <a16:creationId xmlns:a16="http://schemas.microsoft.com/office/drawing/2014/main" id="{2BAF0DE2-7036-2D40-4DF3-30AB21291E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9724" y="1466441"/>
            <a:ext cx="212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4" descr="http://upload.wikimedia.org/wikipedia/commons/6/60/IALA_specjal_mark.png">
            <a:extLst>
              <a:ext uri="{FF2B5EF4-FFF2-40B4-BE49-F238E27FC236}">
                <a16:creationId xmlns:a16="http://schemas.microsoft.com/office/drawing/2014/main" id="{3810BB5F-575B-07B5-695E-4003824DED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9724" y="1993491"/>
            <a:ext cx="212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8" descr="http://upload.wikimedia.org/wikipedia/commons/a/a7/IALA_red_mark.png">
            <a:extLst>
              <a:ext uri="{FF2B5EF4-FFF2-40B4-BE49-F238E27FC236}">
                <a16:creationId xmlns:a16="http://schemas.microsoft.com/office/drawing/2014/main" id="{BDD25E79-2351-E688-E9BF-506CE11B22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37037" y="3377791"/>
            <a:ext cx="1666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descr="http://upload.wikimedia.org/wikipedia/commons/0/0b/IALA_green_mark.png">
            <a:extLst>
              <a:ext uri="{FF2B5EF4-FFF2-40B4-BE49-F238E27FC236}">
                <a16:creationId xmlns:a16="http://schemas.microsoft.com/office/drawing/2014/main" id="{EBF0BB0A-3C1C-C602-BB66-031BA4ED2F1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62424" y="3996916"/>
            <a:ext cx="1587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descr="http://upload.wikimedia.org/wikipedia/commons/1/14/IALA_north_cardinal_mark.png">
            <a:extLst>
              <a:ext uri="{FF2B5EF4-FFF2-40B4-BE49-F238E27FC236}">
                <a16:creationId xmlns:a16="http://schemas.microsoft.com/office/drawing/2014/main" id="{B7BDFF2E-1F7F-E386-4158-A29D34DF5BE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89094" y="2563733"/>
            <a:ext cx="18256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upload.wikimedia.org/wikipedia/commons/0/0b/IALA_green_mark.png">
            <a:extLst>
              <a:ext uri="{FF2B5EF4-FFF2-40B4-BE49-F238E27FC236}">
                <a16:creationId xmlns:a16="http://schemas.microsoft.com/office/drawing/2014/main" id="{34FA275B-B903-639E-0877-3A9937FEEF6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57737" y="3976278"/>
            <a:ext cx="1571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 descr="http://upload.wikimedia.org/wikipedia/commons/0/0b/IALA_green_mark.png">
            <a:extLst>
              <a:ext uri="{FF2B5EF4-FFF2-40B4-BE49-F238E27FC236}">
                <a16:creationId xmlns:a16="http://schemas.microsoft.com/office/drawing/2014/main" id="{69B2DA6D-6F2E-7B3A-D8C4-F47CD88C93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54637" y="3976278"/>
            <a:ext cx="1571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6" descr="http://upload.wikimedia.org/wikipedia/commons/0/0b/IALA_green_mark.png">
            <a:extLst>
              <a:ext uri="{FF2B5EF4-FFF2-40B4-BE49-F238E27FC236}">
                <a16:creationId xmlns:a16="http://schemas.microsoft.com/office/drawing/2014/main" id="{1B7C7153-7E80-05A5-1B9E-B988049A8EE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70574" y="4085816"/>
            <a:ext cx="1587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8" descr="http://upload.wikimedia.org/wikipedia/commons/a/a7/IALA_red_mark.png">
            <a:extLst>
              <a:ext uri="{FF2B5EF4-FFF2-40B4-BE49-F238E27FC236}">
                <a16:creationId xmlns:a16="http://schemas.microsoft.com/office/drawing/2014/main" id="{A3BEC944-319C-D0C6-0436-E89CD63F011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932349" y="3453991"/>
            <a:ext cx="1651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 descr="http://upload.wikimedia.org/wikipedia/commons/a/a7/IALA_red_mark.png">
            <a:extLst>
              <a:ext uri="{FF2B5EF4-FFF2-40B4-BE49-F238E27FC236}">
                <a16:creationId xmlns:a16="http://schemas.microsoft.com/office/drawing/2014/main" id="{6B6FD094-C637-0425-EB55-9B132B3C33A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962637" y="3444466"/>
            <a:ext cx="166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descr="http://upload.wikimedia.org/wikipedia/commons/a/a7/IALA_red_mark.png">
            <a:extLst>
              <a:ext uri="{FF2B5EF4-FFF2-40B4-BE49-F238E27FC236}">
                <a16:creationId xmlns:a16="http://schemas.microsoft.com/office/drawing/2014/main" id="{E46C3D08-ADB5-7BFB-3839-FE28F64376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54637" y="3453991"/>
            <a:ext cx="1666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L-form 36">
            <a:extLst>
              <a:ext uri="{FF2B5EF4-FFF2-40B4-BE49-F238E27FC236}">
                <a16:creationId xmlns:a16="http://schemas.microsoft.com/office/drawing/2014/main" id="{D08F6290-74B5-BA12-F540-DB4E41D3FF32}"/>
              </a:ext>
            </a:extLst>
          </p:cNvPr>
          <p:cNvSpPr/>
          <p:nvPr/>
        </p:nvSpPr>
        <p:spPr>
          <a:xfrm rot="5696407">
            <a:off x="11576498" y="3763040"/>
            <a:ext cx="502178" cy="574707"/>
          </a:xfrm>
          <a:prstGeom prst="corner">
            <a:avLst>
              <a:gd name="adj1" fmla="val 27087"/>
              <a:gd name="adj2" fmla="val 32600"/>
            </a:avLst>
          </a:prstGeom>
          <a:solidFill>
            <a:schemeClr val="accent1">
              <a:lumMod val="50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76" name="Rectangle 3">
            <a:extLst>
              <a:ext uri="{FF2B5EF4-FFF2-40B4-BE49-F238E27FC236}">
                <a16:creationId xmlns:a16="http://schemas.microsoft.com/office/drawing/2014/main" id="{CAF131B0-46DF-C575-1BE1-A3FADA7058D1}"/>
              </a:ext>
            </a:extLst>
          </p:cNvPr>
          <p:cNvSpPr txBox="1">
            <a:spLocks/>
          </p:cNvSpPr>
          <p:nvPr/>
        </p:nvSpPr>
        <p:spPr bwMode="auto">
          <a:xfrm>
            <a:off x="11267562" y="4322353"/>
            <a:ext cx="808037" cy="34607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2000"/>
              </a:spcBef>
              <a:spcAft>
                <a:spcPct val="0"/>
              </a:spcAft>
              <a:buClr>
                <a:srgbClr val="4F81BD"/>
              </a:buClr>
              <a:buSzPct val="75000"/>
              <a:buFontTx/>
              <a:buNone/>
              <a:tabLst/>
              <a:defRPr/>
            </a:pPr>
            <a:r>
              <a:rPr kumimoji="0" lang="da-DK" sz="16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Havn</a:t>
            </a:r>
            <a:endParaRPr kumimoji="0" lang="da-DK" sz="1200" b="0"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pic>
        <p:nvPicPr>
          <p:cNvPr id="77" name="Picture 10" descr="http://upload.wikimedia.org/wikipedia/commons/2/20/IALA_safe_water.png">
            <a:extLst>
              <a:ext uri="{FF2B5EF4-FFF2-40B4-BE49-F238E27FC236}">
                <a16:creationId xmlns:a16="http://schemas.microsoft.com/office/drawing/2014/main" id="{BDEA73C5-E2EA-014B-E123-92F605CDFC3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62349" y="3571466"/>
            <a:ext cx="18256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 descr="Fil:IALA isolated danger.png">
            <a:hlinkClick r:id="rId10"/>
            <a:extLst>
              <a:ext uri="{FF2B5EF4-FFF2-40B4-BE49-F238E27FC236}">
                <a16:creationId xmlns:a16="http://schemas.microsoft.com/office/drawing/2014/main" id="{6D1CD170-846C-DC22-0061-3AA5CD221A7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27249" y="2995203"/>
            <a:ext cx="1682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Kombinationstegning 41">
            <a:extLst>
              <a:ext uri="{FF2B5EF4-FFF2-40B4-BE49-F238E27FC236}">
                <a16:creationId xmlns:a16="http://schemas.microsoft.com/office/drawing/2014/main" id="{BB0F93CC-418F-0434-BBC6-D78EB55534E0}"/>
              </a:ext>
            </a:extLst>
          </p:cNvPr>
          <p:cNvSpPr/>
          <p:nvPr/>
        </p:nvSpPr>
        <p:spPr>
          <a:xfrm>
            <a:off x="6106599" y="3380966"/>
            <a:ext cx="346075" cy="309562"/>
          </a:xfrm>
          <a:custGeom>
            <a:avLst/>
            <a:gdLst>
              <a:gd name="connsiteX0" fmla="*/ 118004 w 347133"/>
              <a:gd name="connsiteY0" fmla="*/ 5292 h 309563"/>
              <a:gd name="connsiteX1" fmla="*/ 41804 w 347133"/>
              <a:gd name="connsiteY1" fmla="*/ 21167 h 309563"/>
              <a:gd name="connsiteX2" fmla="*/ 529 w 347133"/>
              <a:gd name="connsiteY2" fmla="*/ 132292 h 309563"/>
              <a:gd name="connsiteX3" fmla="*/ 44979 w 347133"/>
              <a:gd name="connsiteY3" fmla="*/ 256117 h 309563"/>
              <a:gd name="connsiteX4" fmla="*/ 159279 w 347133"/>
              <a:gd name="connsiteY4" fmla="*/ 291042 h 309563"/>
              <a:gd name="connsiteX5" fmla="*/ 308504 w 347133"/>
              <a:gd name="connsiteY5" fmla="*/ 287867 h 309563"/>
              <a:gd name="connsiteX6" fmla="*/ 343429 w 347133"/>
              <a:gd name="connsiteY6" fmla="*/ 160867 h 309563"/>
              <a:gd name="connsiteX7" fmla="*/ 286279 w 347133"/>
              <a:gd name="connsiteY7" fmla="*/ 27517 h 309563"/>
              <a:gd name="connsiteX8" fmla="*/ 286279 w 347133"/>
              <a:gd name="connsiteY8" fmla="*/ 27517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133" h="309563">
                <a:moveTo>
                  <a:pt x="118004" y="5292"/>
                </a:moveTo>
                <a:cubicBezTo>
                  <a:pt x="89693" y="2646"/>
                  <a:pt x="61383" y="0"/>
                  <a:pt x="41804" y="21167"/>
                </a:cubicBezTo>
                <a:cubicBezTo>
                  <a:pt x="22225" y="42334"/>
                  <a:pt x="0" y="93134"/>
                  <a:pt x="529" y="132292"/>
                </a:cubicBezTo>
                <a:cubicBezTo>
                  <a:pt x="1058" y="171450"/>
                  <a:pt x="18521" y="229659"/>
                  <a:pt x="44979" y="256117"/>
                </a:cubicBezTo>
                <a:cubicBezTo>
                  <a:pt x="71437" y="282575"/>
                  <a:pt x="115358" y="285750"/>
                  <a:pt x="159279" y="291042"/>
                </a:cubicBezTo>
                <a:cubicBezTo>
                  <a:pt x="203200" y="296334"/>
                  <a:pt x="277812" y="309563"/>
                  <a:pt x="308504" y="287867"/>
                </a:cubicBezTo>
                <a:cubicBezTo>
                  <a:pt x="339196" y="266171"/>
                  <a:pt x="347133" y="204259"/>
                  <a:pt x="343429" y="160867"/>
                </a:cubicBezTo>
                <a:cubicBezTo>
                  <a:pt x="339725" y="117475"/>
                  <a:pt x="286279" y="27517"/>
                  <a:pt x="286279" y="27517"/>
                </a:cubicBezTo>
                <a:lnTo>
                  <a:pt x="286279" y="27517"/>
                </a:lnTo>
              </a:path>
            </a:pathLst>
          </a:custGeom>
          <a:ln>
            <a:solidFill>
              <a:srgbClr val="0070C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80" name="Kombinationstegning 24">
            <a:extLst>
              <a:ext uri="{FF2B5EF4-FFF2-40B4-BE49-F238E27FC236}">
                <a16:creationId xmlns:a16="http://schemas.microsoft.com/office/drawing/2014/main" id="{9792B643-48C6-5967-CA50-631458EBE588}"/>
              </a:ext>
            </a:extLst>
          </p:cNvPr>
          <p:cNvSpPr/>
          <p:nvPr/>
        </p:nvSpPr>
        <p:spPr>
          <a:xfrm>
            <a:off x="6191530" y="2095885"/>
            <a:ext cx="428625" cy="264318"/>
          </a:xfrm>
          <a:custGeom>
            <a:avLst/>
            <a:gdLst>
              <a:gd name="connsiteX0" fmla="*/ 45244 w 428625"/>
              <a:gd name="connsiteY0" fmla="*/ 21431 h 264318"/>
              <a:gd name="connsiteX1" fmla="*/ 316707 w 428625"/>
              <a:gd name="connsiteY1" fmla="*/ 35718 h 264318"/>
              <a:gd name="connsiteX2" fmla="*/ 416719 w 428625"/>
              <a:gd name="connsiteY2" fmla="*/ 164306 h 264318"/>
              <a:gd name="connsiteX3" fmla="*/ 245269 w 428625"/>
              <a:gd name="connsiteY3" fmla="*/ 264318 h 264318"/>
              <a:gd name="connsiteX4" fmla="*/ 45244 w 428625"/>
              <a:gd name="connsiteY4" fmla="*/ 164306 h 264318"/>
              <a:gd name="connsiteX5" fmla="*/ 45244 w 428625"/>
              <a:gd name="connsiteY5" fmla="*/ 21431 h 2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264318">
                <a:moveTo>
                  <a:pt x="45244" y="21431"/>
                </a:moveTo>
                <a:cubicBezTo>
                  <a:pt x="90488" y="0"/>
                  <a:pt x="254795" y="11906"/>
                  <a:pt x="316707" y="35718"/>
                </a:cubicBezTo>
                <a:cubicBezTo>
                  <a:pt x="378619" y="59530"/>
                  <a:pt x="428625" y="126206"/>
                  <a:pt x="416719" y="164306"/>
                </a:cubicBezTo>
                <a:cubicBezTo>
                  <a:pt x="404813" y="202406"/>
                  <a:pt x="307181" y="264318"/>
                  <a:pt x="245269" y="264318"/>
                </a:cubicBezTo>
                <a:cubicBezTo>
                  <a:pt x="183357" y="264318"/>
                  <a:pt x="76200" y="202406"/>
                  <a:pt x="45244" y="164306"/>
                </a:cubicBezTo>
                <a:cubicBezTo>
                  <a:pt x="14288" y="126206"/>
                  <a:pt x="0" y="42862"/>
                  <a:pt x="45244" y="21431"/>
                </a:cubicBezTo>
                <a:close/>
              </a:path>
            </a:pathLst>
          </a:custGeom>
          <a:solidFill>
            <a:srgbClr val="CC99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white"/>
              </a:solidFill>
              <a:effectLst/>
              <a:uLnTx/>
              <a:uFillTx/>
              <a:latin typeface="Century Gothic"/>
            </a:endParaRPr>
          </a:p>
        </p:txBody>
      </p:sp>
      <p:sp>
        <p:nvSpPr>
          <p:cNvPr id="89" name="Rectangle 3">
            <a:extLst>
              <a:ext uri="{FF2B5EF4-FFF2-40B4-BE49-F238E27FC236}">
                <a16:creationId xmlns:a16="http://schemas.microsoft.com/office/drawing/2014/main" id="{85E1B496-2085-A892-ECD2-47793A6CE7A5}"/>
              </a:ext>
            </a:extLst>
          </p:cNvPr>
          <p:cNvSpPr txBox="1">
            <a:spLocks/>
          </p:cNvSpPr>
          <p:nvPr/>
        </p:nvSpPr>
        <p:spPr bwMode="auto">
          <a:xfrm rot="21368075">
            <a:off x="2080497" y="2685601"/>
            <a:ext cx="2226369" cy="275505"/>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t>Kompasafmærkning</a:t>
            </a:r>
          </a:p>
        </p:txBody>
      </p:sp>
      <p:cxnSp>
        <p:nvCxnSpPr>
          <p:cNvPr id="90" name="Straight Arrow Connector 89">
            <a:extLst>
              <a:ext uri="{FF2B5EF4-FFF2-40B4-BE49-F238E27FC236}">
                <a16:creationId xmlns:a16="http://schemas.microsoft.com/office/drawing/2014/main" id="{83A34E9B-2ABA-03AD-308A-98700875F67B}"/>
              </a:ext>
            </a:extLst>
          </p:cNvPr>
          <p:cNvCxnSpPr>
            <a:cxnSpLocks/>
          </p:cNvCxnSpPr>
          <p:nvPr/>
        </p:nvCxnSpPr>
        <p:spPr>
          <a:xfrm flipV="1">
            <a:off x="2156346" y="2946588"/>
            <a:ext cx="2383806" cy="173994"/>
          </a:xfrm>
          <a:prstGeom prst="straightConnector1">
            <a:avLst/>
          </a:prstGeom>
          <a:ln w="190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pic>
        <p:nvPicPr>
          <p:cNvPr id="82" name="Picture 2" descr="http://upload.wikimedia.org/wikipedia/commons/1/14/IALA_north_cardinal_mark.png">
            <a:extLst>
              <a:ext uri="{FF2B5EF4-FFF2-40B4-BE49-F238E27FC236}">
                <a16:creationId xmlns:a16="http://schemas.microsoft.com/office/drawing/2014/main" id="{1EC17FCC-585A-2412-29AD-5AE6F7C900E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469490" y="2748769"/>
            <a:ext cx="308526" cy="74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4" descr="http://upload.wikimedia.org/wikipedia/commons/e/e1/IALA_east_cardinal_mark.png">
            <a:extLst>
              <a:ext uri="{FF2B5EF4-FFF2-40B4-BE49-F238E27FC236}">
                <a16:creationId xmlns:a16="http://schemas.microsoft.com/office/drawing/2014/main" id="{46BCA42D-73CB-B88D-0E2E-FFE78DF0BB4A}"/>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099079" y="3354705"/>
            <a:ext cx="308526" cy="75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6" descr="http://upload.wikimedia.org/wikipedia/commons/6/6e/IALA_south_cardinal_mark.png">
            <a:extLst>
              <a:ext uri="{FF2B5EF4-FFF2-40B4-BE49-F238E27FC236}">
                <a16:creationId xmlns:a16="http://schemas.microsoft.com/office/drawing/2014/main" id="{13D01AA4-8A35-F955-F6D3-1C38E20CA46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393695" y="3864083"/>
            <a:ext cx="285370" cy="75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 descr="Fil:IALA west cardinal mark.png">
            <a:extLst>
              <a:ext uri="{FF2B5EF4-FFF2-40B4-BE49-F238E27FC236}">
                <a16:creationId xmlns:a16="http://schemas.microsoft.com/office/drawing/2014/main" id="{8EB5B9A2-3B94-B8D8-0E2E-7C9A3D59F4D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85616" y="3361575"/>
            <a:ext cx="325600" cy="76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3">
            <a:extLst>
              <a:ext uri="{FF2B5EF4-FFF2-40B4-BE49-F238E27FC236}">
                <a16:creationId xmlns:a16="http://schemas.microsoft.com/office/drawing/2014/main" id="{AC456388-DB4B-E2B8-BD7F-916F62A45166}"/>
              </a:ext>
            </a:extLst>
          </p:cNvPr>
          <p:cNvSpPr txBox="1">
            <a:spLocks/>
          </p:cNvSpPr>
          <p:nvPr/>
        </p:nvSpPr>
        <p:spPr bwMode="auto">
          <a:xfrm>
            <a:off x="653956" y="4320489"/>
            <a:ext cx="955683" cy="263086"/>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2000"/>
              </a:spcBef>
              <a:spcAft>
                <a:spcPct val="0"/>
              </a:spcAft>
              <a:buClr>
                <a:srgbClr val="4F81BD"/>
              </a:buClr>
              <a:buSzPct val="75000"/>
              <a:buFontTx/>
              <a:buNone/>
              <a:tabLst/>
              <a:defRPr/>
            </a:pPr>
            <a:endParaRPr kumimoji="0" lang="da-DK" sz="1600" b="0" i="0" u="none" strike="noStrike" kern="1200" cap="none" spc="0" normalizeH="0" baseline="0" noProof="0" dirty="0">
              <a:ln>
                <a:noFill/>
              </a:ln>
              <a:solidFill>
                <a:srgbClr val="595959"/>
              </a:solidFill>
              <a:effectLst/>
              <a:uLnTx/>
              <a:uFillTx/>
              <a:latin typeface="Century Gothic"/>
              <a:ea typeface="+mn-ea"/>
              <a:cs typeface="+mn-cs"/>
            </a:endParaRPr>
          </a:p>
        </p:txBody>
      </p:sp>
      <p:sp>
        <p:nvSpPr>
          <p:cNvPr id="91" name="Rectangle 3">
            <a:extLst>
              <a:ext uri="{FF2B5EF4-FFF2-40B4-BE49-F238E27FC236}">
                <a16:creationId xmlns:a16="http://schemas.microsoft.com/office/drawing/2014/main" id="{5C304B96-42E5-AC88-C030-A463A4B632BD}"/>
              </a:ext>
            </a:extLst>
          </p:cNvPr>
          <p:cNvSpPr txBox="1">
            <a:spLocks/>
          </p:cNvSpPr>
          <p:nvPr/>
        </p:nvSpPr>
        <p:spPr bwMode="auto">
          <a:xfrm>
            <a:off x="1401782" y="2404727"/>
            <a:ext cx="447939" cy="32094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da-DK"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rPr>
              <a:t>N</a:t>
            </a:r>
            <a:endParaRPr kumimoji="0" lang="da-DK" sz="1400"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endParaRPr>
          </a:p>
        </p:txBody>
      </p:sp>
      <p:sp>
        <p:nvSpPr>
          <p:cNvPr id="92" name="Rectangle 3">
            <a:extLst>
              <a:ext uri="{FF2B5EF4-FFF2-40B4-BE49-F238E27FC236}">
                <a16:creationId xmlns:a16="http://schemas.microsoft.com/office/drawing/2014/main" id="{AD87FE22-227B-6D53-1F02-124B1D5F8452}"/>
              </a:ext>
            </a:extLst>
          </p:cNvPr>
          <p:cNvSpPr txBox="1">
            <a:spLocks/>
          </p:cNvSpPr>
          <p:nvPr/>
        </p:nvSpPr>
        <p:spPr bwMode="auto">
          <a:xfrm>
            <a:off x="2389998" y="3453160"/>
            <a:ext cx="447939" cy="32094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en-US"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rPr>
              <a:t>Ø</a:t>
            </a:r>
            <a:endParaRPr kumimoji="0" lang="da-DK"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endParaRPr>
          </a:p>
        </p:txBody>
      </p:sp>
      <p:sp>
        <p:nvSpPr>
          <p:cNvPr id="93" name="Rectangle 3">
            <a:extLst>
              <a:ext uri="{FF2B5EF4-FFF2-40B4-BE49-F238E27FC236}">
                <a16:creationId xmlns:a16="http://schemas.microsoft.com/office/drawing/2014/main" id="{527B82A0-03E4-5F57-39DC-EF8FA0D939BF}"/>
              </a:ext>
            </a:extLst>
          </p:cNvPr>
          <p:cNvSpPr txBox="1">
            <a:spLocks/>
          </p:cNvSpPr>
          <p:nvPr/>
        </p:nvSpPr>
        <p:spPr bwMode="auto">
          <a:xfrm>
            <a:off x="1264419" y="4664708"/>
            <a:ext cx="447939" cy="32094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en-US"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rPr>
              <a:t>S</a:t>
            </a:r>
            <a:endParaRPr kumimoji="0" lang="da-DK"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endParaRPr>
          </a:p>
        </p:txBody>
      </p:sp>
      <p:sp>
        <p:nvSpPr>
          <p:cNvPr id="94" name="Rectangle 3">
            <a:extLst>
              <a:ext uri="{FF2B5EF4-FFF2-40B4-BE49-F238E27FC236}">
                <a16:creationId xmlns:a16="http://schemas.microsoft.com/office/drawing/2014/main" id="{4CD981A1-3787-6147-FE14-C05DB7A65483}"/>
              </a:ext>
            </a:extLst>
          </p:cNvPr>
          <p:cNvSpPr txBox="1">
            <a:spLocks/>
          </p:cNvSpPr>
          <p:nvPr/>
        </p:nvSpPr>
        <p:spPr bwMode="auto">
          <a:xfrm>
            <a:off x="237677" y="3453159"/>
            <a:ext cx="447939" cy="32094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lang="en-US" dirty="0">
                <a:solidFill>
                  <a:schemeClr val="tx2"/>
                </a:solidFill>
                <a:latin typeface="Source Sans Pro" panose="020B0503030403020204" pitchFamily="34" charset="0"/>
                <a:ea typeface="Source Sans Pro" panose="020B0503030403020204" pitchFamily="34" charset="0"/>
              </a:rPr>
              <a:t>V</a:t>
            </a:r>
            <a:endParaRPr kumimoji="0" lang="da-DK" b="0" i="0" u="none" strike="noStrike" kern="1200" cap="none" spc="0" normalizeH="0" baseline="0" dirty="0">
              <a:ln>
                <a:noFill/>
              </a:ln>
              <a:solidFill>
                <a:schemeClr val="tx2"/>
              </a:solidFill>
              <a:effectLst/>
              <a:uLnTx/>
              <a:uFillTx/>
              <a:latin typeface="Source Sans Pro" panose="020B0503030403020204" pitchFamily="34" charset="0"/>
              <a:ea typeface="Source Sans Pro" panose="020B0503030403020204" pitchFamily="34" charset="0"/>
            </a:endParaRPr>
          </a:p>
        </p:txBody>
      </p:sp>
      <p:sp>
        <p:nvSpPr>
          <p:cNvPr id="95" name="Rectangle 3">
            <a:extLst>
              <a:ext uri="{FF2B5EF4-FFF2-40B4-BE49-F238E27FC236}">
                <a16:creationId xmlns:a16="http://schemas.microsoft.com/office/drawing/2014/main" id="{E6ECEB13-64D9-B462-31E2-3E4E6B87E6B2}"/>
              </a:ext>
            </a:extLst>
          </p:cNvPr>
          <p:cNvSpPr txBox="1">
            <a:spLocks/>
          </p:cNvSpPr>
          <p:nvPr/>
        </p:nvSpPr>
        <p:spPr bwMode="auto">
          <a:xfrm>
            <a:off x="8420033" y="656200"/>
            <a:ext cx="2226369" cy="556241"/>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pPr algn="l"/>
            <a:r>
              <a:rPr lang="da-DK" dirty="0"/>
              <a:t>Specialafmærkning</a:t>
            </a:r>
          </a:p>
          <a:p>
            <a:pPr algn="l"/>
            <a:r>
              <a:rPr lang="da-DK" dirty="0"/>
              <a:t>Se betydning i søkort</a:t>
            </a:r>
          </a:p>
        </p:txBody>
      </p:sp>
      <p:cxnSp>
        <p:nvCxnSpPr>
          <p:cNvPr id="96" name="Straight Arrow Connector 95">
            <a:extLst>
              <a:ext uri="{FF2B5EF4-FFF2-40B4-BE49-F238E27FC236}">
                <a16:creationId xmlns:a16="http://schemas.microsoft.com/office/drawing/2014/main" id="{B8BE7574-B571-7FE0-9D9D-9B688CBA4929}"/>
              </a:ext>
            </a:extLst>
          </p:cNvPr>
          <p:cNvCxnSpPr>
            <a:cxnSpLocks/>
          </p:cNvCxnSpPr>
          <p:nvPr/>
        </p:nvCxnSpPr>
        <p:spPr>
          <a:xfrm flipH="1">
            <a:off x="6980399" y="1153515"/>
            <a:ext cx="1439981" cy="849680"/>
          </a:xfrm>
          <a:prstGeom prst="straightConnector1">
            <a:avLst/>
          </a:prstGeom>
          <a:ln w="190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97" name="Rectangle 3">
            <a:extLst>
              <a:ext uri="{FF2B5EF4-FFF2-40B4-BE49-F238E27FC236}">
                <a16:creationId xmlns:a16="http://schemas.microsoft.com/office/drawing/2014/main" id="{AE1C3331-B81C-F046-CBBD-21CFF9A1BF21}"/>
              </a:ext>
            </a:extLst>
          </p:cNvPr>
          <p:cNvSpPr txBox="1">
            <a:spLocks/>
          </p:cNvSpPr>
          <p:nvPr/>
        </p:nvSpPr>
        <p:spPr bwMode="auto">
          <a:xfrm>
            <a:off x="9509865" y="5326831"/>
            <a:ext cx="2226369" cy="275505"/>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t>Sideafmærkning</a:t>
            </a:r>
          </a:p>
        </p:txBody>
      </p:sp>
      <p:cxnSp>
        <p:nvCxnSpPr>
          <p:cNvPr id="99" name="Straight Arrow Connector 98">
            <a:extLst>
              <a:ext uri="{FF2B5EF4-FFF2-40B4-BE49-F238E27FC236}">
                <a16:creationId xmlns:a16="http://schemas.microsoft.com/office/drawing/2014/main" id="{CBD6F4DE-4542-D1A9-2BB6-6EE9352998F1}"/>
              </a:ext>
            </a:extLst>
          </p:cNvPr>
          <p:cNvCxnSpPr>
            <a:cxnSpLocks/>
          </p:cNvCxnSpPr>
          <p:nvPr/>
        </p:nvCxnSpPr>
        <p:spPr>
          <a:xfrm flipH="1" flipV="1">
            <a:off x="9299900" y="4322353"/>
            <a:ext cx="564990" cy="854413"/>
          </a:xfrm>
          <a:prstGeom prst="straightConnector1">
            <a:avLst/>
          </a:prstGeom>
          <a:ln w="190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102" name="Rectangle 3">
            <a:extLst>
              <a:ext uri="{FF2B5EF4-FFF2-40B4-BE49-F238E27FC236}">
                <a16:creationId xmlns:a16="http://schemas.microsoft.com/office/drawing/2014/main" id="{88E63C42-1F39-11AE-11D0-235862998A99}"/>
              </a:ext>
            </a:extLst>
          </p:cNvPr>
          <p:cNvSpPr txBox="1">
            <a:spLocks/>
          </p:cNvSpPr>
          <p:nvPr/>
        </p:nvSpPr>
        <p:spPr bwMode="auto">
          <a:xfrm>
            <a:off x="8638072" y="2539147"/>
            <a:ext cx="2696656" cy="275505"/>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pPr algn="l"/>
            <a:r>
              <a:rPr lang="da-DK" dirty="0"/>
              <a:t>Midtfarvandsafmærkning</a:t>
            </a:r>
          </a:p>
        </p:txBody>
      </p:sp>
      <p:cxnSp>
        <p:nvCxnSpPr>
          <p:cNvPr id="125" name="Straight Arrow Connector 124">
            <a:extLst>
              <a:ext uri="{FF2B5EF4-FFF2-40B4-BE49-F238E27FC236}">
                <a16:creationId xmlns:a16="http://schemas.microsoft.com/office/drawing/2014/main" id="{5C80AA0C-DFB7-8DDE-AC74-EA166B0F3FBD}"/>
              </a:ext>
            </a:extLst>
          </p:cNvPr>
          <p:cNvCxnSpPr>
            <a:cxnSpLocks/>
          </p:cNvCxnSpPr>
          <p:nvPr/>
        </p:nvCxnSpPr>
        <p:spPr>
          <a:xfrm flipH="1">
            <a:off x="7918495" y="2769957"/>
            <a:ext cx="735091" cy="847413"/>
          </a:xfrm>
          <a:prstGeom prst="straightConnector1">
            <a:avLst/>
          </a:prstGeom>
          <a:ln w="190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126" name="Rectangle 3">
            <a:extLst>
              <a:ext uri="{FF2B5EF4-FFF2-40B4-BE49-F238E27FC236}">
                <a16:creationId xmlns:a16="http://schemas.microsoft.com/office/drawing/2014/main" id="{E991143E-84AD-D275-633C-E739B0D8BE4A}"/>
              </a:ext>
            </a:extLst>
          </p:cNvPr>
          <p:cNvSpPr txBox="1">
            <a:spLocks/>
          </p:cNvSpPr>
          <p:nvPr/>
        </p:nvSpPr>
        <p:spPr bwMode="auto">
          <a:xfrm>
            <a:off x="8598974" y="1638601"/>
            <a:ext cx="2517891" cy="497614"/>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pPr algn="l"/>
            <a:r>
              <a:rPr lang="da-DK" dirty="0"/>
              <a:t>Isoleret fareafmærkning</a:t>
            </a:r>
          </a:p>
          <a:p>
            <a:pPr algn="l"/>
            <a:r>
              <a:rPr lang="da-DK" dirty="0"/>
              <a:t>f.eks. sten</a:t>
            </a:r>
          </a:p>
        </p:txBody>
      </p:sp>
      <p:cxnSp>
        <p:nvCxnSpPr>
          <p:cNvPr id="127" name="Straight Arrow Connector 126">
            <a:extLst>
              <a:ext uri="{FF2B5EF4-FFF2-40B4-BE49-F238E27FC236}">
                <a16:creationId xmlns:a16="http://schemas.microsoft.com/office/drawing/2014/main" id="{94A15CE0-7E6E-154F-336F-8B699C39E9E5}"/>
              </a:ext>
            </a:extLst>
          </p:cNvPr>
          <p:cNvCxnSpPr>
            <a:cxnSpLocks/>
          </p:cNvCxnSpPr>
          <p:nvPr/>
        </p:nvCxnSpPr>
        <p:spPr>
          <a:xfrm flipH="1">
            <a:off x="6521690" y="2164568"/>
            <a:ext cx="2077284" cy="1150125"/>
          </a:xfrm>
          <a:prstGeom prst="straightConnector1">
            <a:avLst/>
          </a:prstGeom>
          <a:ln w="190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pic>
        <p:nvPicPr>
          <p:cNvPr id="128" name="Picture 4" descr="http://upload.wikimedia.org/wikipedia/commons/6/60/IALA_specjal_mark.png">
            <a:extLst>
              <a:ext uri="{FF2B5EF4-FFF2-40B4-BE49-F238E27FC236}">
                <a16:creationId xmlns:a16="http://schemas.microsoft.com/office/drawing/2014/main" id="{6D279E1D-924B-CC0C-B69F-C59038990A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94036" y="378214"/>
            <a:ext cx="314408" cy="77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2" descr="Fil:IALA isolated danger.png">
            <a:hlinkClick r:id="rId10"/>
            <a:extLst>
              <a:ext uri="{FF2B5EF4-FFF2-40B4-BE49-F238E27FC236}">
                <a16:creationId xmlns:a16="http://schemas.microsoft.com/office/drawing/2014/main" id="{228CD6A9-4075-20AF-C6E2-E2D77B177F6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084887" y="1393229"/>
            <a:ext cx="224617" cy="75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0" descr="http://upload.wikimedia.org/wikipedia/commons/2/20/IALA_safe_water.png">
            <a:extLst>
              <a:ext uri="{FF2B5EF4-FFF2-40B4-BE49-F238E27FC236}">
                <a16:creationId xmlns:a16="http://schemas.microsoft.com/office/drawing/2014/main" id="{CEF75F3E-97CE-B657-00D5-14DFEB13BDD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281125" y="2296798"/>
            <a:ext cx="258094" cy="7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6" descr="http://upload.wikimedia.org/wikipedia/commons/0/0b/IALA_green_mark.png">
            <a:extLst>
              <a:ext uri="{FF2B5EF4-FFF2-40B4-BE49-F238E27FC236}">
                <a16:creationId xmlns:a16="http://schemas.microsoft.com/office/drawing/2014/main" id="{36281A42-8530-F32F-B06A-C54B0F54313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15152" y="5184901"/>
            <a:ext cx="1571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8" descr="http://upload.wikimedia.org/wikipedia/commons/a/a7/IALA_red_mark.png">
            <a:extLst>
              <a:ext uri="{FF2B5EF4-FFF2-40B4-BE49-F238E27FC236}">
                <a16:creationId xmlns:a16="http://schemas.microsoft.com/office/drawing/2014/main" id="{91322FB9-0CED-37C0-9DD4-CE0C4679235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60465" y="5217547"/>
            <a:ext cx="1666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142">
            <a:extLst>
              <a:ext uri="{FF2B5EF4-FFF2-40B4-BE49-F238E27FC236}">
                <a16:creationId xmlns:a16="http://schemas.microsoft.com/office/drawing/2014/main" id="{54F87350-A294-69BD-139A-3AD2B3E44B6B}"/>
              </a:ext>
            </a:extLst>
          </p:cNvPr>
          <p:cNvSpPr/>
          <p:nvPr/>
        </p:nvSpPr>
        <p:spPr>
          <a:xfrm>
            <a:off x="445687" y="5266898"/>
            <a:ext cx="9249732" cy="10516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pPr lvl="0" eaLnBrk="1" hangingPunct="1">
              <a:spcBef>
                <a:spcPts val="0"/>
              </a:spcBef>
              <a:buClr>
                <a:srgbClr val="4F81BD"/>
              </a:buClr>
              <a:buSzPct val="100000"/>
              <a:tabLst>
                <a:tab pos="265113" algn="l"/>
              </a:tabLst>
              <a:defRPr/>
            </a:pPr>
            <a:r>
              <a:rPr lang="da-DK" dirty="0">
                <a:solidFill>
                  <a:schemeClr val="tx2"/>
                </a:solidFill>
                <a:latin typeface="Source Sans Pro" panose="020B0503030403020204" pitchFamily="34" charset="0"/>
                <a:ea typeface="Source Sans Pro" panose="020B0503030403020204" pitchFamily="34" charset="0"/>
              </a:rPr>
              <a:t>Afmærkning af sejlruter er generelt placeret af hensyn til skibe med større dybgang.</a:t>
            </a:r>
          </a:p>
          <a:p>
            <a:pPr lvl="0" eaLnBrk="1" hangingPunct="1">
              <a:spcBef>
                <a:spcPts val="0"/>
              </a:spcBef>
              <a:buClr>
                <a:srgbClr val="4F81BD"/>
              </a:buClr>
              <a:buSzPct val="100000"/>
              <a:tabLst>
                <a:tab pos="265113" algn="l"/>
              </a:tabLst>
              <a:defRPr/>
            </a:pPr>
            <a:endParaRPr lang="da-DK" sz="1000" dirty="0">
              <a:solidFill>
                <a:schemeClr val="tx2"/>
              </a:solidFill>
              <a:latin typeface="Source Sans Pro" panose="020B0503030403020204" pitchFamily="34" charset="0"/>
              <a:ea typeface="Source Sans Pro" panose="020B0503030403020204" pitchFamily="34" charset="0"/>
            </a:endParaRPr>
          </a:p>
          <a:p>
            <a:pPr lvl="0" eaLnBrk="1" hangingPunct="1">
              <a:spcBef>
                <a:spcPts val="0"/>
              </a:spcBef>
              <a:buClr>
                <a:srgbClr val="4F81BD"/>
              </a:buClr>
              <a:buSzPct val="100000"/>
              <a:tabLst>
                <a:tab pos="265113" algn="l"/>
              </a:tabLst>
              <a:defRPr/>
            </a:pPr>
            <a:r>
              <a:rPr lang="da-DK" dirty="0">
                <a:solidFill>
                  <a:schemeClr val="tx2"/>
                </a:solidFill>
                <a:latin typeface="Source Sans Pro" panose="020B0503030403020204" pitchFamily="34" charset="0"/>
                <a:ea typeface="Source Sans Pro" panose="020B0503030403020204" pitchFamily="34" charset="0"/>
              </a:rPr>
              <a:t>Ofte kan robåde sagtens ro udenfor bøjerne i en sejlrende.</a:t>
            </a:r>
          </a:p>
          <a:p>
            <a:pPr lvl="0" eaLnBrk="1" hangingPunct="1">
              <a:spcBef>
                <a:spcPts val="0"/>
              </a:spcBef>
              <a:buClr>
                <a:srgbClr val="4F81BD"/>
              </a:buClr>
              <a:buSzPct val="100000"/>
              <a:tabLst>
                <a:tab pos="265113" algn="l"/>
              </a:tabLst>
              <a:defRPr/>
            </a:pPr>
            <a:r>
              <a:rPr lang="da-DK" dirty="0">
                <a:solidFill>
                  <a:schemeClr val="tx2"/>
                </a:solidFill>
                <a:latin typeface="Source Sans Pro" panose="020B0503030403020204" pitchFamily="34" charset="0"/>
                <a:ea typeface="Source Sans Pro" panose="020B0503030403020204" pitchFamily="34" charset="0"/>
              </a:rPr>
              <a:t>Som styrmand har du det nødvendige lokalkendskab.</a:t>
            </a:r>
          </a:p>
        </p:txBody>
      </p:sp>
      <p:sp>
        <p:nvSpPr>
          <p:cNvPr id="144" name="Rectangle 3">
            <a:extLst>
              <a:ext uri="{FF2B5EF4-FFF2-40B4-BE49-F238E27FC236}">
                <a16:creationId xmlns:a16="http://schemas.microsoft.com/office/drawing/2014/main" id="{9367A3D1-9CF0-8FE3-C903-F9F78FF7E047}"/>
              </a:ext>
            </a:extLst>
          </p:cNvPr>
          <p:cNvSpPr txBox="1">
            <a:spLocks/>
          </p:cNvSpPr>
          <p:nvPr/>
        </p:nvSpPr>
        <p:spPr bwMode="auto">
          <a:xfrm rot="1453600">
            <a:off x="11242259" y="1962432"/>
            <a:ext cx="1011209" cy="275505"/>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solidFill>
                  <a:schemeClr val="tx1"/>
                </a:solidFill>
              </a:rPr>
              <a:t>Sjældne</a:t>
            </a:r>
          </a:p>
        </p:txBody>
      </p:sp>
      <p:sp>
        <p:nvSpPr>
          <p:cNvPr id="145" name="Rectangle 3">
            <a:extLst>
              <a:ext uri="{FF2B5EF4-FFF2-40B4-BE49-F238E27FC236}">
                <a16:creationId xmlns:a16="http://schemas.microsoft.com/office/drawing/2014/main" id="{485FBD36-645C-7444-D8CF-32929EA0F229}"/>
              </a:ext>
            </a:extLst>
          </p:cNvPr>
          <p:cNvSpPr txBox="1">
            <a:spLocks/>
          </p:cNvSpPr>
          <p:nvPr/>
        </p:nvSpPr>
        <p:spPr bwMode="auto">
          <a:xfrm>
            <a:off x="10822448" y="664776"/>
            <a:ext cx="1026791" cy="275505"/>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solidFill>
                  <a:schemeClr val="tx1"/>
                </a:solidFill>
              </a:rPr>
              <a:t>Vigtig!</a:t>
            </a:r>
          </a:p>
        </p:txBody>
      </p:sp>
      <p:sp>
        <p:nvSpPr>
          <p:cNvPr id="146" name="Rectangle 3">
            <a:extLst>
              <a:ext uri="{FF2B5EF4-FFF2-40B4-BE49-F238E27FC236}">
                <a16:creationId xmlns:a16="http://schemas.microsoft.com/office/drawing/2014/main" id="{1F45653E-A02B-D1E7-0F28-C0E2D0B855D1}"/>
              </a:ext>
            </a:extLst>
          </p:cNvPr>
          <p:cNvSpPr txBox="1">
            <a:spLocks/>
          </p:cNvSpPr>
          <p:nvPr/>
        </p:nvSpPr>
        <p:spPr bwMode="auto">
          <a:xfrm>
            <a:off x="8613430" y="5699042"/>
            <a:ext cx="1106311" cy="32094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da-DK" sz="1400" b="0" i="0" u="none" strike="noStrike" kern="1200" cap="none" spc="0" normalizeH="0" baseline="0" dirty="0">
                <a:ln>
                  <a:noFill/>
                </a:ln>
                <a:solidFill>
                  <a:schemeClr val="tx2">
                    <a:lumMod val="65000"/>
                    <a:lumOff val="35000"/>
                  </a:schemeClr>
                </a:solidFill>
                <a:effectLst/>
                <a:uLnTx/>
                <a:uFillTx/>
                <a:latin typeface="Source Sans Pro" panose="020B0503030403020204" pitchFamily="34" charset="0"/>
                <a:ea typeface="Source Sans Pro" panose="020B0503030403020204" pitchFamily="34" charset="0"/>
              </a:rPr>
              <a:t>Bagbord</a:t>
            </a:r>
          </a:p>
        </p:txBody>
      </p:sp>
      <p:sp>
        <p:nvSpPr>
          <p:cNvPr id="147" name="Rectangle 3">
            <a:extLst>
              <a:ext uri="{FF2B5EF4-FFF2-40B4-BE49-F238E27FC236}">
                <a16:creationId xmlns:a16="http://schemas.microsoft.com/office/drawing/2014/main" id="{C60A2F93-A726-4666-0D49-F8B2B6773E65}"/>
              </a:ext>
            </a:extLst>
          </p:cNvPr>
          <p:cNvSpPr txBox="1">
            <a:spLocks/>
          </p:cNvSpPr>
          <p:nvPr/>
        </p:nvSpPr>
        <p:spPr bwMode="auto">
          <a:xfrm>
            <a:off x="11094679" y="5734940"/>
            <a:ext cx="1106311" cy="32094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ts val="0"/>
              </a:spcBef>
              <a:spcAft>
                <a:spcPct val="0"/>
              </a:spcAft>
              <a:buClr>
                <a:srgbClr val="4F81BD"/>
              </a:buClr>
              <a:buSzPct val="75000"/>
              <a:buFontTx/>
              <a:buNone/>
              <a:tabLst/>
              <a:defRPr/>
            </a:pPr>
            <a:r>
              <a:rPr kumimoji="0" lang="da-DK" sz="1400" b="0" i="0" u="none" strike="noStrike" kern="1200" cap="none" spc="0" normalizeH="0" baseline="0" dirty="0">
                <a:ln>
                  <a:noFill/>
                </a:ln>
                <a:solidFill>
                  <a:schemeClr val="tx2">
                    <a:lumMod val="65000"/>
                    <a:lumOff val="35000"/>
                  </a:schemeClr>
                </a:solidFill>
                <a:effectLst/>
                <a:uLnTx/>
                <a:uFillTx/>
                <a:latin typeface="Source Sans Pro" panose="020B0503030403020204" pitchFamily="34" charset="0"/>
                <a:ea typeface="Source Sans Pro" panose="020B0503030403020204" pitchFamily="34" charset="0"/>
              </a:rPr>
              <a:t>Styrbord</a:t>
            </a:r>
          </a:p>
        </p:txBody>
      </p:sp>
      <p:sp>
        <p:nvSpPr>
          <p:cNvPr id="81" name="Arrow: Right 80">
            <a:extLst>
              <a:ext uri="{FF2B5EF4-FFF2-40B4-BE49-F238E27FC236}">
                <a16:creationId xmlns:a16="http://schemas.microsoft.com/office/drawing/2014/main" id="{27801BC6-50F3-48F1-8FE6-95581A9E2DAD}"/>
              </a:ext>
            </a:extLst>
          </p:cNvPr>
          <p:cNvSpPr/>
          <p:nvPr/>
        </p:nvSpPr>
        <p:spPr>
          <a:xfrm>
            <a:off x="10226040" y="6331473"/>
            <a:ext cx="1486753" cy="457226"/>
          </a:xfrm>
          <a:prstGeom prst="rightArrow">
            <a:avLst>
              <a:gd name="adj1" fmla="val 50151"/>
              <a:gd name="adj2"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i="1" dirty="0">
                <a:solidFill>
                  <a:schemeClr val="tx2"/>
                </a:solidFill>
                <a:hlinkClick r:id="rId16"/>
              </a:rPr>
              <a:t>Link til Krak søkort</a:t>
            </a:r>
            <a:endParaRPr lang="da-DK" sz="1000" i="1" dirty="0">
              <a:solidFill>
                <a:schemeClr val="tx2"/>
              </a:solidFill>
            </a:endParaRPr>
          </a:p>
        </p:txBody>
      </p:sp>
      <p:grpSp>
        <p:nvGrpSpPr>
          <p:cNvPr id="3" name="Group 35">
            <a:extLst>
              <a:ext uri="{FF2B5EF4-FFF2-40B4-BE49-F238E27FC236}">
                <a16:creationId xmlns:a16="http://schemas.microsoft.com/office/drawing/2014/main" id="{99E31BB9-9F6E-3A05-32D5-8959A5BEB0FB}"/>
              </a:ext>
            </a:extLst>
          </p:cNvPr>
          <p:cNvGrpSpPr>
            <a:grpSpLocks/>
          </p:cNvGrpSpPr>
          <p:nvPr/>
        </p:nvGrpSpPr>
        <p:grpSpPr bwMode="auto">
          <a:xfrm>
            <a:off x="551007" y="285691"/>
            <a:ext cx="5544995" cy="665847"/>
            <a:chOff x="-152307" y="655461"/>
            <a:chExt cx="6099401" cy="666161"/>
          </a:xfrm>
        </p:grpSpPr>
        <p:sp>
          <p:nvSpPr>
            <p:cNvPr id="4" name="TextBox 31">
              <a:extLst>
                <a:ext uri="{FF2B5EF4-FFF2-40B4-BE49-F238E27FC236}">
                  <a16:creationId xmlns:a16="http://schemas.microsoft.com/office/drawing/2014/main" id="{CD2AC426-6BCF-3D45-C577-27A3E818971C}"/>
                </a:ext>
              </a:extLst>
            </p:cNvPr>
            <p:cNvSpPr txBox="1"/>
            <p:nvPr/>
          </p:nvSpPr>
          <p:spPr>
            <a:xfrm>
              <a:off x="-152307" y="655461"/>
              <a:ext cx="6099401" cy="646636"/>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Farvandsafmærkning</a:t>
              </a:r>
            </a:p>
          </p:txBody>
        </p:sp>
        <p:cxnSp>
          <p:nvCxnSpPr>
            <p:cNvPr id="5" name="Straight Connector 33">
              <a:extLst>
                <a:ext uri="{FF2B5EF4-FFF2-40B4-BE49-F238E27FC236}">
                  <a16:creationId xmlns:a16="http://schemas.microsoft.com/office/drawing/2014/main" id="{D558B9BE-F0D9-C03B-D2D5-B3EA31DCA851}"/>
                </a:ext>
              </a:extLst>
            </p:cNvPr>
            <p:cNvCxnSpPr>
              <a:cxnSpLocks/>
            </p:cNvCxnSpPr>
            <p:nvPr/>
          </p:nvCxnSpPr>
          <p:spPr>
            <a:xfrm>
              <a:off x="2602332"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8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500"/>
                                        <p:tgtEl>
                                          <p:spTgt spid="132"/>
                                        </p:tgtEl>
                                      </p:cBhvr>
                                    </p:animEffect>
                                  </p:childTnLst>
                                </p:cTn>
                              </p:par>
                              <p:par>
                                <p:cTn id="11" presetID="10"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500"/>
                                        <p:tgtEl>
                                          <p:spTgt spid="1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500"/>
                                        <p:tgtEl>
                                          <p:spTgt spid="1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fade">
                                      <p:cBhvr>
                                        <p:cTn id="22" dur="500"/>
                                        <p:tgtEl>
                                          <p:spTgt spid="1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par>
                                <p:cTn id="28" presetID="10" presetClass="entr" presetSubtype="0" fill="hold"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par>
                                <p:cTn id="31" presetID="10"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0" presetClass="entr" presetSubtype="0" fill="hold"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500"/>
                                        <p:tgtEl>
                                          <p:spTgt spid="84"/>
                                        </p:tgtEl>
                                      </p:cBhvr>
                                    </p:animEffect>
                                  </p:childTnLst>
                                </p:cTn>
                              </p:par>
                              <p:par>
                                <p:cTn id="37" presetID="10"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par>
                                <p:cTn id="40" presetID="10" presetClass="entr" presetSubtype="0" fill="hold" grpId="0" nodeType="withEffect" nodePh="1">
                                  <p:stCondLst>
                                    <p:cond delay="0"/>
                                  </p:stCondLst>
                                  <p:endCondLst>
                                    <p:cond evt="begin" delay="0">
                                      <p:tn val="40"/>
                                    </p:cond>
                                  </p:endCondLst>
                                  <p:childTnLst>
                                    <p:set>
                                      <p:cBhvr>
                                        <p:cTn id="41" dur="1" fill="hold">
                                          <p:stCondLst>
                                            <p:cond delay="0"/>
                                          </p:stCondLst>
                                        </p:cTn>
                                        <p:tgtEl>
                                          <p:spTgt spid="86"/>
                                        </p:tgtEl>
                                        <p:attrNameLst>
                                          <p:attrName>style.visibility</p:attrName>
                                        </p:attrNameLst>
                                      </p:cBhvr>
                                      <p:to>
                                        <p:strVal val="visible"/>
                                      </p:to>
                                    </p:set>
                                    <p:animEffect transition="in" filter="fade">
                                      <p:cBhvr>
                                        <p:cTn id="42" dur="500"/>
                                        <p:tgtEl>
                                          <p:spTgt spid="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500"/>
                                        <p:tgtEl>
                                          <p:spTgt spid="9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500"/>
                                        <p:tgtEl>
                                          <p:spTgt spid="9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fade">
                                      <p:cBhvr>
                                        <p:cTn id="51" dur="500"/>
                                        <p:tgtEl>
                                          <p:spTgt spid="9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par>
                                <p:cTn id="55" presetID="10" presetClass="entr" presetSubtype="0" fill="hold" nodeType="with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500"/>
                                        <p:tgtEl>
                                          <p:spTgt spid="9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par>
                                <p:cTn id="63" presetID="10" presetClass="entr" presetSubtype="0" fill="hold" nodeType="withEffect">
                                  <p:stCondLst>
                                    <p:cond delay="0"/>
                                  </p:stCondLst>
                                  <p:childTnLst>
                                    <p:set>
                                      <p:cBhvr>
                                        <p:cTn id="64" dur="1" fill="hold">
                                          <p:stCondLst>
                                            <p:cond delay="0"/>
                                          </p:stCondLst>
                                        </p:cTn>
                                        <p:tgtEl>
                                          <p:spTgt spid="130"/>
                                        </p:tgtEl>
                                        <p:attrNameLst>
                                          <p:attrName>style.visibility</p:attrName>
                                        </p:attrNameLst>
                                      </p:cBhvr>
                                      <p:to>
                                        <p:strVal val="visible"/>
                                      </p:to>
                                    </p:set>
                                    <p:animEffect transition="in" filter="fade">
                                      <p:cBhvr>
                                        <p:cTn id="65" dur="500"/>
                                        <p:tgtEl>
                                          <p:spTgt spid="130"/>
                                        </p:tgtEl>
                                      </p:cBhvr>
                                    </p:animEffect>
                                  </p:childTnLst>
                                </p:cTn>
                              </p:par>
                              <p:par>
                                <p:cTn id="66" presetID="10" presetClass="entr" presetSubtype="0" fill="hold" nodeType="with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fade">
                                      <p:cBhvr>
                                        <p:cTn id="71" dur="500"/>
                                        <p:tgtEl>
                                          <p:spTgt spid="126"/>
                                        </p:tgtEl>
                                      </p:cBhvr>
                                    </p:animEffect>
                                  </p:childTnLst>
                                </p:cTn>
                              </p:par>
                              <p:par>
                                <p:cTn id="72" presetID="10" presetClass="entr" presetSubtype="0" fill="hold" nodeType="withEffect">
                                  <p:stCondLst>
                                    <p:cond delay="0"/>
                                  </p:stCondLst>
                                  <p:childTnLst>
                                    <p:set>
                                      <p:cBhvr>
                                        <p:cTn id="73" dur="1" fill="hold">
                                          <p:stCondLst>
                                            <p:cond delay="0"/>
                                          </p:stCondLst>
                                        </p:cTn>
                                        <p:tgtEl>
                                          <p:spTgt spid="127"/>
                                        </p:tgtEl>
                                        <p:attrNameLst>
                                          <p:attrName>style.visibility</p:attrName>
                                        </p:attrNameLst>
                                      </p:cBhvr>
                                      <p:to>
                                        <p:strVal val="visible"/>
                                      </p:to>
                                    </p:set>
                                    <p:animEffect transition="in" filter="fade">
                                      <p:cBhvr>
                                        <p:cTn id="74" dur="500"/>
                                        <p:tgtEl>
                                          <p:spTgt spid="127"/>
                                        </p:tgtEl>
                                      </p:cBhvr>
                                    </p:animEffect>
                                  </p:childTnLst>
                                </p:cTn>
                              </p:par>
                              <p:par>
                                <p:cTn id="75" presetID="10" presetClass="entr" presetSubtype="0" fill="hold" nodeType="with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fade">
                                      <p:cBhvr>
                                        <p:cTn id="77" dur="500"/>
                                        <p:tgtEl>
                                          <p:spTgt spid="1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4"/>
                                        </p:tgtEl>
                                        <p:attrNameLst>
                                          <p:attrName>style.visibility</p:attrName>
                                        </p:attrNameLst>
                                      </p:cBhvr>
                                      <p:to>
                                        <p:strVal val="visible"/>
                                      </p:to>
                                    </p:set>
                                    <p:animEffect transition="in" filter="fade">
                                      <p:cBhvr>
                                        <p:cTn id="80" dur="500"/>
                                        <p:tgtEl>
                                          <p:spTgt spid="14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animEffect transition="in" filter="fade">
                                      <p:cBhvr>
                                        <p:cTn id="85" dur="500"/>
                                        <p:tgtEl>
                                          <p:spTgt spid="95"/>
                                        </p:tgtEl>
                                      </p:cBhvr>
                                    </p:animEffect>
                                  </p:childTnLst>
                                </p:cTn>
                              </p:par>
                              <p:par>
                                <p:cTn id="86" presetID="10" presetClass="entr" presetSubtype="0" fill="hold" nodeType="withEffect">
                                  <p:stCondLst>
                                    <p:cond delay="0"/>
                                  </p:stCondLst>
                                  <p:childTnLst>
                                    <p:set>
                                      <p:cBhvr>
                                        <p:cTn id="87" dur="1" fill="hold">
                                          <p:stCondLst>
                                            <p:cond delay="0"/>
                                          </p:stCondLst>
                                        </p:cTn>
                                        <p:tgtEl>
                                          <p:spTgt spid="96"/>
                                        </p:tgtEl>
                                        <p:attrNameLst>
                                          <p:attrName>style.visibility</p:attrName>
                                        </p:attrNameLst>
                                      </p:cBhvr>
                                      <p:to>
                                        <p:strVal val="visible"/>
                                      </p:to>
                                    </p:set>
                                    <p:animEffect transition="in" filter="fade">
                                      <p:cBhvr>
                                        <p:cTn id="88" dur="500"/>
                                        <p:tgtEl>
                                          <p:spTgt spid="96"/>
                                        </p:tgtEl>
                                      </p:cBhvr>
                                    </p:animEffect>
                                  </p:childTnLst>
                                </p:cTn>
                              </p:par>
                              <p:par>
                                <p:cTn id="89" presetID="10" presetClass="entr" presetSubtype="0" fill="hold"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500"/>
                                        <p:tgtEl>
                                          <p:spTgt spid="1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5"/>
                                        </p:tgtEl>
                                        <p:attrNameLst>
                                          <p:attrName>style.visibility</p:attrName>
                                        </p:attrNameLst>
                                      </p:cBhvr>
                                      <p:to>
                                        <p:strVal val="visible"/>
                                      </p:to>
                                    </p:set>
                                    <p:animEffect transition="in" filter="fade">
                                      <p:cBhvr>
                                        <p:cTn id="94"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6" grpId="0"/>
      <p:bldP spid="91" grpId="0"/>
      <p:bldP spid="92" grpId="0"/>
      <p:bldP spid="93" grpId="0"/>
      <p:bldP spid="94" grpId="0"/>
      <p:bldP spid="95" grpId="0"/>
      <p:bldP spid="97" grpId="0"/>
      <p:bldP spid="102" grpId="0"/>
      <p:bldP spid="126" grpId="0"/>
      <p:bldP spid="144" grpId="0"/>
      <p:bldP spid="145" grpId="0"/>
      <p:bldP spid="146" grpId="0"/>
      <p:bldP spid="14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5" name="TextBox 39">
            <a:extLst>
              <a:ext uri="{FF2B5EF4-FFF2-40B4-BE49-F238E27FC236}">
                <a16:creationId xmlns:a16="http://schemas.microsoft.com/office/drawing/2014/main" id="{746E973C-DED7-4287-9F3E-3E62DF670610}"/>
              </a:ext>
            </a:extLst>
          </p:cNvPr>
          <p:cNvSpPr txBox="1">
            <a:spLocks noChangeArrowheads="1"/>
          </p:cNvSpPr>
          <p:nvPr/>
        </p:nvSpPr>
        <p:spPr bwMode="auto">
          <a:xfrm>
            <a:off x="1235869" y="2055483"/>
            <a:ext cx="5527674" cy="274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2000" dirty="0">
                <a:solidFill>
                  <a:schemeClr val="tx2"/>
                </a:solidFill>
                <a:latin typeface="Source Sans Pro" panose="020B0503030403020204" pitchFamily="34" charset="0"/>
                <a:cs typeface="Source Sans Pro" panose="020B0503030403020204" pitchFamily="34" charset="0"/>
              </a:rPr>
              <a:t>Vær opmærksom på havsvømmere, snorklere og badende i rofarvandet.</a:t>
            </a:r>
          </a:p>
          <a:p>
            <a:pPr algn="ctr" eaLnBrk="1" hangingPunct="1">
              <a:lnSpc>
                <a:spcPct val="120000"/>
              </a:lnSpc>
              <a:spcBef>
                <a:spcPct val="0"/>
              </a:spcBef>
              <a:buFontTx/>
              <a:buNone/>
            </a:pPr>
            <a:endParaRPr lang="da-DK" altLang="da-DK" sz="2000" dirty="0">
              <a:solidFill>
                <a:schemeClr val="tx2"/>
              </a:solidFill>
              <a:latin typeface="Source Sans Pro" panose="020B0503030403020204" pitchFamily="34" charset="0"/>
              <a:cs typeface="Source Sans Pro" panose="020B0503030403020204" pitchFamily="34" charset="0"/>
            </a:endParaRPr>
          </a:p>
          <a:p>
            <a:pPr eaLnBrk="1" hangingPunct="1">
              <a:lnSpc>
                <a:spcPct val="120000"/>
              </a:lnSpc>
              <a:spcBef>
                <a:spcPct val="0"/>
              </a:spcBef>
              <a:buFontTx/>
              <a:buNone/>
            </a:pPr>
            <a:r>
              <a:rPr lang="da-DK" sz="1800" spc="30" dirty="0">
                <a:solidFill>
                  <a:schemeClr val="tx2"/>
                </a:solidFill>
                <a:latin typeface="Source Sans Pro" panose="020B0503030403020204" pitchFamily="34" charset="0"/>
                <a:ea typeface="Source Sans Pro" panose="020B0503030403020204" pitchFamily="34" charset="0"/>
              </a:rPr>
              <a:t>En sortklædt snorkler eller havsvømmer, som befinder sig langt fra land, kan være meget svær at få øje på og udviser muligvis ikke den sunde fornuft/det gode sømandskab, som vi forventer, men vi har ikke mere krav på vandet end nogen andre</a:t>
            </a:r>
            <a:r>
              <a:rPr lang="da-DK" altLang="da-DK" sz="1800" dirty="0">
                <a:solidFill>
                  <a:schemeClr val="tx2"/>
                </a:solidFill>
                <a:latin typeface="Source Sans Pro" panose="020B0503030403020204" pitchFamily="34" charset="0"/>
                <a:cs typeface="Source Sans Pro" panose="020B0503030403020204" pitchFamily="34" charset="0"/>
              </a:rPr>
              <a:t>.</a:t>
            </a:r>
          </a:p>
        </p:txBody>
      </p:sp>
      <p:grpSp>
        <p:nvGrpSpPr>
          <p:cNvPr id="13" name="Group 35">
            <a:extLst>
              <a:ext uri="{FF2B5EF4-FFF2-40B4-BE49-F238E27FC236}">
                <a16:creationId xmlns:a16="http://schemas.microsoft.com/office/drawing/2014/main" id="{E9CD6739-AB8A-459C-B405-8061A482FAB3}"/>
              </a:ext>
            </a:extLst>
          </p:cNvPr>
          <p:cNvGrpSpPr>
            <a:grpSpLocks/>
          </p:cNvGrpSpPr>
          <p:nvPr/>
        </p:nvGrpSpPr>
        <p:grpSpPr bwMode="auto">
          <a:xfrm>
            <a:off x="551007" y="284400"/>
            <a:ext cx="11083636" cy="665847"/>
            <a:chOff x="-152307" y="655461"/>
            <a:chExt cx="12191818" cy="666161"/>
          </a:xfrm>
        </p:grpSpPr>
        <p:sp>
          <p:nvSpPr>
            <p:cNvPr id="14" name="TextBox 31">
              <a:extLst>
                <a:ext uri="{FF2B5EF4-FFF2-40B4-BE49-F238E27FC236}">
                  <a16:creationId xmlns:a16="http://schemas.microsoft.com/office/drawing/2014/main" id="{B0B07859-D1F4-4DA7-A19D-E61FA86AED85}"/>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Havsvømmere</a:t>
              </a:r>
            </a:p>
          </p:txBody>
        </p:sp>
        <p:cxnSp>
          <p:nvCxnSpPr>
            <p:cNvPr id="15" name="Straight Connector 33">
              <a:extLst>
                <a:ext uri="{FF2B5EF4-FFF2-40B4-BE49-F238E27FC236}">
                  <a16:creationId xmlns:a16="http://schemas.microsoft.com/office/drawing/2014/main" id="{DB6BAFFD-8B13-463C-94C8-0F02063C9108}"/>
                </a:ext>
              </a:extLst>
            </p:cNvPr>
            <p:cNvCxnSpPr>
              <a:cxnSpLocks/>
            </p:cNvCxnSpPr>
            <p:nvPr/>
          </p:nvCxnSpPr>
          <p:spPr>
            <a:xfrm>
              <a:off x="5643569"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pic>
        <p:nvPicPr>
          <p:cNvPr id="2050" name="Picture 2">
            <a:extLst>
              <a:ext uri="{FF2B5EF4-FFF2-40B4-BE49-F238E27FC236}">
                <a16:creationId xmlns:a16="http://schemas.microsoft.com/office/drawing/2014/main" id="{04964E13-4308-2C0A-2836-3730F54315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15745" y="2040304"/>
            <a:ext cx="3734037" cy="28046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D1443E6-98FC-08BC-AB50-925920398EAA}"/>
              </a:ext>
            </a:extLst>
          </p:cNvPr>
          <p:cNvSpPr txBox="1"/>
          <p:nvPr/>
        </p:nvSpPr>
        <p:spPr>
          <a:xfrm>
            <a:off x="7202097" y="4878975"/>
            <a:ext cx="3734037" cy="261610"/>
          </a:xfrm>
          <a:prstGeom prst="rect">
            <a:avLst/>
          </a:prstGeom>
          <a:noFill/>
        </p:spPr>
        <p:txBody>
          <a:bodyPr wrap="square">
            <a:spAutoFit/>
          </a:bodyPr>
          <a:lstStyle/>
          <a:p>
            <a:r>
              <a:rPr lang="da-DK" sz="1050" dirty="0"/>
              <a:t>Foto: www.respektforvand.dk</a:t>
            </a:r>
          </a:p>
        </p:txBody>
      </p:sp>
      <p:sp>
        <p:nvSpPr>
          <p:cNvPr id="2" name="TextBox 1">
            <a:extLst>
              <a:ext uri="{FF2B5EF4-FFF2-40B4-BE49-F238E27FC236}">
                <a16:creationId xmlns:a16="http://schemas.microsoft.com/office/drawing/2014/main" id="{4E1D5675-C40A-91D6-DF82-6B6BD6879AFB}"/>
              </a:ext>
            </a:extLst>
          </p:cNvPr>
          <p:cNvSpPr txBox="1"/>
          <p:nvPr/>
        </p:nvSpPr>
        <p:spPr bwMode="auto">
          <a:xfrm>
            <a:off x="81279" y="75801"/>
            <a:ext cx="2519680" cy="549381"/>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200" spc="30" dirty="0">
                <a:solidFill>
                  <a:srgbClr val="FF0000"/>
                </a:solidFill>
                <a:latin typeface="Source Sans Pro" panose="020B0503030403020204" pitchFamily="34" charset="0"/>
                <a:ea typeface="Source Sans Pro" panose="020B0503030403020204" pitchFamily="34" charset="0"/>
              </a:rPr>
              <a:t>Supplement</a:t>
            </a:r>
          </a:p>
          <a:p>
            <a:pPr algn="ctr" eaLnBrk="1" fontAlgn="auto" hangingPunct="1">
              <a:lnSpc>
                <a:spcPct val="90000"/>
              </a:lnSpc>
              <a:spcBef>
                <a:spcPts val="0"/>
              </a:spcBef>
              <a:spcAft>
                <a:spcPts val="0"/>
              </a:spcAft>
              <a:defRPr/>
            </a:pPr>
            <a:r>
              <a:rPr lang="da-DK" altLang="da-DK" sz="1050" spc="30" dirty="0">
                <a:solidFill>
                  <a:srgbClr val="FF0000"/>
                </a:solidFill>
                <a:latin typeface="Source Sans Pro" panose="020B0503030403020204" pitchFamily="34" charset="0"/>
                <a:ea typeface="Source Sans Pro" panose="020B0503030403020204" pitchFamily="34" charset="0"/>
              </a:rPr>
              <a:t>Kan udelades hvis det ikke er relevant for klubbens daglige rofarvand</a:t>
            </a:r>
            <a:endParaRPr lang="da-DK" sz="1050" spc="30" dirty="0">
              <a:solidFill>
                <a:srgbClr val="FF0000"/>
              </a:solidFill>
              <a:latin typeface="Source Sans Pro" panose="020B0503030403020204" pitchFamily="34" charset="0"/>
              <a:ea typeface="Source Sans Pro" panose="020B0503030403020204" pitchFamily="34" charset="0"/>
            </a:endParaRPr>
          </a:p>
        </p:txBody>
      </p:sp>
      <p:sp>
        <p:nvSpPr>
          <p:cNvPr id="6" name="TextBox 31">
            <a:extLst>
              <a:ext uri="{FF2B5EF4-FFF2-40B4-BE49-F238E27FC236}">
                <a16:creationId xmlns:a16="http://schemas.microsoft.com/office/drawing/2014/main" id="{8CD92D59-0AE4-2CB5-BE07-47A335BAF0A2}"/>
              </a:ext>
            </a:extLst>
          </p:cNvPr>
          <p:cNvSpPr txBox="1"/>
          <p:nvPr/>
        </p:nvSpPr>
        <p:spPr bwMode="auto">
          <a:xfrm>
            <a:off x="1235869" y="5917177"/>
            <a:ext cx="9713913" cy="424732"/>
          </a:xfrm>
          <a:prstGeom prst="rect">
            <a:avLst/>
          </a:prstGeom>
          <a:noFill/>
        </p:spPr>
        <p:txBody>
          <a:bodyPr>
            <a:spAutoFit/>
          </a:bodyPr>
          <a:lstStyle/>
          <a:p>
            <a:pPr algn="ctr" eaLnBrk="1" fontAlgn="auto" hangingPunct="1">
              <a:lnSpc>
                <a:spcPct val="90000"/>
              </a:lnSpc>
              <a:spcBef>
                <a:spcPts val="0"/>
              </a:spcBef>
              <a:spcAft>
                <a:spcPts val="0"/>
              </a:spcAft>
              <a:defRPr/>
            </a:pPr>
            <a:r>
              <a:rPr lang="da-DK" altLang="da-DK" sz="2400" dirty="0">
                <a:solidFill>
                  <a:schemeClr val="tx2"/>
                </a:solidFill>
                <a:latin typeface="Source Sans Pro" panose="020B0503030403020204" pitchFamily="34" charset="0"/>
                <a:cs typeface="Source Sans Pro" panose="020B0503030403020204" pitchFamily="34" charset="0"/>
              </a:rPr>
              <a:t>Undgå konflikt/konfliktoptrapning på vandet, hvis der ikke er sket noget </a:t>
            </a:r>
          </a:p>
        </p:txBody>
      </p:sp>
      <p:cxnSp>
        <p:nvCxnSpPr>
          <p:cNvPr id="11" name="Straight Connector 33">
            <a:extLst>
              <a:ext uri="{FF2B5EF4-FFF2-40B4-BE49-F238E27FC236}">
                <a16:creationId xmlns:a16="http://schemas.microsoft.com/office/drawing/2014/main" id="{4FDB1CEE-2050-25C7-2797-6CCA22887249}"/>
              </a:ext>
            </a:extLst>
          </p:cNvPr>
          <p:cNvCxnSpPr>
            <a:cxnSpLocks/>
          </p:cNvCxnSpPr>
          <p:nvPr/>
        </p:nvCxnSpPr>
        <p:spPr bwMode="auto">
          <a:xfrm>
            <a:off x="1242219" y="5749887"/>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4">
            <a:extLst>
              <a:ext uri="{FF2B5EF4-FFF2-40B4-BE49-F238E27FC236}">
                <a16:creationId xmlns:a16="http://schemas.microsoft.com/office/drawing/2014/main" id="{F618517F-32DF-4E6A-8D80-D1CB520015F0}"/>
              </a:ext>
            </a:extLst>
          </p:cNvPr>
          <p:cNvSpPr txBox="1"/>
          <p:nvPr/>
        </p:nvSpPr>
        <p:spPr bwMode="auto">
          <a:xfrm>
            <a:off x="2095500" y="2288236"/>
            <a:ext cx="2087563" cy="570541"/>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Kommandoer til at gå ombord og fra borde </a:t>
            </a:r>
          </a:p>
        </p:txBody>
      </p:sp>
      <p:grpSp>
        <p:nvGrpSpPr>
          <p:cNvPr id="75804" name="Group 2">
            <a:extLst>
              <a:ext uri="{FF2B5EF4-FFF2-40B4-BE49-F238E27FC236}">
                <a16:creationId xmlns:a16="http://schemas.microsoft.com/office/drawing/2014/main" id="{FB8F796F-4C41-465D-93CB-97619B38A660}"/>
              </a:ext>
            </a:extLst>
          </p:cNvPr>
          <p:cNvGrpSpPr>
            <a:grpSpLocks/>
          </p:cNvGrpSpPr>
          <p:nvPr/>
        </p:nvGrpSpPr>
        <p:grpSpPr bwMode="auto">
          <a:xfrm>
            <a:off x="5270500" y="2250138"/>
            <a:ext cx="2257425" cy="584013"/>
            <a:chOff x="5270051" y="2483285"/>
            <a:chExt cx="2257432" cy="582996"/>
          </a:xfrm>
        </p:grpSpPr>
        <p:sp>
          <p:nvSpPr>
            <p:cNvPr id="75806" name="Rectangle 8">
              <a:extLst>
                <a:ext uri="{FF2B5EF4-FFF2-40B4-BE49-F238E27FC236}">
                  <a16:creationId xmlns:a16="http://schemas.microsoft.com/office/drawing/2014/main" id="{A348864E-D93B-48E5-804D-2AE0F5A9D76A}"/>
                </a:ext>
              </a:extLst>
            </p:cNvPr>
            <p:cNvSpPr>
              <a:spLocks noChangeArrowheads="1"/>
            </p:cNvSpPr>
            <p:nvPr/>
          </p:nvSpPr>
          <p:spPr bwMode="auto">
            <a:xfrm>
              <a:off x="5270051" y="2736381"/>
              <a:ext cx="2257432" cy="32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600" dirty="0">
                  <a:latin typeface="Source Sans Pro" panose="020B0503030403020204" pitchFamily="34" charset="0"/>
                  <a:ea typeface="Source Sans Pro" panose="020B0503030403020204" pitchFamily="34" charset="0"/>
                </a:rPr>
                <a:t> </a:t>
              </a:r>
            </a:p>
          </p:txBody>
        </p:sp>
        <p:sp>
          <p:nvSpPr>
            <p:cNvPr id="10" name="TextBox 9">
              <a:extLst>
                <a:ext uri="{FF2B5EF4-FFF2-40B4-BE49-F238E27FC236}">
                  <a16:creationId xmlns:a16="http://schemas.microsoft.com/office/drawing/2014/main" id="{BA08C67C-09E4-4F9F-BCC9-521364B43B9A}"/>
                </a:ext>
              </a:extLst>
            </p:cNvPr>
            <p:cNvSpPr txBox="1"/>
            <p:nvPr/>
          </p:nvSpPr>
          <p:spPr>
            <a:xfrm>
              <a:off x="5270051" y="2483285"/>
              <a:ext cx="2087569" cy="569547"/>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Kommandoer til at skabe balance i båden  </a:t>
              </a:r>
            </a:p>
          </p:txBody>
        </p:sp>
      </p:grpSp>
      <p:grpSp>
        <p:nvGrpSpPr>
          <p:cNvPr id="75800" name="Group 6">
            <a:extLst>
              <a:ext uri="{FF2B5EF4-FFF2-40B4-BE49-F238E27FC236}">
                <a16:creationId xmlns:a16="http://schemas.microsoft.com/office/drawing/2014/main" id="{D17E9B90-ABD8-487E-BDF1-4298DA85C30D}"/>
              </a:ext>
            </a:extLst>
          </p:cNvPr>
          <p:cNvGrpSpPr>
            <a:grpSpLocks/>
          </p:cNvGrpSpPr>
          <p:nvPr/>
        </p:nvGrpSpPr>
        <p:grpSpPr bwMode="auto">
          <a:xfrm>
            <a:off x="8615363" y="2307287"/>
            <a:ext cx="2365029" cy="860639"/>
            <a:chOff x="8615208" y="2507088"/>
            <a:chExt cx="2365036" cy="860690"/>
          </a:xfrm>
        </p:grpSpPr>
        <p:sp>
          <p:nvSpPr>
            <p:cNvPr id="75802" name="Rectangle 12">
              <a:extLst>
                <a:ext uri="{FF2B5EF4-FFF2-40B4-BE49-F238E27FC236}">
                  <a16:creationId xmlns:a16="http://schemas.microsoft.com/office/drawing/2014/main" id="{903E73CD-882E-4B83-B5D4-749F459753F0}"/>
                </a:ext>
              </a:extLst>
            </p:cNvPr>
            <p:cNvSpPr>
              <a:spLocks noChangeArrowheads="1"/>
            </p:cNvSpPr>
            <p:nvPr/>
          </p:nvSpPr>
          <p:spPr bwMode="auto">
            <a:xfrm>
              <a:off x="8615209" y="3037283"/>
              <a:ext cx="2257432" cy="33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en-US" altLang="da-DK" sz="1600" dirty="0">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77094471-3F90-4657-B837-A304EBBA9B86}"/>
                </a:ext>
              </a:extLst>
            </p:cNvPr>
            <p:cNvSpPr txBox="1"/>
            <p:nvPr/>
          </p:nvSpPr>
          <p:spPr>
            <a:xfrm>
              <a:off x="8615208" y="2507088"/>
              <a:ext cx="2365036" cy="5705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Kommandoer til at starte roning eller skodning   </a:t>
              </a:r>
            </a:p>
          </p:txBody>
        </p:sp>
      </p:grpSp>
      <p:grpSp>
        <p:nvGrpSpPr>
          <p:cNvPr id="75796" name="Group 7">
            <a:extLst>
              <a:ext uri="{FF2B5EF4-FFF2-40B4-BE49-F238E27FC236}">
                <a16:creationId xmlns:a16="http://schemas.microsoft.com/office/drawing/2014/main" id="{AD1675AE-E6B8-4B0C-8CE1-41F21B6CA0C7}"/>
              </a:ext>
            </a:extLst>
          </p:cNvPr>
          <p:cNvGrpSpPr>
            <a:grpSpLocks/>
          </p:cNvGrpSpPr>
          <p:nvPr/>
        </p:nvGrpSpPr>
        <p:grpSpPr bwMode="auto">
          <a:xfrm>
            <a:off x="2084388" y="3959877"/>
            <a:ext cx="2257425" cy="665239"/>
            <a:chOff x="1914419" y="4610939"/>
            <a:chExt cx="2257432" cy="664866"/>
          </a:xfrm>
        </p:grpSpPr>
        <p:sp>
          <p:nvSpPr>
            <p:cNvPr id="75798" name="Rectangle 38">
              <a:extLst>
                <a:ext uri="{FF2B5EF4-FFF2-40B4-BE49-F238E27FC236}">
                  <a16:creationId xmlns:a16="http://schemas.microsoft.com/office/drawing/2014/main" id="{094C20C1-C860-4678-AF61-E7A8C9494133}"/>
                </a:ext>
              </a:extLst>
            </p:cNvPr>
            <p:cNvSpPr>
              <a:spLocks noChangeArrowheads="1"/>
            </p:cNvSpPr>
            <p:nvPr/>
          </p:nvSpPr>
          <p:spPr bwMode="auto">
            <a:xfrm>
              <a:off x="1914419" y="4945515"/>
              <a:ext cx="2257432" cy="33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da-DK" altLang="da-DK" sz="1600" dirty="0">
                <a:latin typeface="Source Sans Pro" panose="020B0503030403020204" pitchFamily="34" charset="0"/>
                <a:ea typeface="Source Sans Pro" panose="020B0503030403020204" pitchFamily="34" charset="0"/>
              </a:endParaRPr>
            </a:p>
          </p:txBody>
        </p:sp>
        <p:sp>
          <p:nvSpPr>
            <p:cNvPr id="40" name="TextBox 39">
              <a:extLst>
                <a:ext uri="{FF2B5EF4-FFF2-40B4-BE49-F238E27FC236}">
                  <a16:creationId xmlns:a16="http://schemas.microsoft.com/office/drawing/2014/main" id="{6DD21091-0C24-4340-9739-F852E184FB06}"/>
                </a:ext>
              </a:extLst>
            </p:cNvPr>
            <p:cNvSpPr txBox="1"/>
            <p:nvPr/>
          </p:nvSpPr>
          <p:spPr>
            <a:xfrm>
              <a:off x="1925531" y="4610939"/>
              <a:ext cx="2087569" cy="570221"/>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Kommandoer til at ændre fart eller standse </a:t>
              </a:r>
            </a:p>
          </p:txBody>
        </p:sp>
      </p:grpSp>
      <p:grpSp>
        <p:nvGrpSpPr>
          <p:cNvPr id="75792" name="Group 15">
            <a:extLst>
              <a:ext uri="{FF2B5EF4-FFF2-40B4-BE49-F238E27FC236}">
                <a16:creationId xmlns:a16="http://schemas.microsoft.com/office/drawing/2014/main" id="{B4486CB1-EDA2-4326-93E7-48B6FE7B24A8}"/>
              </a:ext>
            </a:extLst>
          </p:cNvPr>
          <p:cNvGrpSpPr>
            <a:grpSpLocks/>
          </p:cNvGrpSpPr>
          <p:nvPr/>
        </p:nvGrpSpPr>
        <p:grpSpPr bwMode="auto">
          <a:xfrm>
            <a:off x="8615363" y="3901136"/>
            <a:ext cx="2257425" cy="884447"/>
            <a:chOff x="8615209" y="4505528"/>
            <a:chExt cx="2257432" cy="884488"/>
          </a:xfrm>
        </p:grpSpPr>
        <p:sp>
          <p:nvSpPr>
            <p:cNvPr id="75794" name="Rectangle 32">
              <a:extLst>
                <a:ext uri="{FF2B5EF4-FFF2-40B4-BE49-F238E27FC236}">
                  <a16:creationId xmlns:a16="http://schemas.microsoft.com/office/drawing/2014/main" id="{B80D3424-6D8A-4501-B6C9-36AAE78B5FCB}"/>
                </a:ext>
              </a:extLst>
            </p:cNvPr>
            <p:cNvSpPr>
              <a:spLocks noChangeArrowheads="1"/>
            </p:cNvSpPr>
            <p:nvPr/>
          </p:nvSpPr>
          <p:spPr bwMode="auto">
            <a:xfrm>
              <a:off x="8615209" y="5059526"/>
              <a:ext cx="2257432" cy="33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en-US" altLang="da-DK" sz="1600" dirty="0">
                <a:latin typeface="Source Sans Pro" panose="020B0503030403020204" pitchFamily="34" charset="0"/>
                <a:ea typeface="Source Sans Pro" panose="020B0503030403020204" pitchFamily="34" charset="0"/>
              </a:endParaRPr>
            </a:p>
          </p:txBody>
        </p:sp>
        <p:sp>
          <p:nvSpPr>
            <p:cNvPr id="34" name="TextBox 33">
              <a:extLst>
                <a:ext uri="{FF2B5EF4-FFF2-40B4-BE49-F238E27FC236}">
                  <a16:creationId xmlns:a16="http://schemas.microsoft.com/office/drawing/2014/main" id="{7408AEA2-342D-4590-89C9-3F33C9A92336}"/>
                </a:ext>
              </a:extLst>
            </p:cNvPr>
            <p:cNvSpPr txBox="1"/>
            <p:nvPr/>
          </p:nvSpPr>
          <p:spPr>
            <a:xfrm>
              <a:off x="8615209" y="4505528"/>
              <a:ext cx="2087568" cy="570567"/>
            </a:xfrm>
            <a:prstGeom prst="rect">
              <a:avLst/>
            </a:prstGeom>
            <a:noFill/>
          </p:spPr>
          <p:txBody>
            <a:bodyPr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Diverse andre kommandoer </a:t>
              </a:r>
            </a:p>
          </p:txBody>
        </p:sp>
      </p:grpSp>
      <p:grpSp>
        <p:nvGrpSpPr>
          <p:cNvPr id="75788" name="Group 11">
            <a:extLst>
              <a:ext uri="{FF2B5EF4-FFF2-40B4-BE49-F238E27FC236}">
                <a16:creationId xmlns:a16="http://schemas.microsoft.com/office/drawing/2014/main" id="{EF9F4005-1348-4B3C-910F-A23072797958}"/>
              </a:ext>
            </a:extLst>
          </p:cNvPr>
          <p:cNvGrpSpPr>
            <a:grpSpLocks/>
          </p:cNvGrpSpPr>
          <p:nvPr/>
        </p:nvGrpSpPr>
        <p:grpSpPr bwMode="auto">
          <a:xfrm>
            <a:off x="5270501" y="3959870"/>
            <a:ext cx="2257311" cy="786044"/>
            <a:chOff x="5270051" y="4603891"/>
            <a:chExt cx="2257432" cy="786157"/>
          </a:xfrm>
        </p:grpSpPr>
        <p:sp>
          <p:nvSpPr>
            <p:cNvPr id="75790" name="Rectangle 35">
              <a:extLst>
                <a:ext uri="{FF2B5EF4-FFF2-40B4-BE49-F238E27FC236}">
                  <a16:creationId xmlns:a16="http://schemas.microsoft.com/office/drawing/2014/main" id="{C4C5E860-B914-4910-A763-28D78024BCF9}"/>
                </a:ext>
              </a:extLst>
            </p:cNvPr>
            <p:cNvSpPr>
              <a:spLocks noChangeArrowheads="1"/>
            </p:cNvSpPr>
            <p:nvPr/>
          </p:nvSpPr>
          <p:spPr bwMode="auto">
            <a:xfrm>
              <a:off x="5270051" y="5059526"/>
              <a:ext cx="2257432" cy="33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da-DK" altLang="da-DK" sz="1600" dirty="0">
                <a:latin typeface="Source Sans Pro" panose="020B0503030403020204" pitchFamily="34" charset="0"/>
                <a:ea typeface="Source Sans Pro" panose="020B0503030403020204" pitchFamily="34" charset="0"/>
              </a:endParaRPr>
            </a:p>
          </p:txBody>
        </p:sp>
        <p:sp>
          <p:nvSpPr>
            <p:cNvPr id="37" name="TextBox 36">
              <a:extLst>
                <a:ext uri="{FF2B5EF4-FFF2-40B4-BE49-F238E27FC236}">
                  <a16:creationId xmlns:a16="http://schemas.microsoft.com/office/drawing/2014/main" id="{A6B2ACA9-DFE8-481B-B11E-09D86F5FAD11}"/>
                </a:ext>
              </a:extLst>
            </p:cNvPr>
            <p:cNvSpPr txBox="1"/>
            <p:nvPr/>
          </p:nvSpPr>
          <p:spPr>
            <a:xfrm>
              <a:off x="5270051" y="4603891"/>
              <a:ext cx="2087675" cy="570623"/>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Kommandoer til vending af båden  </a:t>
              </a:r>
            </a:p>
          </p:txBody>
        </p:sp>
      </p:grpSp>
      <p:grpSp>
        <p:nvGrpSpPr>
          <p:cNvPr id="35" name="Group 35">
            <a:extLst>
              <a:ext uri="{FF2B5EF4-FFF2-40B4-BE49-F238E27FC236}">
                <a16:creationId xmlns:a16="http://schemas.microsoft.com/office/drawing/2014/main" id="{9DB6748B-F7AA-4EAC-9B50-EE76C230946D}"/>
              </a:ext>
            </a:extLst>
          </p:cNvPr>
          <p:cNvGrpSpPr>
            <a:grpSpLocks/>
          </p:cNvGrpSpPr>
          <p:nvPr/>
        </p:nvGrpSpPr>
        <p:grpSpPr bwMode="auto">
          <a:xfrm>
            <a:off x="554182" y="284400"/>
            <a:ext cx="11083636" cy="1019175"/>
            <a:chOff x="-152307" y="655461"/>
            <a:chExt cx="12191818" cy="1019655"/>
          </a:xfrm>
        </p:grpSpPr>
        <p:sp>
          <p:nvSpPr>
            <p:cNvPr id="36" name="TextBox 31">
              <a:extLst>
                <a:ext uri="{FF2B5EF4-FFF2-40B4-BE49-F238E27FC236}">
                  <a16:creationId xmlns:a16="http://schemas.microsoft.com/office/drawing/2014/main" id="{AAAD0962-B760-41F1-8B0D-D9AC1052BA99}"/>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Kommandoer</a:t>
              </a:r>
            </a:p>
          </p:txBody>
        </p:sp>
        <p:cxnSp>
          <p:nvCxnSpPr>
            <p:cNvPr id="38" name="Straight Connector 33">
              <a:extLst>
                <a:ext uri="{FF2B5EF4-FFF2-40B4-BE49-F238E27FC236}">
                  <a16:creationId xmlns:a16="http://schemas.microsoft.com/office/drawing/2014/main" id="{256AB870-7755-4CBA-A588-9A77EBE86D27}"/>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9" name="TextBox 32">
              <a:extLst>
                <a:ext uri="{FF2B5EF4-FFF2-40B4-BE49-F238E27FC236}">
                  <a16:creationId xmlns:a16="http://schemas.microsoft.com/office/drawing/2014/main" id="{DCCA2E8D-6CE4-4D02-8D4A-E9595B7A272E}"/>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Systemet for de fælles rokommandoer</a:t>
              </a:r>
            </a:p>
          </p:txBody>
        </p:sp>
      </p:grpSp>
      <p:pic>
        <p:nvPicPr>
          <p:cNvPr id="7" name="Graphic 6" descr="Megaphone outline">
            <a:extLst>
              <a:ext uri="{FF2B5EF4-FFF2-40B4-BE49-F238E27FC236}">
                <a16:creationId xmlns:a16="http://schemas.microsoft.com/office/drawing/2014/main" id="{F7E5CD2D-3FBD-FCBF-014B-774D7B5D3ED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8961" y="2226602"/>
            <a:ext cx="702369" cy="702369"/>
          </a:xfrm>
          <a:prstGeom prst="rect">
            <a:avLst/>
          </a:prstGeom>
        </p:spPr>
      </p:pic>
      <p:pic>
        <p:nvPicPr>
          <p:cNvPr id="41" name="Graphic 40" descr="Megaphone outline">
            <a:extLst>
              <a:ext uri="{FF2B5EF4-FFF2-40B4-BE49-F238E27FC236}">
                <a16:creationId xmlns:a16="http://schemas.microsoft.com/office/drawing/2014/main" id="{0FC18BD4-8C22-1A0C-8F07-4EB226504C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91930" y="2288440"/>
            <a:ext cx="702369" cy="702369"/>
          </a:xfrm>
          <a:prstGeom prst="rect">
            <a:avLst/>
          </a:prstGeom>
        </p:spPr>
      </p:pic>
      <p:pic>
        <p:nvPicPr>
          <p:cNvPr id="42" name="Graphic 41" descr="Megaphone outline">
            <a:extLst>
              <a:ext uri="{FF2B5EF4-FFF2-40B4-BE49-F238E27FC236}">
                <a16:creationId xmlns:a16="http://schemas.microsoft.com/office/drawing/2014/main" id="{BB797945-6071-A8FB-B89B-43392973D6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05390" y="2288236"/>
            <a:ext cx="702369" cy="702369"/>
          </a:xfrm>
          <a:prstGeom prst="rect">
            <a:avLst/>
          </a:prstGeom>
        </p:spPr>
      </p:pic>
      <p:pic>
        <p:nvPicPr>
          <p:cNvPr id="43" name="Graphic 42" descr="Megaphone outline">
            <a:extLst>
              <a:ext uri="{FF2B5EF4-FFF2-40B4-BE49-F238E27FC236}">
                <a16:creationId xmlns:a16="http://schemas.microsoft.com/office/drawing/2014/main" id="{DB988DE1-B207-ED8C-59CA-DC1EED01CA0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8961" y="3854381"/>
            <a:ext cx="702369" cy="702369"/>
          </a:xfrm>
          <a:prstGeom prst="rect">
            <a:avLst/>
          </a:prstGeom>
        </p:spPr>
      </p:pic>
      <p:pic>
        <p:nvPicPr>
          <p:cNvPr id="44" name="Graphic 43" descr="Megaphone outline">
            <a:extLst>
              <a:ext uri="{FF2B5EF4-FFF2-40B4-BE49-F238E27FC236}">
                <a16:creationId xmlns:a16="http://schemas.microsoft.com/office/drawing/2014/main" id="{5D28CE82-B77E-11B0-4D5D-2B5292C469B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91930" y="3916219"/>
            <a:ext cx="702369" cy="702369"/>
          </a:xfrm>
          <a:prstGeom prst="rect">
            <a:avLst/>
          </a:prstGeom>
        </p:spPr>
      </p:pic>
      <p:pic>
        <p:nvPicPr>
          <p:cNvPr id="45" name="Graphic 44" descr="Megaphone outline">
            <a:extLst>
              <a:ext uri="{FF2B5EF4-FFF2-40B4-BE49-F238E27FC236}">
                <a16:creationId xmlns:a16="http://schemas.microsoft.com/office/drawing/2014/main" id="{3D0DBB85-3C4E-A60E-A95B-DC539F6599E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05390" y="3916015"/>
            <a:ext cx="702369" cy="702369"/>
          </a:xfrm>
          <a:prstGeom prst="rect">
            <a:avLst/>
          </a:prstGeom>
        </p:spPr>
      </p:pic>
      <p:cxnSp>
        <p:nvCxnSpPr>
          <p:cNvPr id="46" name="Straight Connector 33">
            <a:extLst>
              <a:ext uri="{FF2B5EF4-FFF2-40B4-BE49-F238E27FC236}">
                <a16:creationId xmlns:a16="http://schemas.microsoft.com/office/drawing/2014/main" id="{97B93686-3052-4727-18B6-AB88FBE54480}"/>
              </a:ext>
            </a:extLst>
          </p:cNvPr>
          <p:cNvCxnSpPr>
            <a:cxnSpLocks/>
          </p:cNvCxnSpPr>
          <p:nvPr/>
        </p:nvCxnSpPr>
        <p:spPr bwMode="auto">
          <a:xfrm>
            <a:off x="1242219" y="5749887"/>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48" name="TextBox 31">
            <a:extLst>
              <a:ext uri="{FF2B5EF4-FFF2-40B4-BE49-F238E27FC236}">
                <a16:creationId xmlns:a16="http://schemas.microsoft.com/office/drawing/2014/main" id="{3CA2AFC5-48E3-322E-B2CB-9ADC0F4A5F04}"/>
              </a:ext>
            </a:extLst>
          </p:cNvPr>
          <p:cNvSpPr txBox="1"/>
          <p:nvPr/>
        </p:nvSpPr>
        <p:spPr bwMode="auto">
          <a:xfrm>
            <a:off x="856800" y="5775498"/>
            <a:ext cx="10517488" cy="757130"/>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Som styrmand kan du kan på ethvert tidspunkt tage kommandoen over båden </a:t>
            </a:r>
          </a:p>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(også selvom du ikke sidder på styrmandssædet)</a:t>
            </a:r>
          </a:p>
        </p:txBody>
      </p:sp>
      <p:sp>
        <p:nvSpPr>
          <p:cNvPr id="2" name="TextBox 1">
            <a:extLst>
              <a:ext uri="{FF2B5EF4-FFF2-40B4-BE49-F238E27FC236}">
                <a16:creationId xmlns:a16="http://schemas.microsoft.com/office/drawing/2014/main" id="{CFE6379D-B5EB-B5C2-C763-EF481AAC03B3}"/>
              </a:ext>
            </a:extLst>
          </p:cNvPr>
          <p:cNvSpPr txBox="1"/>
          <p:nvPr/>
        </p:nvSpPr>
        <p:spPr bwMode="auto">
          <a:xfrm>
            <a:off x="81279" y="75801"/>
            <a:ext cx="2519680" cy="840230"/>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200" spc="30" dirty="0">
                <a:solidFill>
                  <a:srgbClr val="FF0000"/>
                </a:solidFill>
                <a:latin typeface="Source Sans Pro" panose="020B0503030403020204" pitchFamily="34" charset="0"/>
                <a:ea typeface="Source Sans Pro" panose="020B0503030403020204" pitchFamily="34" charset="0"/>
              </a:rPr>
              <a:t>Supplement</a:t>
            </a:r>
          </a:p>
          <a:p>
            <a:pPr algn="ctr" eaLnBrk="1" fontAlgn="auto" hangingPunct="1">
              <a:lnSpc>
                <a:spcPct val="90000"/>
              </a:lnSpc>
              <a:spcBef>
                <a:spcPts val="0"/>
              </a:spcBef>
              <a:spcAft>
                <a:spcPts val="0"/>
              </a:spcAft>
              <a:defRPr/>
            </a:pPr>
            <a:r>
              <a:rPr lang="da-DK" altLang="da-DK" sz="1050" spc="30" dirty="0">
                <a:solidFill>
                  <a:srgbClr val="FF0000"/>
                </a:solidFill>
                <a:latin typeface="Source Sans Pro" panose="020B0503030403020204" pitchFamily="34" charset="0"/>
                <a:ea typeface="Source Sans Pro" panose="020B0503030403020204" pitchFamily="34" charset="0"/>
              </a:rPr>
              <a:t>Kan udelades hvis kursisterne er erfarne roere og/eller kommandoer er grundigt gennemgået i praktisk instruktion.</a:t>
            </a:r>
            <a:endParaRPr lang="da-DK" sz="1050" spc="30" dirty="0">
              <a:solidFill>
                <a:srgbClr val="FF0000"/>
              </a:solidFill>
              <a:latin typeface="Source Sans Pro" panose="020B0503030403020204" pitchFamily="34" charset="0"/>
              <a:ea typeface="Source Sans Pro" panose="020B05030304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anim calcmode="lin" valueType="num">
                                      <p:cBhvr>
                                        <p:cTn id="20" dur="500" fill="hold"/>
                                        <p:tgtEl>
                                          <p:spTgt spid="41"/>
                                        </p:tgtEl>
                                        <p:attrNameLst>
                                          <p:attrName>ppt_x</p:attrName>
                                        </p:attrNameLst>
                                      </p:cBhvr>
                                      <p:tavLst>
                                        <p:tav tm="0">
                                          <p:val>
                                            <p:strVal val="#ppt_x"/>
                                          </p:val>
                                        </p:tav>
                                        <p:tav tm="100000">
                                          <p:val>
                                            <p:strVal val="#ppt_x"/>
                                          </p:val>
                                        </p:tav>
                                      </p:tavLst>
                                    </p:anim>
                                    <p:anim calcmode="lin" valueType="num">
                                      <p:cBhvr>
                                        <p:cTn id="21" dur="5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5804"/>
                                        </p:tgtEl>
                                        <p:attrNameLst>
                                          <p:attrName>style.visibility</p:attrName>
                                        </p:attrNameLst>
                                      </p:cBhvr>
                                      <p:to>
                                        <p:strVal val="visible"/>
                                      </p:to>
                                    </p:set>
                                    <p:animEffect transition="in" filter="fade">
                                      <p:cBhvr>
                                        <p:cTn id="24" dur="500"/>
                                        <p:tgtEl>
                                          <p:spTgt spid="75804"/>
                                        </p:tgtEl>
                                      </p:cBhvr>
                                    </p:animEffect>
                                    <p:anim calcmode="lin" valueType="num">
                                      <p:cBhvr>
                                        <p:cTn id="25" dur="500" fill="hold"/>
                                        <p:tgtEl>
                                          <p:spTgt spid="75804"/>
                                        </p:tgtEl>
                                        <p:attrNameLst>
                                          <p:attrName>ppt_x</p:attrName>
                                        </p:attrNameLst>
                                      </p:cBhvr>
                                      <p:tavLst>
                                        <p:tav tm="0">
                                          <p:val>
                                            <p:strVal val="#ppt_x"/>
                                          </p:val>
                                        </p:tav>
                                        <p:tav tm="100000">
                                          <p:val>
                                            <p:strVal val="#ppt_x"/>
                                          </p:val>
                                        </p:tav>
                                      </p:tavLst>
                                    </p:anim>
                                    <p:anim calcmode="lin" valueType="num">
                                      <p:cBhvr>
                                        <p:cTn id="26" dur="500" fill="hold"/>
                                        <p:tgtEl>
                                          <p:spTgt spid="7580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anim calcmode="lin" valueType="num">
                                      <p:cBhvr>
                                        <p:cTn id="32" dur="500" fill="hold"/>
                                        <p:tgtEl>
                                          <p:spTgt spid="42"/>
                                        </p:tgtEl>
                                        <p:attrNameLst>
                                          <p:attrName>ppt_x</p:attrName>
                                        </p:attrNameLst>
                                      </p:cBhvr>
                                      <p:tavLst>
                                        <p:tav tm="0">
                                          <p:val>
                                            <p:strVal val="#ppt_x"/>
                                          </p:val>
                                        </p:tav>
                                        <p:tav tm="100000">
                                          <p:val>
                                            <p:strVal val="#ppt_x"/>
                                          </p:val>
                                        </p:tav>
                                      </p:tavLst>
                                    </p:anim>
                                    <p:anim calcmode="lin" valueType="num">
                                      <p:cBhvr>
                                        <p:cTn id="33" dur="5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5800"/>
                                        </p:tgtEl>
                                        <p:attrNameLst>
                                          <p:attrName>style.visibility</p:attrName>
                                        </p:attrNameLst>
                                      </p:cBhvr>
                                      <p:to>
                                        <p:strVal val="visible"/>
                                      </p:to>
                                    </p:set>
                                    <p:animEffect transition="in" filter="fade">
                                      <p:cBhvr>
                                        <p:cTn id="36" dur="500"/>
                                        <p:tgtEl>
                                          <p:spTgt spid="75800"/>
                                        </p:tgtEl>
                                      </p:cBhvr>
                                    </p:animEffect>
                                    <p:anim calcmode="lin" valueType="num">
                                      <p:cBhvr>
                                        <p:cTn id="37" dur="500" fill="hold"/>
                                        <p:tgtEl>
                                          <p:spTgt spid="75800"/>
                                        </p:tgtEl>
                                        <p:attrNameLst>
                                          <p:attrName>ppt_x</p:attrName>
                                        </p:attrNameLst>
                                      </p:cBhvr>
                                      <p:tavLst>
                                        <p:tav tm="0">
                                          <p:val>
                                            <p:strVal val="#ppt_x"/>
                                          </p:val>
                                        </p:tav>
                                        <p:tav tm="100000">
                                          <p:val>
                                            <p:strVal val="#ppt_x"/>
                                          </p:val>
                                        </p:tav>
                                      </p:tavLst>
                                    </p:anim>
                                    <p:anim calcmode="lin" valueType="num">
                                      <p:cBhvr>
                                        <p:cTn id="38" dur="500" fill="hold"/>
                                        <p:tgtEl>
                                          <p:spTgt spid="7580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anim calcmode="lin" valueType="num">
                                      <p:cBhvr>
                                        <p:cTn id="44" dur="500" fill="hold"/>
                                        <p:tgtEl>
                                          <p:spTgt spid="43"/>
                                        </p:tgtEl>
                                        <p:attrNameLst>
                                          <p:attrName>ppt_x</p:attrName>
                                        </p:attrNameLst>
                                      </p:cBhvr>
                                      <p:tavLst>
                                        <p:tav tm="0">
                                          <p:val>
                                            <p:strVal val="#ppt_x"/>
                                          </p:val>
                                        </p:tav>
                                        <p:tav tm="100000">
                                          <p:val>
                                            <p:strVal val="#ppt_x"/>
                                          </p:val>
                                        </p:tav>
                                      </p:tavLst>
                                    </p:anim>
                                    <p:anim calcmode="lin" valueType="num">
                                      <p:cBhvr>
                                        <p:cTn id="45" dur="5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5796"/>
                                        </p:tgtEl>
                                        <p:attrNameLst>
                                          <p:attrName>style.visibility</p:attrName>
                                        </p:attrNameLst>
                                      </p:cBhvr>
                                      <p:to>
                                        <p:strVal val="visible"/>
                                      </p:to>
                                    </p:set>
                                    <p:animEffect transition="in" filter="fade">
                                      <p:cBhvr>
                                        <p:cTn id="48" dur="500"/>
                                        <p:tgtEl>
                                          <p:spTgt spid="75796"/>
                                        </p:tgtEl>
                                      </p:cBhvr>
                                    </p:animEffect>
                                    <p:anim calcmode="lin" valueType="num">
                                      <p:cBhvr>
                                        <p:cTn id="49" dur="500" fill="hold"/>
                                        <p:tgtEl>
                                          <p:spTgt spid="75796"/>
                                        </p:tgtEl>
                                        <p:attrNameLst>
                                          <p:attrName>ppt_x</p:attrName>
                                        </p:attrNameLst>
                                      </p:cBhvr>
                                      <p:tavLst>
                                        <p:tav tm="0">
                                          <p:val>
                                            <p:strVal val="#ppt_x"/>
                                          </p:val>
                                        </p:tav>
                                        <p:tav tm="100000">
                                          <p:val>
                                            <p:strVal val="#ppt_x"/>
                                          </p:val>
                                        </p:tav>
                                      </p:tavLst>
                                    </p:anim>
                                    <p:anim calcmode="lin" valueType="num">
                                      <p:cBhvr>
                                        <p:cTn id="50" dur="500" fill="hold"/>
                                        <p:tgtEl>
                                          <p:spTgt spid="7579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anim calcmode="lin" valueType="num">
                                      <p:cBhvr>
                                        <p:cTn id="56" dur="500" fill="hold"/>
                                        <p:tgtEl>
                                          <p:spTgt spid="44"/>
                                        </p:tgtEl>
                                        <p:attrNameLst>
                                          <p:attrName>ppt_x</p:attrName>
                                        </p:attrNameLst>
                                      </p:cBhvr>
                                      <p:tavLst>
                                        <p:tav tm="0">
                                          <p:val>
                                            <p:strVal val="#ppt_x"/>
                                          </p:val>
                                        </p:tav>
                                        <p:tav tm="100000">
                                          <p:val>
                                            <p:strVal val="#ppt_x"/>
                                          </p:val>
                                        </p:tav>
                                      </p:tavLst>
                                    </p:anim>
                                    <p:anim calcmode="lin" valueType="num">
                                      <p:cBhvr>
                                        <p:cTn id="57" dur="500" fill="hold"/>
                                        <p:tgtEl>
                                          <p:spTgt spid="4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5788"/>
                                        </p:tgtEl>
                                        <p:attrNameLst>
                                          <p:attrName>style.visibility</p:attrName>
                                        </p:attrNameLst>
                                      </p:cBhvr>
                                      <p:to>
                                        <p:strVal val="visible"/>
                                      </p:to>
                                    </p:set>
                                    <p:animEffect transition="in" filter="fade">
                                      <p:cBhvr>
                                        <p:cTn id="60" dur="500"/>
                                        <p:tgtEl>
                                          <p:spTgt spid="75788"/>
                                        </p:tgtEl>
                                      </p:cBhvr>
                                    </p:animEffect>
                                    <p:anim calcmode="lin" valueType="num">
                                      <p:cBhvr>
                                        <p:cTn id="61" dur="500" fill="hold"/>
                                        <p:tgtEl>
                                          <p:spTgt spid="75788"/>
                                        </p:tgtEl>
                                        <p:attrNameLst>
                                          <p:attrName>ppt_x</p:attrName>
                                        </p:attrNameLst>
                                      </p:cBhvr>
                                      <p:tavLst>
                                        <p:tav tm="0">
                                          <p:val>
                                            <p:strVal val="#ppt_x"/>
                                          </p:val>
                                        </p:tav>
                                        <p:tav tm="100000">
                                          <p:val>
                                            <p:strVal val="#ppt_x"/>
                                          </p:val>
                                        </p:tav>
                                      </p:tavLst>
                                    </p:anim>
                                    <p:anim calcmode="lin" valueType="num">
                                      <p:cBhvr>
                                        <p:cTn id="62" dur="500" fill="hold"/>
                                        <p:tgtEl>
                                          <p:spTgt spid="7578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anim calcmode="lin" valueType="num">
                                      <p:cBhvr>
                                        <p:cTn id="68" dur="500" fill="hold"/>
                                        <p:tgtEl>
                                          <p:spTgt spid="45"/>
                                        </p:tgtEl>
                                        <p:attrNameLst>
                                          <p:attrName>ppt_x</p:attrName>
                                        </p:attrNameLst>
                                      </p:cBhvr>
                                      <p:tavLst>
                                        <p:tav tm="0">
                                          <p:val>
                                            <p:strVal val="#ppt_x"/>
                                          </p:val>
                                        </p:tav>
                                        <p:tav tm="100000">
                                          <p:val>
                                            <p:strVal val="#ppt_x"/>
                                          </p:val>
                                        </p:tav>
                                      </p:tavLst>
                                    </p:anim>
                                    <p:anim calcmode="lin" valueType="num">
                                      <p:cBhvr>
                                        <p:cTn id="69" dur="500" fill="hold"/>
                                        <p:tgtEl>
                                          <p:spTgt spid="4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5792"/>
                                        </p:tgtEl>
                                        <p:attrNameLst>
                                          <p:attrName>style.visibility</p:attrName>
                                        </p:attrNameLst>
                                      </p:cBhvr>
                                      <p:to>
                                        <p:strVal val="visible"/>
                                      </p:to>
                                    </p:set>
                                    <p:animEffect transition="in" filter="fade">
                                      <p:cBhvr>
                                        <p:cTn id="72" dur="500"/>
                                        <p:tgtEl>
                                          <p:spTgt spid="75792"/>
                                        </p:tgtEl>
                                      </p:cBhvr>
                                    </p:animEffect>
                                    <p:anim calcmode="lin" valueType="num">
                                      <p:cBhvr>
                                        <p:cTn id="73" dur="500" fill="hold"/>
                                        <p:tgtEl>
                                          <p:spTgt spid="75792"/>
                                        </p:tgtEl>
                                        <p:attrNameLst>
                                          <p:attrName>ppt_x</p:attrName>
                                        </p:attrNameLst>
                                      </p:cBhvr>
                                      <p:tavLst>
                                        <p:tav tm="0">
                                          <p:val>
                                            <p:strVal val="#ppt_x"/>
                                          </p:val>
                                        </p:tav>
                                        <p:tav tm="100000">
                                          <p:val>
                                            <p:strVal val="#ppt_x"/>
                                          </p:val>
                                        </p:tav>
                                      </p:tavLst>
                                    </p:anim>
                                    <p:anim calcmode="lin" valueType="num">
                                      <p:cBhvr>
                                        <p:cTn id="74" dur="500" fill="hold"/>
                                        <p:tgtEl>
                                          <p:spTgt spid="7579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FDE7F8-BF96-4B3B-A9FC-B07D33A941C7}"/>
              </a:ext>
            </a:extLst>
          </p:cNvPr>
          <p:cNvGrpSpPr>
            <a:grpSpLocks/>
          </p:cNvGrpSpPr>
          <p:nvPr/>
        </p:nvGrpSpPr>
        <p:grpSpPr bwMode="auto">
          <a:xfrm>
            <a:off x="659159" y="3705537"/>
            <a:ext cx="10768963" cy="1200329"/>
            <a:chOff x="1705298" y="4332614"/>
            <a:chExt cx="3589550" cy="1201394"/>
          </a:xfrm>
        </p:grpSpPr>
        <p:sp>
          <p:nvSpPr>
            <p:cNvPr id="37913" name="Rectangle 38">
              <a:extLst>
                <a:ext uri="{FF2B5EF4-FFF2-40B4-BE49-F238E27FC236}">
                  <a16:creationId xmlns:a16="http://schemas.microsoft.com/office/drawing/2014/main" id="{A1EFE8F5-BC79-4200-A972-84B44DD64DFE}"/>
                </a:ext>
              </a:extLst>
            </p:cNvPr>
            <p:cNvSpPr>
              <a:spLocks noChangeArrowheads="1"/>
            </p:cNvSpPr>
            <p:nvPr/>
          </p:nvSpPr>
          <p:spPr bwMode="auto">
            <a:xfrm>
              <a:off x="1914419" y="4945515"/>
              <a:ext cx="2257432" cy="22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da-DK" altLang="da-DK" sz="1100" dirty="0">
                <a:latin typeface="Source Sans Pro" panose="020B0503030403020204" pitchFamily="34" charset="0"/>
                <a:cs typeface="Source Sans Pro" panose="020B0503030403020204" pitchFamily="34" charset="0"/>
              </a:endParaRPr>
            </a:p>
          </p:txBody>
        </p:sp>
        <p:sp>
          <p:nvSpPr>
            <p:cNvPr id="37914" name="TextBox 39">
              <a:extLst>
                <a:ext uri="{FF2B5EF4-FFF2-40B4-BE49-F238E27FC236}">
                  <a16:creationId xmlns:a16="http://schemas.microsoft.com/office/drawing/2014/main" id="{E75B144C-9EC5-48BD-A390-1A51CB9BCA2C}"/>
                </a:ext>
              </a:extLst>
            </p:cNvPr>
            <p:cNvSpPr txBox="1">
              <a:spLocks noChangeArrowheads="1"/>
            </p:cNvSpPr>
            <p:nvPr/>
          </p:nvSpPr>
          <p:spPr bwMode="auto">
            <a:xfrm>
              <a:off x="1705298" y="4332614"/>
              <a:ext cx="3589550" cy="120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ts val="0"/>
                </a:spcBef>
                <a:spcAft>
                  <a:spcPts val="0"/>
                </a:spcAft>
                <a:buNone/>
              </a:pPr>
              <a:r>
                <a:rPr lang="da-DK" altLang="da-DK" sz="1800" b="1" dirty="0">
                  <a:solidFill>
                    <a:schemeClr val="tx2"/>
                  </a:solidFill>
                  <a:latin typeface="Source Sans Pro" panose="020B0503030403020204" pitchFamily="34" charset="0"/>
                  <a:cs typeface="Source Sans Pro" panose="020B0503030403020204" pitchFamily="34" charset="0"/>
                </a:rPr>
                <a:t>Som en dygtig styrmand er du i stand til at: </a:t>
              </a:r>
            </a:p>
            <a:p>
              <a:pPr algn="ctr" eaLnBrk="1" hangingPunct="1">
                <a:lnSpc>
                  <a:spcPct val="100000"/>
                </a:lnSpc>
                <a:spcBef>
                  <a:spcPts val="0"/>
                </a:spcBef>
                <a:spcAft>
                  <a:spcPts val="0"/>
                </a:spcAft>
                <a:buNone/>
              </a:pPr>
              <a:endParaRPr lang="da-DK" altLang="da-DK" sz="600" b="1" dirty="0">
                <a:solidFill>
                  <a:schemeClr val="tx2"/>
                </a:solidFill>
                <a:latin typeface="Source Sans Pro" panose="020B0503030403020204" pitchFamily="34" charset="0"/>
                <a:cs typeface="Source Sans Pro" panose="020B0503030403020204" pitchFamily="34" charset="0"/>
              </a:endParaRPr>
            </a:p>
            <a:p>
              <a:pPr algn="ctr" eaLnBrk="1" hangingPunct="1">
                <a:lnSpc>
                  <a:spcPct val="100000"/>
                </a:lnSpc>
                <a:spcBef>
                  <a:spcPts val="0"/>
                </a:spcBef>
                <a:spcAft>
                  <a:spcPts val="0"/>
                </a:spcAft>
                <a:buNone/>
              </a:pPr>
              <a:r>
                <a:rPr lang="da-DK" altLang="da-DK" sz="1800" dirty="0">
                  <a:solidFill>
                    <a:schemeClr val="tx2"/>
                  </a:solidFill>
                  <a:latin typeface="Source Sans Pro" panose="020B0503030403020204" pitchFamily="34" charset="0"/>
                  <a:cs typeface="Source Sans Pro" panose="020B0503030403020204" pitchFamily="34" charset="0"/>
                </a:rPr>
                <a:t>Være </a:t>
              </a:r>
              <a:r>
                <a:rPr lang="da-DK" altLang="da-DK" sz="1800" u="sng" dirty="0">
                  <a:solidFill>
                    <a:schemeClr val="tx2"/>
                  </a:solidFill>
                  <a:latin typeface="Source Sans Pro" panose="020B0503030403020204" pitchFamily="34" charset="0"/>
                  <a:cs typeface="Source Sans Pro" panose="020B0503030403020204" pitchFamily="34" charset="0"/>
                </a:rPr>
                <a:t>forudseende</a:t>
              </a:r>
              <a:r>
                <a:rPr lang="da-DK" altLang="da-DK" sz="1800" dirty="0">
                  <a:solidFill>
                    <a:schemeClr val="tx2"/>
                  </a:solidFill>
                  <a:latin typeface="Source Sans Pro" panose="020B0503030403020204" pitchFamily="34" charset="0"/>
                  <a:cs typeface="Source Sans Pro" panose="020B0503030403020204" pitchFamily="34" charset="0"/>
                </a:rPr>
                <a:t> og </a:t>
              </a:r>
              <a:r>
                <a:rPr lang="da-DK" altLang="da-DK" sz="1800" u="sng" dirty="0">
                  <a:solidFill>
                    <a:schemeClr val="tx2"/>
                  </a:solidFill>
                  <a:latin typeface="Source Sans Pro" panose="020B0503030403020204" pitchFamily="34" charset="0"/>
                  <a:cs typeface="Source Sans Pro" panose="020B0503030403020204" pitchFamily="34" charset="0"/>
                </a:rPr>
                <a:t>vurdere</a:t>
              </a:r>
              <a:r>
                <a:rPr lang="da-DK" altLang="da-DK" sz="1800" dirty="0">
                  <a:solidFill>
                    <a:schemeClr val="tx2"/>
                  </a:solidFill>
                  <a:latin typeface="Source Sans Pro" panose="020B0503030403020204" pitchFamily="34" charset="0"/>
                  <a:cs typeface="Source Sans Pro" panose="020B0503030403020204" pitchFamily="34" charset="0"/>
                </a:rPr>
                <a:t> situationen</a:t>
              </a:r>
            </a:p>
            <a:p>
              <a:pPr algn="ctr" eaLnBrk="1" hangingPunct="1">
                <a:lnSpc>
                  <a:spcPct val="100000"/>
                </a:lnSpc>
                <a:spcBef>
                  <a:spcPts val="0"/>
                </a:spcBef>
                <a:spcAft>
                  <a:spcPts val="0"/>
                </a:spcAft>
                <a:buNone/>
              </a:pPr>
              <a:r>
                <a:rPr lang="da-DK" altLang="da-DK" sz="1800" dirty="0">
                  <a:solidFill>
                    <a:schemeClr val="tx2"/>
                  </a:solidFill>
                  <a:latin typeface="Source Sans Pro" panose="020B0503030403020204" pitchFamily="34" charset="0"/>
                  <a:cs typeface="Source Sans Pro" panose="020B0503030403020204" pitchFamily="34" charset="0"/>
                </a:rPr>
                <a:t>Træffe en </a:t>
              </a:r>
              <a:r>
                <a:rPr lang="da-DK" altLang="da-DK" sz="1800" u="sng" dirty="0">
                  <a:solidFill>
                    <a:schemeClr val="tx2"/>
                  </a:solidFill>
                  <a:latin typeface="Source Sans Pro" panose="020B0503030403020204" pitchFamily="34" charset="0"/>
                  <a:cs typeface="Source Sans Pro" panose="020B0503030403020204" pitchFamily="34" charset="0"/>
                </a:rPr>
                <a:t>selvstændig</a:t>
              </a:r>
              <a:r>
                <a:rPr lang="da-DK" altLang="da-DK" sz="1800" dirty="0">
                  <a:solidFill>
                    <a:schemeClr val="tx2"/>
                  </a:solidFill>
                  <a:latin typeface="Source Sans Pro" panose="020B0503030403020204" pitchFamily="34" charset="0"/>
                  <a:cs typeface="Source Sans Pro" panose="020B0503030403020204" pitchFamily="34" charset="0"/>
                </a:rPr>
                <a:t> beslutning</a:t>
              </a:r>
            </a:p>
            <a:p>
              <a:pPr algn="ctr" eaLnBrk="1" hangingPunct="1">
                <a:lnSpc>
                  <a:spcPct val="100000"/>
                </a:lnSpc>
                <a:spcBef>
                  <a:spcPts val="0"/>
                </a:spcBef>
                <a:spcAft>
                  <a:spcPts val="0"/>
                </a:spcAft>
                <a:buNone/>
              </a:pPr>
              <a:r>
                <a:rPr lang="da-DK" altLang="da-DK" sz="1800" dirty="0">
                  <a:solidFill>
                    <a:schemeClr val="tx2"/>
                  </a:solidFill>
                  <a:latin typeface="Source Sans Pro" panose="020B0503030403020204" pitchFamily="34" charset="0"/>
                  <a:cs typeface="Source Sans Pro" panose="020B0503030403020204" pitchFamily="34" charset="0"/>
                </a:rPr>
                <a:t>Opretholde </a:t>
              </a:r>
              <a:r>
                <a:rPr lang="da-DK" altLang="da-DK" sz="1800" u="sng" dirty="0">
                  <a:solidFill>
                    <a:schemeClr val="tx2"/>
                  </a:solidFill>
                  <a:latin typeface="Source Sans Pro" panose="020B0503030403020204" pitchFamily="34" charset="0"/>
                  <a:cs typeface="Source Sans Pro" panose="020B0503030403020204" pitchFamily="34" charset="0"/>
                </a:rPr>
                <a:t>respekt</a:t>
              </a:r>
              <a:r>
                <a:rPr lang="da-DK" altLang="da-DK" sz="1800" dirty="0">
                  <a:solidFill>
                    <a:schemeClr val="tx2"/>
                  </a:solidFill>
                  <a:latin typeface="Source Sans Pro" panose="020B0503030403020204" pitchFamily="34" charset="0"/>
                  <a:cs typeface="Source Sans Pro" panose="020B0503030403020204" pitchFamily="34" charset="0"/>
                </a:rPr>
                <a:t> og så vidt muligt etablere </a:t>
              </a:r>
              <a:r>
                <a:rPr lang="da-DK" altLang="da-DK" sz="1800" u="sng" dirty="0">
                  <a:solidFill>
                    <a:schemeClr val="tx2"/>
                  </a:solidFill>
                  <a:latin typeface="Source Sans Pro" panose="020B0503030403020204" pitchFamily="34" charset="0"/>
                  <a:cs typeface="Source Sans Pro" panose="020B0503030403020204" pitchFamily="34" charset="0"/>
                </a:rPr>
                <a:t>konsensus</a:t>
              </a:r>
              <a:r>
                <a:rPr lang="da-DK" altLang="da-DK" sz="1800" dirty="0">
                  <a:solidFill>
                    <a:schemeClr val="tx2"/>
                  </a:solidFill>
                  <a:latin typeface="Source Sans Pro" panose="020B0503030403020204" pitchFamily="34" charset="0"/>
                  <a:cs typeface="Source Sans Pro" panose="020B0503030403020204" pitchFamily="34" charset="0"/>
                </a:rPr>
                <a:t> om dine beslutninger</a:t>
              </a:r>
            </a:p>
          </p:txBody>
        </p:sp>
      </p:grpSp>
      <p:grpSp>
        <p:nvGrpSpPr>
          <p:cNvPr id="4" name="Gruppe 3">
            <a:extLst>
              <a:ext uri="{FF2B5EF4-FFF2-40B4-BE49-F238E27FC236}">
                <a16:creationId xmlns:a16="http://schemas.microsoft.com/office/drawing/2014/main" id="{134E9727-154A-43A8-96F4-FEDBFFC99F8C}"/>
              </a:ext>
            </a:extLst>
          </p:cNvPr>
          <p:cNvGrpSpPr>
            <a:grpSpLocks/>
          </p:cNvGrpSpPr>
          <p:nvPr/>
        </p:nvGrpSpPr>
        <p:grpSpPr bwMode="auto">
          <a:xfrm>
            <a:off x="1208088" y="2073469"/>
            <a:ext cx="4887912" cy="1306640"/>
            <a:chOff x="2224088" y="2305017"/>
            <a:chExt cx="4887912" cy="1306640"/>
          </a:xfrm>
        </p:grpSpPr>
        <p:grpSp>
          <p:nvGrpSpPr>
            <p:cNvPr id="37904" name="Group 1">
              <a:extLst>
                <a:ext uri="{FF2B5EF4-FFF2-40B4-BE49-F238E27FC236}">
                  <a16:creationId xmlns:a16="http://schemas.microsoft.com/office/drawing/2014/main" id="{4A0D3B7C-5582-42D0-BE7D-A32533790217}"/>
                </a:ext>
              </a:extLst>
            </p:cNvPr>
            <p:cNvGrpSpPr>
              <a:grpSpLocks/>
            </p:cNvGrpSpPr>
            <p:nvPr/>
          </p:nvGrpSpPr>
          <p:grpSpPr bwMode="auto">
            <a:xfrm>
              <a:off x="2917824" y="2305017"/>
              <a:ext cx="4194176" cy="1306640"/>
              <a:chOff x="1925596" y="2308882"/>
              <a:chExt cx="4191240" cy="1304727"/>
            </a:xfrm>
          </p:grpSpPr>
          <p:sp>
            <p:nvSpPr>
              <p:cNvPr id="37908" name="Rectangle 3">
                <a:extLst>
                  <a:ext uri="{FF2B5EF4-FFF2-40B4-BE49-F238E27FC236}">
                    <a16:creationId xmlns:a16="http://schemas.microsoft.com/office/drawing/2014/main" id="{226D694D-2BED-4F50-9AA8-7DD194F722B3}"/>
                  </a:ext>
                </a:extLst>
              </p:cNvPr>
              <p:cNvSpPr>
                <a:spLocks noChangeArrowheads="1"/>
              </p:cNvSpPr>
              <p:nvPr/>
            </p:nvSpPr>
            <p:spPr bwMode="auto">
              <a:xfrm>
                <a:off x="1925597" y="2701715"/>
                <a:ext cx="2257432" cy="22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endParaRPr lang="da-DK" altLang="da-DK" sz="1100" dirty="0">
                  <a:latin typeface="Source Sans Pro" panose="020B0503030403020204" pitchFamily="34" charset="0"/>
                  <a:cs typeface="Source Sans Pro" panose="020B0503030403020204" pitchFamily="34" charset="0"/>
                </a:endParaRPr>
              </a:p>
            </p:txBody>
          </p:sp>
          <p:sp>
            <p:nvSpPr>
              <p:cNvPr id="37909" name="TextBox 4">
                <a:extLst>
                  <a:ext uri="{FF2B5EF4-FFF2-40B4-BE49-F238E27FC236}">
                    <a16:creationId xmlns:a16="http://schemas.microsoft.com/office/drawing/2014/main" id="{59F74C4B-8141-4F07-BF3B-A7F805A15425}"/>
                  </a:ext>
                </a:extLst>
              </p:cNvPr>
              <p:cNvSpPr txBox="1">
                <a:spLocks noChangeArrowheads="1"/>
              </p:cNvSpPr>
              <p:nvPr/>
            </p:nvSpPr>
            <p:spPr bwMode="auto">
              <a:xfrm>
                <a:off x="1925596" y="2308882"/>
                <a:ext cx="4191240" cy="130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2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Ved forsømmelse af sine pligter har styrmanden straffeansvar iht. Søloven, Søsikkerhedsloven og Straffeloven som fører af båden  </a:t>
                </a:r>
              </a:p>
            </p:txBody>
          </p:sp>
        </p:grpSp>
        <p:grpSp>
          <p:nvGrpSpPr>
            <p:cNvPr id="37905" name="Gruppe 1">
              <a:extLst>
                <a:ext uri="{FF2B5EF4-FFF2-40B4-BE49-F238E27FC236}">
                  <a16:creationId xmlns:a16="http://schemas.microsoft.com/office/drawing/2014/main" id="{A1E6D298-5679-4622-A72C-BE2AB3C80B81}"/>
                </a:ext>
              </a:extLst>
            </p:cNvPr>
            <p:cNvGrpSpPr>
              <a:grpSpLocks/>
            </p:cNvGrpSpPr>
            <p:nvPr/>
          </p:nvGrpSpPr>
          <p:grpSpPr bwMode="auto">
            <a:xfrm>
              <a:off x="2224088" y="2395537"/>
              <a:ext cx="476250" cy="432000"/>
              <a:chOff x="2224088" y="2395537"/>
              <a:chExt cx="476250" cy="432000"/>
            </a:xfrm>
          </p:grpSpPr>
          <p:sp>
            <p:nvSpPr>
              <p:cNvPr id="55" name="Oval 32">
                <a:extLst>
                  <a:ext uri="{FF2B5EF4-FFF2-40B4-BE49-F238E27FC236}">
                    <a16:creationId xmlns:a16="http://schemas.microsoft.com/office/drawing/2014/main" id="{BEFE5DB2-762E-43AB-A62D-AA16528BC1D0}"/>
                  </a:ext>
                </a:extLst>
              </p:cNvPr>
              <p:cNvSpPr/>
              <p:nvPr/>
            </p:nvSpPr>
            <p:spPr bwMode="auto">
              <a:xfrm>
                <a:off x="2246313" y="2395537"/>
                <a:ext cx="430212" cy="432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7907" name="TextBox 36">
                <a:extLst>
                  <a:ext uri="{FF2B5EF4-FFF2-40B4-BE49-F238E27FC236}">
                    <a16:creationId xmlns:a16="http://schemas.microsoft.com/office/drawing/2014/main" id="{6786A679-52FA-4D5F-B978-8415B576C423}"/>
                  </a:ext>
                </a:extLst>
              </p:cNvPr>
              <p:cNvSpPr txBox="1">
                <a:spLocks noChangeArrowheads="1"/>
              </p:cNvSpPr>
              <p:nvPr/>
            </p:nvSpPr>
            <p:spPr bwMode="auto">
              <a:xfrm>
                <a:off x="2224088" y="2449513"/>
                <a:ext cx="47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en-US" altLang="da-DK" sz="1400" dirty="0">
                    <a:solidFill>
                      <a:srgbClr val="FFFFFF"/>
                    </a:solidFill>
                    <a:latin typeface="Source Sans Pro" panose="020B0503030403020204" pitchFamily="34" charset="0"/>
                    <a:cs typeface="Source Sans Pro" panose="020B0503030403020204" pitchFamily="34" charset="0"/>
                  </a:rPr>
                  <a:t>A</a:t>
                </a:r>
              </a:p>
            </p:txBody>
          </p:sp>
        </p:grpSp>
      </p:grpSp>
      <p:grpSp>
        <p:nvGrpSpPr>
          <p:cNvPr id="5" name="Gruppe 4">
            <a:extLst>
              <a:ext uri="{FF2B5EF4-FFF2-40B4-BE49-F238E27FC236}">
                <a16:creationId xmlns:a16="http://schemas.microsoft.com/office/drawing/2014/main" id="{EE42FBA3-5316-47DE-A191-FD1A048DB869}"/>
              </a:ext>
            </a:extLst>
          </p:cNvPr>
          <p:cNvGrpSpPr>
            <a:grpSpLocks/>
          </p:cNvGrpSpPr>
          <p:nvPr/>
        </p:nvGrpSpPr>
        <p:grpSpPr bwMode="auto">
          <a:xfrm>
            <a:off x="7034800" y="2006590"/>
            <a:ext cx="3988800" cy="1107996"/>
            <a:chOff x="7386033" y="2339293"/>
            <a:chExt cx="4125092" cy="1107996"/>
          </a:xfrm>
        </p:grpSpPr>
        <p:grpSp>
          <p:nvGrpSpPr>
            <p:cNvPr id="37898" name="Group 2">
              <a:extLst>
                <a:ext uri="{FF2B5EF4-FFF2-40B4-BE49-F238E27FC236}">
                  <a16:creationId xmlns:a16="http://schemas.microsoft.com/office/drawing/2014/main" id="{F00DAC04-494F-4731-BCB4-1BC6AB7B2AD8}"/>
                </a:ext>
              </a:extLst>
            </p:cNvPr>
            <p:cNvGrpSpPr>
              <a:grpSpLocks/>
            </p:cNvGrpSpPr>
            <p:nvPr/>
          </p:nvGrpSpPr>
          <p:grpSpPr bwMode="auto">
            <a:xfrm>
              <a:off x="8000999" y="2339293"/>
              <a:ext cx="3510126" cy="1107996"/>
              <a:chOff x="5270051" y="2278265"/>
              <a:chExt cx="3510138" cy="1105529"/>
            </a:xfrm>
          </p:grpSpPr>
          <p:sp>
            <p:nvSpPr>
              <p:cNvPr id="37902" name="Rectangle 8">
                <a:extLst>
                  <a:ext uri="{FF2B5EF4-FFF2-40B4-BE49-F238E27FC236}">
                    <a16:creationId xmlns:a16="http://schemas.microsoft.com/office/drawing/2014/main" id="{83AB11DE-1759-4E3B-8B55-9C155ADBD05F}"/>
                  </a:ext>
                </a:extLst>
              </p:cNvPr>
              <p:cNvSpPr>
                <a:spLocks noChangeArrowheads="1"/>
              </p:cNvSpPr>
              <p:nvPr/>
            </p:nvSpPr>
            <p:spPr bwMode="auto">
              <a:xfrm>
                <a:off x="5270051" y="2736381"/>
                <a:ext cx="2257432" cy="22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100" dirty="0">
                    <a:latin typeface="Source Sans Pro" panose="020B0503030403020204" pitchFamily="34" charset="0"/>
                    <a:cs typeface="Source Sans Pro" panose="020B0503030403020204" pitchFamily="34" charset="0"/>
                  </a:rPr>
                  <a:t> </a:t>
                </a:r>
              </a:p>
            </p:txBody>
          </p:sp>
          <p:sp>
            <p:nvSpPr>
              <p:cNvPr id="37903" name="TextBox 9">
                <a:extLst>
                  <a:ext uri="{FF2B5EF4-FFF2-40B4-BE49-F238E27FC236}">
                    <a16:creationId xmlns:a16="http://schemas.microsoft.com/office/drawing/2014/main" id="{EEE6CBC0-51CD-4B48-AD73-3D709188B5B9}"/>
                  </a:ext>
                </a:extLst>
              </p:cNvPr>
              <p:cNvSpPr txBox="1">
                <a:spLocks noChangeArrowheads="1"/>
              </p:cNvSpPr>
              <p:nvPr/>
            </p:nvSpPr>
            <p:spPr bwMode="auto">
              <a:xfrm>
                <a:off x="5270051" y="2278265"/>
                <a:ext cx="3510138" cy="110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800" dirty="0">
                    <a:solidFill>
                      <a:schemeClr val="tx2"/>
                    </a:solidFill>
                    <a:latin typeface="Source Sans Pro" panose="020B0503030403020204" pitchFamily="34" charset="0"/>
                    <a:cs typeface="Source Sans Pro" panose="020B0503030403020204" pitchFamily="34" charset="0"/>
                  </a:rPr>
                  <a:t>Ansvaret omfatter: </a:t>
                </a:r>
              </a:p>
              <a:p>
                <a:pPr marL="342900" indent="-342900" eaLnBrk="1" hangingPunct="1">
                  <a:lnSpc>
                    <a:spcPct val="100000"/>
                  </a:lnSpc>
                  <a:spcBef>
                    <a:spcPct val="0"/>
                  </a:spcBef>
                  <a:buFontTx/>
                  <a:buAutoNum type="arabicPeriod"/>
                </a:pPr>
                <a:r>
                  <a:rPr lang="da-DK" altLang="da-DK" sz="1800" dirty="0">
                    <a:solidFill>
                      <a:schemeClr val="tx2"/>
                    </a:solidFill>
                    <a:latin typeface="Source Sans Pro" panose="020B0503030403020204" pitchFamily="34" charset="0"/>
                    <a:cs typeface="Source Sans Pro" panose="020B0503030403020204" pitchFamily="34" charset="0"/>
                  </a:rPr>
                  <a:t>Mandskabet</a:t>
                </a:r>
              </a:p>
              <a:p>
                <a:pPr marL="342900" indent="-342900" eaLnBrk="1" hangingPunct="1">
                  <a:lnSpc>
                    <a:spcPct val="100000"/>
                  </a:lnSpc>
                  <a:spcBef>
                    <a:spcPct val="0"/>
                  </a:spcBef>
                  <a:buFontTx/>
                  <a:buAutoNum type="arabicPeriod"/>
                </a:pPr>
                <a:r>
                  <a:rPr lang="da-DK" altLang="da-DK" sz="1800" dirty="0">
                    <a:solidFill>
                      <a:schemeClr val="tx2"/>
                    </a:solidFill>
                    <a:latin typeface="Source Sans Pro" panose="020B0503030403020204" pitchFamily="34" charset="0"/>
                    <a:cs typeface="Source Sans Pro" panose="020B0503030403020204" pitchFamily="34" charset="0"/>
                  </a:rPr>
                  <a:t>Båden </a:t>
                </a:r>
              </a:p>
              <a:p>
                <a:pPr marL="342900" indent="-342900" eaLnBrk="1" hangingPunct="1">
                  <a:lnSpc>
                    <a:spcPct val="100000"/>
                  </a:lnSpc>
                  <a:spcBef>
                    <a:spcPct val="0"/>
                  </a:spcBef>
                  <a:buFontTx/>
                  <a:buAutoNum type="arabicPeriod"/>
                </a:pPr>
                <a:r>
                  <a:rPr lang="da-DK" altLang="da-DK" sz="1800" dirty="0">
                    <a:solidFill>
                      <a:schemeClr val="tx2"/>
                    </a:solidFill>
                    <a:latin typeface="Source Sans Pro" panose="020B0503030403020204" pitchFamily="34" charset="0"/>
                    <a:cs typeface="Source Sans Pro" panose="020B0503030403020204" pitchFamily="34" charset="0"/>
                  </a:rPr>
                  <a:t>Bådens udstyr og last (bagage) </a:t>
                </a:r>
              </a:p>
            </p:txBody>
          </p:sp>
        </p:grpSp>
        <p:grpSp>
          <p:nvGrpSpPr>
            <p:cNvPr id="37899" name="Gruppe 3">
              <a:extLst>
                <a:ext uri="{FF2B5EF4-FFF2-40B4-BE49-F238E27FC236}">
                  <a16:creationId xmlns:a16="http://schemas.microsoft.com/office/drawing/2014/main" id="{4877259C-EEED-4B40-99FF-DF2085D3C927}"/>
                </a:ext>
              </a:extLst>
            </p:cNvPr>
            <p:cNvGrpSpPr>
              <a:grpSpLocks/>
            </p:cNvGrpSpPr>
            <p:nvPr/>
          </p:nvGrpSpPr>
          <p:grpSpPr bwMode="auto">
            <a:xfrm>
              <a:off x="7386033" y="2395537"/>
              <a:ext cx="476250" cy="432000"/>
              <a:chOff x="7386033" y="2395537"/>
              <a:chExt cx="476250" cy="432000"/>
            </a:xfrm>
          </p:grpSpPr>
          <p:sp>
            <p:nvSpPr>
              <p:cNvPr id="56" name="Oval 32">
                <a:extLst>
                  <a:ext uri="{FF2B5EF4-FFF2-40B4-BE49-F238E27FC236}">
                    <a16:creationId xmlns:a16="http://schemas.microsoft.com/office/drawing/2014/main" id="{6513F6A6-7F22-45D9-893A-F19F21A500FE}"/>
                  </a:ext>
                </a:extLst>
              </p:cNvPr>
              <p:cNvSpPr/>
              <p:nvPr/>
            </p:nvSpPr>
            <p:spPr bwMode="auto">
              <a:xfrm>
                <a:off x="7399338" y="2395537"/>
                <a:ext cx="446761" cy="432000"/>
              </a:xfrm>
              <a:prstGeom prst="ellipse">
                <a:avLst/>
              </a:prstGeom>
              <a:solidFill>
                <a:srgbClr val="D9522A"/>
              </a:solidFill>
              <a:ln>
                <a:solidFill>
                  <a:srgbClr val="D952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Source Sans Pro" panose="020B0503030403020204" pitchFamily="34" charset="0"/>
                  <a:ea typeface="Source Sans Pro" panose="020B0503030403020204" pitchFamily="34" charset="0"/>
                </a:endParaRPr>
              </a:p>
            </p:txBody>
          </p:sp>
          <p:sp>
            <p:nvSpPr>
              <p:cNvPr id="37901" name="TextBox 36">
                <a:extLst>
                  <a:ext uri="{FF2B5EF4-FFF2-40B4-BE49-F238E27FC236}">
                    <a16:creationId xmlns:a16="http://schemas.microsoft.com/office/drawing/2014/main" id="{DDCD0654-584D-49CE-AA37-5E3887F78465}"/>
                  </a:ext>
                </a:extLst>
              </p:cNvPr>
              <p:cNvSpPr txBox="1">
                <a:spLocks noChangeArrowheads="1"/>
              </p:cNvSpPr>
              <p:nvPr/>
            </p:nvSpPr>
            <p:spPr bwMode="auto">
              <a:xfrm>
                <a:off x="7386033" y="2456019"/>
                <a:ext cx="47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00000"/>
                  </a:lnSpc>
                  <a:spcBef>
                    <a:spcPct val="0"/>
                  </a:spcBef>
                  <a:buFontTx/>
                  <a:buNone/>
                </a:pPr>
                <a:r>
                  <a:rPr lang="en-US" altLang="da-DK" sz="1400" dirty="0">
                    <a:solidFill>
                      <a:srgbClr val="FFFFFF"/>
                    </a:solidFill>
                    <a:latin typeface="Source Sans Pro" panose="020B0503030403020204" pitchFamily="34" charset="0"/>
                    <a:cs typeface="Source Sans Pro" panose="020B0503030403020204" pitchFamily="34" charset="0"/>
                  </a:rPr>
                  <a:t>B</a:t>
                </a:r>
              </a:p>
            </p:txBody>
          </p:sp>
        </p:grpSp>
      </p:grpSp>
      <p:sp>
        <p:nvSpPr>
          <p:cNvPr id="30" name="TextBox 29">
            <a:extLst>
              <a:ext uri="{FF2B5EF4-FFF2-40B4-BE49-F238E27FC236}">
                <a16:creationId xmlns:a16="http://schemas.microsoft.com/office/drawing/2014/main" id="{9CE608F1-8FDB-2B67-46A0-A2FC542E13BA}"/>
              </a:ext>
            </a:extLst>
          </p:cNvPr>
          <p:cNvSpPr txBox="1"/>
          <p:nvPr/>
        </p:nvSpPr>
        <p:spPr>
          <a:xfrm>
            <a:off x="738363" y="5190547"/>
            <a:ext cx="10610554" cy="400110"/>
          </a:xfrm>
          <a:prstGeom prst="rect">
            <a:avLst/>
          </a:prstGeom>
          <a:noFill/>
        </p:spPr>
        <p:txBody>
          <a:bodyPr wrap="square">
            <a:spAutoFit/>
          </a:bodyPr>
          <a:lstStyle/>
          <a:p>
            <a:pPr algn="ctr" eaLnBrk="1" fontAlgn="auto" hangingPunct="1">
              <a:lnSpc>
                <a:spcPct val="100000"/>
              </a:lnSpc>
              <a:spcBef>
                <a:spcPts val="0"/>
              </a:spcBef>
              <a:spcAft>
                <a:spcPts val="0"/>
              </a:spcAft>
              <a:buNone/>
              <a:defRPr/>
            </a:pPr>
            <a:r>
              <a:rPr lang="da-DK" sz="2000" spc="30" dirty="0">
                <a:solidFill>
                  <a:schemeClr val="tx2"/>
                </a:solidFill>
                <a:latin typeface="Source Sans Pro" panose="020B0503030403020204" pitchFamily="34" charset="0"/>
                <a:ea typeface="Source Sans Pro" panose="020B0503030403020204" pitchFamily="34" charset="0"/>
              </a:rPr>
              <a:t>Du har mandat til at indberette mandskabets eventuelle forsømmelser til bestyrelsen </a:t>
            </a:r>
            <a:endParaRPr lang="da-DK" altLang="da-DK" sz="2000" dirty="0">
              <a:solidFill>
                <a:schemeClr val="tx2"/>
              </a:solidFill>
              <a:latin typeface="Source Sans Pro" panose="020B0503030403020204" pitchFamily="34" charset="0"/>
              <a:cs typeface="Source Sans Pro" panose="020B0503030403020204" pitchFamily="34" charset="0"/>
            </a:endParaRPr>
          </a:p>
        </p:txBody>
      </p:sp>
      <p:sp>
        <p:nvSpPr>
          <p:cNvPr id="3" name="TextBox 31">
            <a:extLst>
              <a:ext uri="{FF2B5EF4-FFF2-40B4-BE49-F238E27FC236}">
                <a16:creationId xmlns:a16="http://schemas.microsoft.com/office/drawing/2014/main" id="{995B5681-EA4F-B6C2-E444-14BEBD745EA0}"/>
              </a:ext>
            </a:extLst>
          </p:cNvPr>
          <p:cNvSpPr txBox="1"/>
          <p:nvPr/>
        </p:nvSpPr>
        <p:spPr bwMode="auto">
          <a:xfrm>
            <a:off x="1158874" y="6026400"/>
            <a:ext cx="9786627" cy="707886"/>
          </a:xfrm>
          <a:prstGeom prst="rect">
            <a:avLst/>
          </a:prstGeom>
          <a:noFill/>
        </p:spPr>
        <p:txBody>
          <a:bodyPr wrap="square">
            <a:spAutoFit/>
          </a:bodyPr>
          <a:lstStyle/>
          <a:p>
            <a:pPr algn="ctr" eaLnBrk="1" fontAlgn="auto" hangingPunct="1">
              <a:spcBef>
                <a:spcPts val="0"/>
              </a:spcBef>
              <a:spcAft>
                <a:spcPts val="0"/>
              </a:spcAft>
              <a:defRPr/>
            </a:pPr>
            <a:r>
              <a:rPr lang="da-DK" altLang="da-DK" sz="2000" dirty="0">
                <a:solidFill>
                  <a:schemeClr val="tx2"/>
                </a:solidFill>
                <a:latin typeface="Source Sans Pro" panose="020B0503030403020204" pitchFamily="34" charset="0"/>
                <a:cs typeface="Source Sans Pro" panose="020B0503030403020204" pitchFamily="34" charset="0"/>
              </a:rPr>
              <a:t>Som styrmand opretholder du et overskud, dvs. en sikker margin til dine </a:t>
            </a:r>
            <a:r>
              <a:rPr lang="da-DK" altLang="da-DK" sz="2000" b="1" dirty="0">
                <a:solidFill>
                  <a:schemeClr val="tx2"/>
                </a:solidFill>
                <a:latin typeface="Source Sans Pro" panose="020B0503030403020204" pitchFamily="34" charset="0"/>
                <a:cs typeface="Source Sans Pro" panose="020B0503030403020204" pitchFamily="34" charset="0"/>
              </a:rPr>
              <a:t>egne</a:t>
            </a:r>
            <a:r>
              <a:rPr lang="da-DK" altLang="da-DK" sz="2000" dirty="0">
                <a:solidFill>
                  <a:schemeClr val="tx2"/>
                </a:solidFill>
                <a:latin typeface="Source Sans Pro" panose="020B0503030403020204" pitchFamily="34" charset="0"/>
                <a:cs typeface="Source Sans Pro" panose="020B0503030403020204" pitchFamily="34" charset="0"/>
              </a:rPr>
              <a:t> grænser og </a:t>
            </a:r>
            <a:r>
              <a:rPr lang="da-DK" sz="2000" spc="30" dirty="0">
                <a:solidFill>
                  <a:schemeClr val="tx2"/>
                </a:solidFill>
                <a:latin typeface="Source Sans Pro" panose="020B0503030403020204" pitchFamily="34" charset="0"/>
                <a:ea typeface="Source Sans Pro" panose="020B0503030403020204" pitchFamily="34" charset="0"/>
              </a:rPr>
              <a:t>træffer dine beslutninger på grundlag af den/de svageste roeres forudsætninger.</a:t>
            </a:r>
          </a:p>
        </p:txBody>
      </p:sp>
      <p:cxnSp>
        <p:nvCxnSpPr>
          <p:cNvPr id="6" name="Straight Connector 33">
            <a:extLst>
              <a:ext uri="{FF2B5EF4-FFF2-40B4-BE49-F238E27FC236}">
                <a16:creationId xmlns:a16="http://schemas.microsoft.com/office/drawing/2014/main" id="{BA3DC636-0A97-1DB9-EBE0-FE61E8E46F01}"/>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nvGrpSpPr>
          <p:cNvPr id="7" name="Group 35">
            <a:extLst>
              <a:ext uri="{FF2B5EF4-FFF2-40B4-BE49-F238E27FC236}">
                <a16:creationId xmlns:a16="http://schemas.microsoft.com/office/drawing/2014/main" id="{6DC4E3C3-FEA3-1FD9-3211-BF870DDDD05E}"/>
              </a:ext>
            </a:extLst>
          </p:cNvPr>
          <p:cNvGrpSpPr>
            <a:grpSpLocks/>
          </p:cNvGrpSpPr>
          <p:nvPr/>
        </p:nvGrpSpPr>
        <p:grpSpPr bwMode="auto">
          <a:xfrm>
            <a:off x="554182" y="284400"/>
            <a:ext cx="11083636" cy="1019175"/>
            <a:chOff x="-152307" y="655461"/>
            <a:chExt cx="12191818" cy="1019655"/>
          </a:xfrm>
        </p:grpSpPr>
        <p:sp>
          <p:nvSpPr>
            <p:cNvPr id="9" name="TextBox 31">
              <a:extLst>
                <a:ext uri="{FF2B5EF4-FFF2-40B4-BE49-F238E27FC236}">
                  <a16:creationId xmlns:a16="http://schemas.microsoft.com/office/drawing/2014/main" id="{D44EC6B7-4D99-085D-B619-D9BBCB23C99C}"/>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Styrmandens pligter og ansvar</a:t>
              </a:r>
            </a:p>
          </p:txBody>
        </p:sp>
        <p:sp>
          <p:nvSpPr>
            <p:cNvPr id="10" name="TextBox 32">
              <a:extLst>
                <a:ext uri="{FF2B5EF4-FFF2-40B4-BE49-F238E27FC236}">
                  <a16:creationId xmlns:a16="http://schemas.microsoft.com/office/drawing/2014/main" id="{0DD40C34-1FB8-4A4C-A599-F6A3479159D7}"/>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Styrmanden (bådens fører) er den som er skrevet ud som styrmand på turen</a:t>
              </a:r>
            </a:p>
          </p:txBody>
        </p:sp>
        <p:cxnSp>
          <p:nvCxnSpPr>
            <p:cNvPr id="11" name="Straight Connector 33">
              <a:extLst>
                <a:ext uri="{FF2B5EF4-FFF2-40B4-BE49-F238E27FC236}">
                  <a16:creationId xmlns:a16="http://schemas.microsoft.com/office/drawing/2014/main" id="{C764B5F9-75E7-81C6-62D5-D8B17C5DEC08}"/>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anim calcmode="lin" valueType="num">
                                      <p:cBhvr>
                                        <p:cTn id="29" dur="500" fill="hold"/>
                                        <p:tgtEl>
                                          <p:spTgt spid="30"/>
                                        </p:tgtEl>
                                        <p:attrNameLst>
                                          <p:attrName>ppt_x</p:attrName>
                                        </p:attrNameLst>
                                      </p:cBhvr>
                                      <p:tavLst>
                                        <p:tav tm="0">
                                          <p:val>
                                            <p:strVal val="#ppt_x"/>
                                          </p:val>
                                        </p:tav>
                                        <p:tav tm="100000">
                                          <p:val>
                                            <p:strVal val="#ppt_x"/>
                                          </p:val>
                                        </p:tav>
                                      </p:tavLst>
                                    </p:anim>
                                    <p:anim calcmode="lin" valueType="num">
                                      <p:cBhvr>
                                        <p:cTn id="3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31">
            <a:extLst>
              <a:ext uri="{FF2B5EF4-FFF2-40B4-BE49-F238E27FC236}">
                <a16:creationId xmlns:a16="http://schemas.microsoft.com/office/drawing/2014/main" id="{C9D2FC82-F262-4BDA-A744-EE7366DAABBC}"/>
              </a:ext>
            </a:extLst>
          </p:cNvPr>
          <p:cNvSpPr txBox="1"/>
          <p:nvPr/>
        </p:nvSpPr>
        <p:spPr bwMode="auto">
          <a:xfrm>
            <a:off x="1239044" y="5916491"/>
            <a:ext cx="9713913" cy="424732"/>
          </a:xfrm>
          <a:prstGeom prst="rect">
            <a:avLst/>
          </a:prstGeom>
          <a:noFill/>
        </p:spPr>
        <p:txBody>
          <a:bodyPr>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Som styrmand er de fælles rokommandoer sikker paratviden for dig.</a:t>
            </a:r>
          </a:p>
        </p:txBody>
      </p:sp>
      <p:grpSp>
        <p:nvGrpSpPr>
          <p:cNvPr id="29" name="Group 35">
            <a:extLst>
              <a:ext uri="{FF2B5EF4-FFF2-40B4-BE49-F238E27FC236}">
                <a16:creationId xmlns:a16="http://schemas.microsoft.com/office/drawing/2014/main" id="{EE21A6EC-C31D-4DE0-BBFC-AF51F325EB56}"/>
              </a:ext>
            </a:extLst>
          </p:cNvPr>
          <p:cNvGrpSpPr>
            <a:grpSpLocks/>
          </p:cNvGrpSpPr>
          <p:nvPr/>
        </p:nvGrpSpPr>
        <p:grpSpPr bwMode="auto">
          <a:xfrm>
            <a:off x="554182" y="284400"/>
            <a:ext cx="11083636" cy="1019175"/>
            <a:chOff x="-152307" y="655461"/>
            <a:chExt cx="12191818" cy="1019655"/>
          </a:xfrm>
        </p:grpSpPr>
        <p:sp>
          <p:nvSpPr>
            <p:cNvPr id="30" name="TextBox 31">
              <a:extLst>
                <a:ext uri="{FF2B5EF4-FFF2-40B4-BE49-F238E27FC236}">
                  <a16:creationId xmlns:a16="http://schemas.microsoft.com/office/drawing/2014/main" id="{1D04AFA1-6536-4576-8A17-7B35F65B7006}"/>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Kommandoens opbygning</a:t>
              </a:r>
            </a:p>
          </p:txBody>
        </p:sp>
        <p:cxnSp>
          <p:nvCxnSpPr>
            <p:cNvPr id="32" name="Straight Connector 33">
              <a:extLst>
                <a:ext uri="{FF2B5EF4-FFF2-40B4-BE49-F238E27FC236}">
                  <a16:creationId xmlns:a16="http://schemas.microsoft.com/office/drawing/2014/main" id="{3ACC65EB-B7D1-441D-B811-BFA9A07B12EC}"/>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42" name="TextBox 32">
              <a:extLst>
                <a:ext uri="{FF2B5EF4-FFF2-40B4-BE49-F238E27FC236}">
                  <a16:creationId xmlns:a16="http://schemas.microsoft.com/office/drawing/2014/main" id="{3FBE0F0F-5177-40E8-AEEF-3775FC72A7BC}"/>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Det er vigtigt at kommandoer gives korrekt og utvetydigt, også (særligt) i en presset situation</a:t>
              </a:r>
            </a:p>
          </p:txBody>
        </p:sp>
      </p:grpSp>
      <p:sp>
        <p:nvSpPr>
          <p:cNvPr id="2" name="TextBox 1">
            <a:extLst>
              <a:ext uri="{FF2B5EF4-FFF2-40B4-BE49-F238E27FC236}">
                <a16:creationId xmlns:a16="http://schemas.microsoft.com/office/drawing/2014/main" id="{3733A7A2-81ED-F518-1E4F-13F8BF4BDEB4}"/>
              </a:ext>
            </a:extLst>
          </p:cNvPr>
          <p:cNvSpPr txBox="1"/>
          <p:nvPr/>
        </p:nvSpPr>
        <p:spPr bwMode="auto">
          <a:xfrm>
            <a:off x="81279" y="75801"/>
            <a:ext cx="2519680" cy="840230"/>
          </a:xfrm>
          <a:prstGeom prst="rect">
            <a:avLst/>
          </a:prstGeom>
          <a:noFill/>
          <a:ln w="12700">
            <a:solidFill>
              <a:srgbClr val="FF0000"/>
            </a:solidFill>
          </a:ln>
        </p:spPr>
        <p:txBody>
          <a:bodyPr wrap="square">
            <a:spAutoFit/>
          </a:bodyPr>
          <a:lstStyle/>
          <a:p>
            <a:pPr algn="ctr" eaLnBrk="1" fontAlgn="auto" hangingPunct="1">
              <a:lnSpc>
                <a:spcPct val="90000"/>
              </a:lnSpc>
              <a:spcBef>
                <a:spcPts val="0"/>
              </a:spcBef>
              <a:spcAft>
                <a:spcPts val="0"/>
              </a:spcAft>
              <a:defRPr/>
            </a:pPr>
            <a:r>
              <a:rPr lang="da-DK" sz="1200" spc="30" dirty="0">
                <a:solidFill>
                  <a:srgbClr val="FF0000"/>
                </a:solidFill>
                <a:latin typeface="Source Sans Pro" panose="020B0503030403020204" pitchFamily="34" charset="0"/>
                <a:ea typeface="Source Sans Pro" panose="020B0503030403020204" pitchFamily="34" charset="0"/>
              </a:rPr>
              <a:t>Supplement</a:t>
            </a:r>
          </a:p>
          <a:p>
            <a:pPr algn="ctr" eaLnBrk="1" fontAlgn="auto" hangingPunct="1">
              <a:lnSpc>
                <a:spcPct val="90000"/>
              </a:lnSpc>
              <a:spcBef>
                <a:spcPts val="0"/>
              </a:spcBef>
              <a:spcAft>
                <a:spcPts val="0"/>
              </a:spcAft>
              <a:defRPr/>
            </a:pPr>
            <a:r>
              <a:rPr lang="da-DK" altLang="da-DK" sz="1050" spc="30" dirty="0">
                <a:solidFill>
                  <a:srgbClr val="FF0000"/>
                </a:solidFill>
                <a:latin typeface="Source Sans Pro" panose="020B0503030403020204" pitchFamily="34" charset="0"/>
                <a:ea typeface="Source Sans Pro" panose="020B0503030403020204" pitchFamily="34" charset="0"/>
              </a:rPr>
              <a:t>Kan udelades hvis kursisterne er erfarne roere og/eller kommandoer er grundigt gennemgået i praktisk instruktion.</a:t>
            </a:r>
            <a:endParaRPr lang="da-DK" sz="1050" spc="30" dirty="0">
              <a:solidFill>
                <a:srgbClr val="FF0000"/>
              </a:solidFill>
              <a:latin typeface="Source Sans Pro" panose="020B0503030403020204" pitchFamily="34" charset="0"/>
              <a:ea typeface="Source Sans Pro" panose="020B0503030403020204" pitchFamily="34" charset="0"/>
            </a:endParaRPr>
          </a:p>
        </p:txBody>
      </p:sp>
      <p:sp>
        <p:nvSpPr>
          <p:cNvPr id="4" name="TextBox 4">
            <a:extLst>
              <a:ext uri="{FF2B5EF4-FFF2-40B4-BE49-F238E27FC236}">
                <a16:creationId xmlns:a16="http://schemas.microsoft.com/office/drawing/2014/main" id="{8D758B58-3211-1647-E0BE-95CD929211F2}"/>
              </a:ext>
            </a:extLst>
          </p:cNvPr>
          <p:cNvSpPr txBox="1"/>
          <p:nvPr/>
        </p:nvSpPr>
        <p:spPr bwMode="auto">
          <a:xfrm>
            <a:off x="3447175" y="1633793"/>
            <a:ext cx="7699748" cy="641842"/>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Evt. side eller pladsnummer (f.eks. ”Styrbord”, ”Bagbord”, ”1 og 2”)</a:t>
            </a:r>
          </a:p>
          <a:p>
            <a:pPr eaLnBrk="1" fontAlgn="auto" hangingPunct="1">
              <a:lnSpc>
                <a:spcPct val="120000"/>
              </a:lnSpc>
              <a:spcBef>
                <a:spcPts val="0"/>
              </a:spcBef>
              <a:spcAft>
                <a:spcPts val="0"/>
              </a:spcAft>
              <a:defRPr/>
            </a:pPr>
            <a:r>
              <a:rPr lang="da-DK" dirty="0">
                <a:solidFill>
                  <a:srgbClr val="7F7F7F"/>
                </a:solidFill>
                <a:latin typeface="Source Sans Pro" panose="020B0503030403020204" pitchFamily="34" charset="0"/>
                <a:ea typeface="Source Sans Pro" panose="020B0503030403020204" pitchFamily="34" charset="0"/>
              </a:rPr>
              <a:t>Hvis der ikke angives side eller numre, gælder kommandoen alle roere </a:t>
            </a:r>
          </a:p>
        </p:txBody>
      </p:sp>
      <p:grpSp>
        <p:nvGrpSpPr>
          <p:cNvPr id="15" name="Gruppe 14">
            <a:extLst>
              <a:ext uri="{FF2B5EF4-FFF2-40B4-BE49-F238E27FC236}">
                <a16:creationId xmlns:a16="http://schemas.microsoft.com/office/drawing/2014/main" id="{F5073728-3437-3477-6D72-5F44EC47EDCA}"/>
              </a:ext>
            </a:extLst>
          </p:cNvPr>
          <p:cNvGrpSpPr/>
          <p:nvPr/>
        </p:nvGrpSpPr>
        <p:grpSpPr>
          <a:xfrm>
            <a:off x="2134508" y="1540451"/>
            <a:ext cx="1019770" cy="828527"/>
            <a:chOff x="2513650" y="1598225"/>
            <a:chExt cx="1019770" cy="828527"/>
          </a:xfrm>
        </p:grpSpPr>
        <p:sp>
          <p:nvSpPr>
            <p:cNvPr id="9" name="Freeform: Shape 12">
              <a:extLst>
                <a:ext uri="{FF2B5EF4-FFF2-40B4-BE49-F238E27FC236}">
                  <a16:creationId xmlns:a16="http://schemas.microsoft.com/office/drawing/2014/main" id="{88A37181-0CBE-0501-1000-93649FE8D2C5}"/>
                </a:ext>
              </a:extLst>
            </p:cNvPr>
            <p:cNvSpPr/>
            <p:nvPr/>
          </p:nvSpPr>
          <p:spPr>
            <a:xfrm>
              <a:off x="2520886" y="1603036"/>
              <a:ext cx="1000201" cy="814047"/>
            </a:xfrm>
            <a:custGeom>
              <a:avLst/>
              <a:gdLst>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365760 w 567690"/>
                <a:gd name="connsiteY4" fmla="*/ 432435 h 466725"/>
                <a:gd name="connsiteX5" fmla="*/ 247650 w 567690"/>
                <a:gd name="connsiteY5" fmla="*/ 466725 h 466725"/>
                <a:gd name="connsiteX6" fmla="*/ 205740 w 567690"/>
                <a:gd name="connsiteY6" fmla="*/ 415290 h 466725"/>
                <a:gd name="connsiteX7" fmla="*/ 45720 w 567690"/>
                <a:gd name="connsiteY7" fmla="*/ 462915 h 466725"/>
                <a:gd name="connsiteX8" fmla="*/ 0 w 567690"/>
                <a:gd name="connsiteY8" fmla="*/ 367665 h 466725"/>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247650 w 567690"/>
                <a:gd name="connsiteY4" fmla="*/ 466725 h 466725"/>
                <a:gd name="connsiteX5" fmla="*/ 205740 w 567690"/>
                <a:gd name="connsiteY5" fmla="*/ 415290 h 466725"/>
                <a:gd name="connsiteX6" fmla="*/ 45720 w 567690"/>
                <a:gd name="connsiteY6" fmla="*/ 462915 h 466725"/>
                <a:gd name="connsiteX7" fmla="*/ 0 w 567690"/>
                <a:gd name="connsiteY7" fmla="*/ 367665 h 466725"/>
                <a:gd name="connsiteX0" fmla="*/ 0 w 567690"/>
                <a:gd name="connsiteY0" fmla="*/ 367665 h 462915"/>
                <a:gd name="connsiteX1" fmla="*/ 388620 w 567690"/>
                <a:gd name="connsiteY1" fmla="*/ 0 h 462915"/>
                <a:gd name="connsiteX2" fmla="*/ 567690 w 567690"/>
                <a:gd name="connsiteY2" fmla="*/ 312420 h 462915"/>
                <a:gd name="connsiteX3" fmla="*/ 379095 w 567690"/>
                <a:gd name="connsiteY3" fmla="*/ 363855 h 462915"/>
                <a:gd name="connsiteX4" fmla="*/ 205740 w 567690"/>
                <a:gd name="connsiteY4" fmla="*/ 415290 h 462915"/>
                <a:gd name="connsiteX5" fmla="*/ 45720 w 567690"/>
                <a:gd name="connsiteY5" fmla="*/ 462915 h 462915"/>
                <a:gd name="connsiteX6" fmla="*/ 0 w 567690"/>
                <a:gd name="connsiteY6" fmla="*/ 367665 h 462915"/>
                <a:gd name="connsiteX0" fmla="*/ 0 w 565523"/>
                <a:gd name="connsiteY0" fmla="*/ 367665 h 462915"/>
                <a:gd name="connsiteX1" fmla="*/ 388620 w 565523"/>
                <a:gd name="connsiteY1" fmla="*/ 0 h 462915"/>
                <a:gd name="connsiteX2" fmla="*/ 565523 w 565523"/>
                <a:gd name="connsiteY2" fmla="*/ 302670 h 462915"/>
                <a:gd name="connsiteX3" fmla="*/ 379095 w 565523"/>
                <a:gd name="connsiteY3" fmla="*/ 363855 h 462915"/>
                <a:gd name="connsiteX4" fmla="*/ 205740 w 565523"/>
                <a:gd name="connsiteY4" fmla="*/ 415290 h 462915"/>
                <a:gd name="connsiteX5" fmla="*/ 45720 w 565523"/>
                <a:gd name="connsiteY5" fmla="*/ 462915 h 462915"/>
                <a:gd name="connsiteX6" fmla="*/ 0 w 565523"/>
                <a:gd name="connsiteY6" fmla="*/ 367665 h 462915"/>
                <a:gd name="connsiteX0" fmla="*/ 0 w 568773"/>
                <a:gd name="connsiteY0" fmla="*/ 367665 h 462915"/>
                <a:gd name="connsiteX1" fmla="*/ 388620 w 568773"/>
                <a:gd name="connsiteY1" fmla="*/ 0 h 462915"/>
                <a:gd name="connsiteX2" fmla="*/ 568773 w 568773"/>
                <a:gd name="connsiteY2" fmla="*/ 308086 h 462915"/>
                <a:gd name="connsiteX3" fmla="*/ 379095 w 568773"/>
                <a:gd name="connsiteY3" fmla="*/ 363855 h 462915"/>
                <a:gd name="connsiteX4" fmla="*/ 205740 w 568773"/>
                <a:gd name="connsiteY4" fmla="*/ 415290 h 462915"/>
                <a:gd name="connsiteX5" fmla="*/ 45720 w 568773"/>
                <a:gd name="connsiteY5" fmla="*/ 462915 h 462915"/>
                <a:gd name="connsiteX6" fmla="*/ 0 w 568773"/>
                <a:gd name="connsiteY6" fmla="*/ 367665 h 46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73" h="462915">
                  <a:moveTo>
                    <a:pt x="0" y="367665"/>
                  </a:moveTo>
                  <a:lnTo>
                    <a:pt x="388620" y="0"/>
                  </a:lnTo>
                  <a:lnTo>
                    <a:pt x="568773" y="308086"/>
                  </a:lnTo>
                  <a:lnTo>
                    <a:pt x="379095" y="363855"/>
                  </a:lnTo>
                  <a:lnTo>
                    <a:pt x="205740" y="415290"/>
                  </a:lnTo>
                  <a:lnTo>
                    <a:pt x="45720" y="462915"/>
                  </a:lnTo>
                  <a:lnTo>
                    <a:pt x="0" y="367665"/>
                  </a:lnTo>
                  <a:close/>
                </a:path>
              </a:pathLst>
            </a:custGeom>
            <a:gradFill flip="none" rotWithShape="1">
              <a:gsLst>
                <a:gs pos="0">
                  <a:srgbClr val="17D7AE"/>
                </a:gs>
                <a:gs pos="74000">
                  <a:srgbClr val="12A686"/>
                </a:gs>
                <a:gs pos="83000">
                  <a:srgbClr val="12A686"/>
                </a:gs>
                <a:gs pos="100000">
                  <a:srgbClr val="0E8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11" name="Gruppe 10">
              <a:extLst>
                <a:ext uri="{FF2B5EF4-FFF2-40B4-BE49-F238E27FC236}">
                  <a16:creationId xmlns:a16="http://schemas.microsoft.com/office/drawing/2014/main" id="{73DF3702-D39D-E968-1911-FADF8C8C5932}"/>
                </a:ext>
              </a:extLst>
            </p:cNvPr>
            <p:cNvGrpSpPr/>
            <p:nvPr/>
          </p:nvGrpSpPr>
          <p:grpSpPr>
            <a:xfrm>
              <a:off x="2513650" y="1598225"/>
              <a:ext cx="1019770" cy="828527"/>
              <a:chOff x="2513650" y="1598225"/>
              <a:chExt cx="1019770" cy="828527"/>
            </a:xfrm>
          </p:grpSpPr>
          <p:sp>
            <p:nvSpPr>
              <p:cNvPr id="10" name="Graphic 72" descr="Megaphone outline">
                <a:extLst>
                  <a:ext uri="{FF2B5EF4-FFF2-40B4-BE49-F238E27FC236}">
                    <a16:creationId xmlns:a16="http://schemas.microsoft.com/office/drawing/2014/main" id="{E3F78C06-4D9F-2FA0-0E08-18947800A436}"/>
                  </a:ext>
                </a:extLst>
              </p:cNvPr>
              <p:cNvSpPr/>
              <p:nvPr/>
            </p:nvSpPr>
            <p:spPr>
              <a:xfrm>
                <a:off x="2513650" y="1598225"/>
                <a:ext cx="1019770" cy="828527"/>
              </a:xfrm>
              <a:custGeom>
                <a:avLst/>
                <a:gdLst>
                  <a:gd name="connsiteX0" fmla="*/ 576733 w 579901"/>
                  <a:gd name="connsiteY0" fmla="*/ 292163 h 471149"/>
                  <a:gd name="connsiteX1" fmla="*/ 414054 w 579901"/>
                  <a:gd name="connsiteY1" fmla="*/ 10388 h 471149"/>
                  <a:gd name="connsiteX2" fmla="*/ 397687 w 579901"/>
                  <a:gd name="connsiteY2" fmla="*/ 145 h 471149"/>
                  <a:gd name="connsiteX3" fmla="*/ 380318 w 579901"/>
                  <a:gd name="connsiteY3" fmla="*/ 6174 h 471149"/>
                  <a:gd name="connsiteX4" fmla="*/ 49283 w 579901"/>
                  <a:gd name="connsiteY4" fmla="*/ 325569 h 471149"/>
                  <a:gd name="connsiteX5" fmla="*/ 0 w 579901"/>
                  <a:gd name="connsiteY5" fmla="*/ 372789 h 471149"/>
                  <a:gd name="connsiteX6" fmla="*/ 56760 w 579901"/>
                  <a:gd name="connsiteY6" fmla="*/ 471150 h 471149"/>
                  <a:gd name="connsiteX7" fmla="*/ 121978 w 579901"/>
                  <a:gd name="connsiteY7" fmla="*/ 450832 h 471149"/>
                  <a:gd name="connsiteX8" fmla="*/ 214266 w 579901"/>
                  <a:gd name="connsiteY8" fmla="*/ 424662 h 471149"/>
                  <a:gd name="connsiteX9" fmla="*/ 212072 w 579901"/>
                  <a:gd name="connsiteY9" fmla="*/ 426674 h 471149"/>
                  <a:gd name="connsiteX10" fmla="*/ 252107 w 579901"/>
                  <a:gd name="connsiteY10" fmla="*/ 470864 h 471149"/>
                  <a:gd name="connsiteX11" fmla="*/ 378562 w 579901"/>
                  <a:gd name="connsiteY11" fmla="*/ 435922 h 471149"/>
                  <a:gd name="connsiteX12" fmla="*/ 390268 w 579901"/>
                  <a:gd name="connsiteY12" fmla="*/ 376184 h 471149"/>
                  <a:gd name="connsiteX13" fmla="*/ 387254 w 579901"/>
                  <a:gd name="connsiteY13" fmla="*/ 375598 h 471149"/>
                  <a:gd name="connsiteX14" fmla="*/ 564427 w 579901"/>
                  <a:gd name="connsiteY14" fmla="*/ 325350 h 471149"/>
                  <a:gd name="connsiteX15" fmla="*/ 565246 w 579901"/>
                  <a:gd name="connsiteY15" fmla="*/ 325064 h 471149"/>
                  <a:gd name="connsiteX16" fmla="*/ 578825 w 579901"/>
                  <a:gd name="connsiteY16" fmla="*/ 310132 h 471149"/>
                  <a:gd name="connsiteX17" fmla="*/ 576733 w 579901"/>
                  <a:gd name="connsiteY17" fmla="*/ 292163 h 471149"/>
                  <a:gd name="connsiteX18" fmla="*/ 18408 w 579901"/>
                  <a:gd name="connsiteY18" fmla="*/ 375423 h 471149"/>
                  <a:gd name="connsiteX19" fmla="*/ 52883 w 579901"/>
                  <a:gd name="connsiteY19" fmla="*/ 342382 h 471149"/>
                  <a:gd name="connsiteX20" fmla="*/ 108948 w 579901"/>
                  <a:gd name="connsiteY20" fmla="*/ 439558 h 471149"/>
                  <a:gd name="connsiteX21" fmla="*/ 63586 w 579901"/>
                  <a:gd name="connsiteY21" fmla="*/ 453700 h 471149"/>
                  <a:gd name="connsiteX22" fmla="*/ 365934 w 579901"/>
                  <a:gd name="connsiteY22" fmla="*/ 424230 h 471149"/>
                  <a:gd name="connsiteX23" fmla="*/ 256921 w 579901"/>
                  <a:gd name="connsiteY23" fmla="*/ 454366 h 471149"/>
                  <a:gd name="connsiteX24" fmla="*/ 226763 w 579901"/>
                  <a:gd name="connsiteY24" fmla="*/ 421113 h 471149"/>
                  <a:gd name="connsiteX25" fmla="*/ 374780 w 579901"/>
                  <a:gd name="connsiteY25" fmla="*/ 379132 h 471149"/>
                  <a:gd name="connsiteX26" fmla="*/ 564858 w 579901"/>
                  <a:gd name="connsiteY26" fmla="*/ 305742 h 471149"/>
                  <a:gd name="connsiteX27" fmla="*/ 559942 w 579901"/>
                  <a:gd name="connsiteY27" fmla="*/ 311412 h 471149"/>
                  <a:gd name="connsiteX28" fmla="*/ 123339 w 579901"/>
                  <a:gd name="connsiteY28" fmla="*/ 435227 h 471149"/>
                  <a:gd name="connsiteX29" fmla="*/ 63755 w 579901"/>
                  <a:gd name="connsiteY29" fmla="*/ 331934 h 471149"/>
                  <a:gd name="connsiteX30" fmla="*/ 390568 w 579901"/>
                  <a:gd name="connsiteY30" fmla="*/ 16600 h 471149"/>
                  <a:gd name="connsiteX31" fmla="*/ 396092 w 579901"/>
                  <a:gd name="connsiteY31" fmla="*/ 14668 h 471149"/>
                  <a:gd name="connsiteX32" fmla="*/ 401550 w 579901"/>
                  <a:gd name="connsiteY32" fmla="*/ 17983 h 471149"/>
                  <a:gd name="connsiteX33" fmla="*/ 564229 w 579901"/>
                  <a:gd name="connsiteY33" fmla="*/ 299750 h 471149"/>
                  <a:gd name="connsiteX34" fmla="*/ 564858 w 579901"/>
                  <a:gd name="connsiteY34" fmla="*/ 305742 h 47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901" h="471149">
                    <a:moveTo>
                      <a:pt x="576733" y="292163"/>
                    </a:moveTo>
                    <a:lnTo>
                      <a:pt x="414054" y="10388"/>
                    </a:lnTo>
                    <a:cubicBezTo>
                      <a:pt x="410448" y="4655"/>
                      <a:pt x="404420" y="883"/>
                      <a:pt x="397687" y="145"/>
                    </a:cubicBezTo>
                    <a:cubicBezTo>
                      <a:pt x="391280" y="-611"/>
                      <a:pt x="384879" y="1610"/>
                      <a:pt x="380318" y="6174"/>
                    </a:cubicBezTo>
                    <a:lnTo>
                      <a:pt x="49283" y="325569"/>
                    </a:lnTo>
                    <a:lnTo>
                      <a:pt x="0" y="372789"/>
                    </a:lnTo>
                    <a:lnTo>
                      <a:pt x="56760" y="471150"/>
                    </a:lnTo>
                    <a:lnTo>
                      <a:pt x="121978" y="450832"/>
                    </a:lnTo>
                    <a:lnTo>
                      <a:pt x="214266" y="424662"/>
                    </a:lnTo>
                    <a:lnTo>
                      <a:pt x="212072" y="426674"/>
                    </a:lnTo>
                    <a:lnTo>
                      <a:pt x="252107" y="470864"/>
                    </a:lnTo>
                    <a:lnTo>
                      <a:pt x="378562" y="435922"/>
                    </a:lnTo>
                    <a:lnTo>
                      <a:pt x="390268" y="376184"/>
                    </a:lnTo>
                    <a:lnTo>
                      <a:pt x="387254" y="375598"/>
                    </a:lnTo>
                    <a:lnTo>
                      <a:pt x="564427" y="325350"/>
                    </a:lnTo>
                    <a:lnTo>
                      <a:pt x="565246" y="325064"/>
                    </a:lnTo>
                    <a:cubicBezTo>
                      <a:pt x="571730" y="322300"/>
                      <a:pt x="576687" y="316848"/>
                      <a:pt x="578825" y="310132"/>
                    </a:cubicBezTo>
                    <a:cubicBezTo>
                      <a:pt x="580798" y="304125"/>
                      <a:pt x="580034" y="297555"/>
                      <a:pt x="576733" y="292163"/>
                    </a:cubicBezTo>
                    <a:close/>
                    <a:moveTo>
                      <a:pt x="18408" y="375423"/>
                    </a:moveTo>
                    <a:lnTo>
                      <a:pt x="52883" y="342382"/>
                    </a:lnTo>
                    <a:lnTo>
                      <a:pt x="108948" y="439558"/>
                    </a:lnTo>
                    <a:lnTo>
                      <a:pt x="63586" y="453700"/>
                    </a:lnTo>
                    <a:close/>
                    <a:moveTo>
                      <a:pt x="365934" y="424230"/>
                    </a:moveTo>
                    <a:lnTo>
                      <a:pt x="256921" y="454366"/>
                    </a:lnTo>
                    <a:lnTo>
                      <a:pt x="226763" y="421113"/>
                    </a:lnTo>
                    <a:lnTo>
                      <a:pt x="374780" y="379132"/>
                    </a:lnTo>
                    <a:close/>
                    <a:moveTo>
                      <a:pt x="564858" y="305742"/>
                    </a:moveTo>
                    <a:cubicBezTo>
                      <a:pt x="564076" y="308232"/>
                      <a:pt x="562295" y="310285"/>
                      <a:pt x="559942" y="311412"/>
                    </a:cubicBezTo>
                    <a:lnTo>
                      <a:pt x="123339" y="435227"/>
                    </a:lnTo>
                    <a:lnTo>
                      <a:pt x="63755" y="331934"/>
                    </a:lnTo>
                    <a:lnTo>
                      <a:pt x="390568" y="16600"/>
                    </a:lnTo>
                    <a:cubicBezTo>
                      <a:pt x="392012" y="15137"/>
                      <a:pt x="394052" y="14424"/>
                      <a:pt x="396092" y="14668"/>
                    </a:cubicBezTo>
                    <a:cubicBezTo>
                      <a:pt x="398312" y="14911"/>
                      <a:pt x="400311" y="16125"/>
                      <a:pt x="401550" y="17983"/>
                    </a:cubicBezTo>
                    <a:lnTo>
                      <a:pt x="564229" y="299750"/>
                    </a:lnTo>
                    <a:cubicBezTo>
                      <a:pt x="565313" y="301556"/>
                      <a:pt x="565544" y="303750"/>
                      <a:pt x="564858" y="305742"/>
                    </a:cubicBezTo>
                    <a:close/>
                  </a:path>
                </a:pathLst>
              </a:custGeom>
              <a:solidFill>
                <a:schemeClr val="tx1">
                  <a:lumMod val="75000"/>
                </a:schemeClr>
              </a:solidFill>
              <a:ln w="19050" cap="flat">
                <a:noFill/>
                <a:prstDash val="solid"/>
                <a:miter/>
              </a:ln>
              <a:effectLst/>
            </p:spPr>
            <p:txBody>
              <a:bodyPr rtlCol="0" anchor="ctr"/>
              <a:lstStyle/>
              <a:p>
                <a:endParaRPr lang="en-DK" dirty="0"/>
              </a:p>
            </p:txBody>
          </p:sp>
          <p:sp>
            <p:nvSpPr>
              <p:cNvPr id="7" name="Tekstfelt 26">
                <a:extLst>
                  <a:ext uri="{FF2B5EF4-FFF2-40B4-BE49-F238E27FC236}">
                    <a16:creationId xmlns:a16="http://schemas.microsoft.com/office/drawing/2014/main" id="{BEDBB6E1-CF4D-C45B-C4D7-E93D9512A434}"/>
                  </a:ext>
                </a:extLst>
              </p:cNvPr>
              <p:cNvSpPr txBox="1"/>
              <p:nvPr/>
            </p:nvSpPr>
            <p:spPr>
              <a:xfrm>
                <a:off x="2900020" y="1745900"/>
                <a:ext cx="529390" cy="492443"/>
              </a:xfrm>
              <a:prstGeom prst="rect">
                <a:avLst/>
              </a:prstGeom>
              <a:noFill/>
            </p:spPr>
            <p:txBody>
              <a:bodyPr wrap="square" lIns="0" tIns="0" rIns="0" bIns="0" rtlCol="0">
                <a:spAutoFit/>
              </a:bodyPr>
              <a:lstStyle/>
              <a:p>
                <a:pPr algn="ctr"/>
                <a:r>
                  <a:rPr lang="da-DK" sz="3200" dirty="0">
                    <a:solidFill>
                      <a:schemeClr val="tx1">
                        <a:lumMod val="50000"/>
                      </a:schemeClr>
                    </a:solidFill>
                    <a:latin typeface="Source Sans Pro" panose="020B0503030403020204" pitchFamily="34" charset="0"/>
                    <a:ea typeface="Source Sans Pro" panose="020B0503030403020204" pitchFamily="34" charset="0"/>
                  </a:rPr>
                  <a:t>1</a:t>
                </a:r>
                <a:endParaRPr lang="da-DK" sz="1100" dirty="0">
                  <a:solidFill>
                    <a:schemeClr val="tx1">
                      <a:lumMod val="50000"/>
                    </a:schemeClr>
                  </a:solidFill>
                  <a:latin typeface="Source Sans Pro" panose="020B0503030403020204" pitchFamily="34" charset="0"/>
                  <a:ea typeface="Source Sans Pro" panose="020B0503030403020204" pitchFamily="34" charset="0"/>
                </a:endParaRPr>
              </a:p>
            </p:txBody>
          </p:sp>
        </p:grpSp>
      </p:grpSp>
      <p:sp>
        <p:nvSpPr>
          <p:cNvPr id="24" name="TextBox 4">
            <a:extLst>
              <a:ext uri="{FF2B5EF4-FFF2-40B4-BE49-F238E27FC236}">
                <a16:creationId xmlns:a16="http://schemas.microsoft.com/office/drawing/2014/main" id="{69E0AEE6-8D4C-45E5-8C3F-8823658C54C8}"/>
              </a:ext>
            </a:extLst>
          </p:cNvPr>
          <p:cNvSpPr txBox="1"/>
          <p:nvPr/>
        </p:nvSpPr>
        <p:spPr bwMode="auto">
          <a:xfrm>
            <a:off x="3400576" y="2837287"/>
            <a:ext cx="5715261"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Evt. varsling (f.eks. ”Til roning klar”, ”Klar til at falde ind”)</a:t>
            </a:r>
          </a:p>
        </p:txBody>
      </p:sp>
      <p:sp>
        <p:nvSpPr>
          <p:cNvPr id="33" name="TextBox 4">
            <a:extLst>
              <a:ext uri="{FF2B5EF4-FFF2-40B4-BE49-F238E27FC236}">
                <a16:creationId xmlns:a16="http://schemas.microsoft.com/office/drawing/2014/main" id="{A6BA2230-D161-4E57-B15F-28083934717A}"/>
              </a:ext>
            </a:extLst>
          </p:cNvPr>
          <p:cNvSpPr txBox="1"/>
          <p:nvPr/>
        </p:nvSpPr>
        <p:spPr bwMode="auto">
          <a:xfrm>
            <a:off x="3400576" y="3874582"/>
            <a:ext cx="5100026"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Kommando (f.eks. ”Ro væk”, ”Sæt i”, ”Det er vel”)</a:t>
            </a:r>
          </a:p>
        </p:txBody>
      </p:sp>
      <p:sp>
        <p:nvSpPr>
          <p:cNvPr id="38" name="TextBox 4">
            <a:extLst>
              <a:ext uri="{FF2B5EF4-FFF2-40B4-BE49-F238E27FC236}">
                <a16:creationId xmlns:a16="http://schemas.microsoft.com/office/drawing/2014/main" id="{54728EC4-1AC2-45D0-A8C9-F2813FF2E688}"/>
              </a:ext>
            </a:extLst>
          </p:cNvPr>
          <p:cNvSpPr txBox="1"/>
          <p:nvPr/>
        </p:nvSpPr>
        <p:spPr bwMode="auto">
          <a:xfrm>
            <a:off x="3526713" y="4911878"/>
            <a:ext cx="2731493"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Udførelse</a:t>
            </a:r>
          </a:p>
        </p:txBody>
      </p:sp>
      <p:grpSp>
        <p:nvGrpSpPr>
          <p:cNvPr id="3" name="Gruppe 14">
            <a:extLst>
              <a:ext uri="{FF2B5EF4-FFF2-40B4-BE49-F238E27FC236}">
                <a16:creationId xmlns:a16="http://schemas.microsoft.com/office/drawing/2014/main" id="{F6C38914-189D-D14C-085A-BF185B428209}"/>
              </a:ext>
            </a:extLst>
          </p:cNvPr>
          <p:cNvGrpSpPr/>
          <p:nvPr/>
        </p:nvGrpSpPr>
        <p:grpSpPr>
          <a:xfrm>
            <a:off x="2091074" y="2577745"/>
            <a:ext cx="1019770" cy="828527"/>
            <a:chOff x="2513650" y="1598225"/>
            <a:chExt cx="1019770" cy="828527"/>
          </a:xfrm>
        </p:grpSpPr>
        <p:sp>
          <p:nvSpPr>
            <p:cNvPr id="5" name="Freeform: Shape 12">
              <a:extLst>
                <a:ext uri="{FF2B5EF4-FFF2-40B4-BE49-F238E27FC236}">
                  <a16:creationId xmlns:a16="http://schemas.microsoft.com/office/drawing/2014/main" id="{956ADB48-78C1-0AAA-7E7F-EC1C7C520036}"/>
                </a:ext>
              </a:extLst>
            </p:cNvPr>
            <p:cNvSpPr/>
            <p:nvPr/>
          </p:nvSpPr>
          <p:spPr>
            <a:xfrm>
              <a:off x="2520886" y="1603036"/>
              <a:ext cx="1000201" cy="814047"/>
            </a:xfrm>
            <a:custGeom>
              <a:avLst/>
              <a:gdLst>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365760 w 567690"/>
                <a:gd name="connsiteY4" fmla="*/ 432435 h 466725"/>
                <a:gd name="connsiteX5" fmla="*/ 247650 w 567690"/>
                <a:gd name="connsiteY5" fmla="*/ 466725 h 466725"/>
                <a:gd name="connsiteX6" fmla="*/ 205740 w 567690"/>
                <a:gd name="connsiteY6" fmla="*/ 415290 h 466725"/>
                <a:gd name="connsiteX7" fmla="*/ 45720 w 567690"/>
                <a:gd name="connsiteY7" fmla="*/ 462915 h 466725"/>
                <a:gd name="connsiteX8" fmla="*/ 0 w 567690"/>
                <a:gd name="connsiteY8" fmla="*/ 367665 h 466725"/>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247650 w 567690"/>
                <a:gd name="connsiteY4" fmla="*/ 466725 h 466725"/>
                <a:gd name="connsiteX5" fmla="*/ 205740 w 567690"/>
                <a:gd name="connsiteY5" fmla="*/ 415290 h 466725"/>
                <a:gd name="connsiteX6" fmla="*/ 45720 w 567690"/>
                <a:gd name="connsiteY6" fmla="*/ 462915 h 466725"/>
                <a:gd name="connsiteX7" fmla="*/ 0 w 567690"/>
                <a:gd name="connsiteY7" fmla="*/ 367665 h 466725"/>
                <a:gd name="connsiteX0" fmla="*/ 0 w 567690"/>
                <a:gd name="connsiteY0" fmla="*/ 367665 h 462915"/>
                <a:gd name="connsiteX1" fmla="*/ 388620 w 567690"/>
                <a:gd name="connsiteY1" fmla="*/ 0 h 462915"/>
                <a:gd name="connsiteX2" fmla="*/ 567690 w 567690"/>
                <a:gd name="connsiteY2" fmla="*/ 312420 h 462915"/>
                <a:gd name="connsiteX3" fmla="*/ 379095 w 567690"/>
                <a:gd name="connsiteY3" fmla="*/ 363855 h 462915"/>
                <a:gd name="connsiteX4" fmla="*/ 205740 w 567690"/>
                <a:gd name="connsiteY4" fmla="*/ 415290 h 462915"/>
                <a:gd name="connsiteX5" fmla="*/ 45720 w 567690"/>
                <a:gd name="connsiteY5" fmla="*/ 462915 h 462915"/>
                <a:gd name="connsiteX6" fmla="*/ 0 w 567690"/>
                <a:gd name="connsiteY6" fmla="*/ 367665 h 462915"/>
                <a:gd name="connsiteX0" fmla="*/ 0 w 565523"/>
                <a:gd name="connsiteY0" fmla="*/ 367665 h 462915"/>
                <a:gd name="connsiteX1" fmla="*/ 388620 w 565523"/>
                <a:gd name="connsiteY1" fmla="*/ 0 h 462915"/>
                <a:gd name="connsiteX2" fmla="*/ 565523 w 565523"/>
                <a:gd name="connsiteY2" fmla="*/ 302670 h 462915"/>
                <a:gd name="connsiteX3" fmla="*/ 379095 w 565523"/>
                <a:gd name="connsiteY3" fmla="*/ 363855 h 462915"/>
                <a:gd name="connsiteX4" fmla="*/ 205740 w 565523"/>
                <a:gd name="connsiteY4" fmla="*/ 415290 h 462915"/>
                <a:gd name="connsiteX5" fmla="*/ 45720 w 565523"/>
                <a:gd name="connsiteY5" fmla="*/ 462915 h 462915"/>
                <a:gd name="connsiteX6" fmla="*/ 0 w 565523"/>
                <a:gd name="connsiteY6" fmla="*/ 367665 h 462915"/>
                <a:gd name="connsiteX0" fmla="*/ 0 w 568773"/>
                <a:gd name="connsiteY0" fmla="*/ 367665 h 462915"/>
                <a:gd name="connsiteX1" fmla="*/ 388620 w 568773"/>
                <a:gd name="connsiteY1" fmla="*/ 0 h 462915"/>
                <a:gd name="connsiteX2" fmla="*/ 568773 w 568773"/>
                <a:gd name="connsiteY2" fmla="*/ 308086 h 462915"/>
                <a:gd name="connsiteX3" fmla="*/ 379095 w 568773"/>
                <a:gd name="connsiteY3" fmla="*/ 363855 h 462915"/>
                <a:gd name="connsiteX4" fmla="*/ 205740 w 568773"/>
                <a:gd name="connsiteY4" fmla="*/ 415290 h 462915"/>
                <a:gd name="connsiteX5" fmla="*/ 45720 w 568773"/>
                <a:gd name="connsiteY5" fmla="*/ 462915 h 462915"/>
                <a:gd name="connsiteX6" fmla="*/ 0 w 568773"/>
                <a:gd name="connsiteY6" fmla="*/ 367665 h 46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73" h="462915">
                  <a:moveTo>
                    <a:pt x="0" y="367665"/>
                  </a:moveTo>
                  <a:lnTo>
                    <a:pt x="388620" y="0"/>
                  </a:lnTo>
                  <a:lnTo>
                    <a:pt x="568773" y="308086"/>
                  </a:lnTo>
                  <a:lnTo>
                    <a:pt x="379095" y="363855"/>
                  </a:lnTo>
                  <a:lnTo>
                    <a:pt x="205740" y="415290"/>
                  </a:lnTo>
                  <a:lnTo>
                    <a:pt x="45720" y="462915"/>
                  </a:lnTo>
                  <a:lnTo>
                    <a:pt x="0" y="367665"/>
                  </a:lnTo>
                  <a:close/>
                </a:path>
              </a:pathLst>
            </a:custGeom>
            <a:gradFill flip="none" rotWithShape="1">
              <a:gsLst>
                <a:gs pos="0">
                  <a:srgbClr val="17D7AE"/>
                </a:gs>
                <a:gs pos="74000">
                  <a:srgbClr val="12A686"/>
                </a:gs>
                <a:gs pos="83000">
                  <a:srgbClr val="12A686"/>
                </a:gs>
                <a:gs pos="100000">
                  <a:srgbClr val="0E8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6" name="Gruppe 10">
              <a:extLst>
                <a:ext uri="{FF2B5EF4-FFF2-40B4-BE49-F238E27FC236}">
                  <a16:creationId xmlns:a16="http://schemas.microsoft.com/office/drawing/2014/main" id="{D6FF333F-DD71-BEB0-6D8C-C4501DA5297B}"/>
                </a:ext>
              </a:extLst>
            </p:cNvPr>
            <p:cNvGrpSpPr/>
            <p:nvPr/>
          </p:nvGrpSpPr>
          <p:grpSpPr>
            <a:xfrm>
              <a:off x="2513650" y="1598225"/>
              <a:ext cx="1019770" cy="828527"/>
              <a:chOff x="2513650" y="1598225"/>
              <a:chExt cx="1019770" cy="828527"/>
            </a:xfrm>
          </p:grpSpPr>
          <p:sp>
            <p:nvSpPr>
              <p:cNvPr id="8" name="Graphic 72" descr="Megaphone outline">
                <a:extLst>
                  <a:ext uri="{FF2B5EF4-FFF2-40B4-BE49-F238E27FC236}">
                    <a16:creationId xmlns:a16="http://schemas.microsoft.com/office/drawing/2014/main" id="{B7BBB6C1-A03F-4D6B-2BAE-966438911C3F}"/>
                  </a:ext>
                </a:extLst>
              </p:cNvPr>
              <p:cNvSpPr/>
              <p:nvPr/>
            </p:nvSpPr>
            <p:spPr>
              <a:xfrm>
                <a:off x="2513650" y="1598225"/>
                <a:ext cx="1019770" cy="828527"/>
              </a:xfrm>
              <a:custGeom>
                <a:avLst/>
                <a:gdLst>
                  <a:gd name="connsiteX0" fmla="*/ 576733 w 579901"/>
                  <a:gd name="connsiteY0" fmla="*/ 292163 h 471149"/>
                  <a:gd name="connsiteX1" fmla="*/ 414054 w 579901"/>
                  <a:gd name="connsiteY1" fmla="*/ 10388 h 471149"/>
                  <a:gd name="connsiteX2" fmla="*/ 397687 w 579901"/>
                  <a:gd name="connsiteY2" fmla="*/ 145 h 471149"/>
                  <a:gd name="connsiteX3" fmla="*/ 380318 w 579901"/>
                  <a:gd name="connsiteY3" fmla="*/ 6174 h 471149"/>
                  <a:gd name="connsiteX4" fmla="*/ 49283 w 579901"/>
                  <a:gd name="connsiteY4" fmla="*/ 325569 h 471149"/>
                  <a:gd name="connsiteX5" fmla="*/ 0 w 579901"/>
                  <a:gd name="connsiteY5" fmla="*/ 372789 h 471149"/>
                  <a:gd name="connsiteX6" fmla="*/ 56760 w 579901"/>
                  <a:gd name="connsiteY6" fmla="*/ 471150 h 471149"/>
                  <a:gd name="connsiteX7" fmla="*/ 121978 w 579901"/>
                  <a:gd name="connsiteY7" fmla="*/ 450832 h 471149"/>
                  <a:gd name="connsiteX8" fmla="*/ 214266 w 579901"/>
                  <a:gd name="connsiteY8" fmla="*/ 424662 h 471149"/>
                  <a:gd name="connsiteX9" fmla="*/ 212072 w 579901"/>
                  <a:gd name="connsiteY9" fmla="*/ 426674 h 471149"/>
                  <a:gd name="connsiteX10" fmla="*/ 252107 w 579901"/>
                  <a:gd name="connsiteY10" fmla="*/ 470864 h 471149"/>
                  <a:gd name="connsiteX11" fmla="*/ 378562 w 579901"/>
                  <a:gd name="connsiteY11" fmla="*/ 435922 h 471149"/>
                  <a:gd name="connsiteX12" fmla="*/ 390268 w 579901"/>
                  <a:gd name="connsiteY12" fmla="*/ 376184 h 471149"/>
                  <a:gd name="connsiteX13" fmla="*/ 387254 w 579901"/>
                  <a:gd name="connsiteY13" fmla="*/ 375598 h 471149"/>
                  <a:gd name="connsiteX14" fmla="*/ 564427 w 579901"/>
                  <a:gd name="connsiteY14" fmla="*/ 325350 h 471149"/>
                  <a:gd name="connsiteX15" fmla="*/ 565246 w 579901"/>
                  <a:gd name="connsiteY15" fmla="*/ 325064 h 471149"/>
                  <a:gd name="connsiteX16" fmla="*/ 578825 w 579901"/>
                  <a:gd name="connsiteY16" fmla="*/ 310132 h 471149"/>
                  <a:gd name="connsiteX17" fmla="*/ 576733 w 579901"/>
                  <a:gd name="connsiteY17" fmla="*/ 292163 h 471149"/>
                  <a:gd name="connsiteX18" fmla="*/ 18408 w 579901"/>
                  <a:gd name="connsiteY18" fmla="*/ 375423 h 471149"/>
                  <a:gd name="connsiteX19" fmla="*/ 52883 w 579901"/>
                  <a:gd name="connsiteY19" fmla="*/ 342382 h 471149"/>
                  <a:gd name="connsiteX20" fmla="*/ 108948 w 579901"/>
                  <a:gd name="connsiteY20" fmla="*/ 439558 h 471149"/>
                  <a:gd name="connsiteX21" fmla="*/ 63586 w 579901"/>
                  <a:gd name="connsiteY21" fmla="*/ 453700 h 471149"/>
                  <a:gd name="connsiteX22" fmla="*/ 365934 w 579901"/>
                  <a:gd name="connsiteY22" fmla="*/ 424230 h 471149"/>
                  <a:gd name="connsiteX23" fmla="*/ 256921 w 579901"/>
                  <a:gd name="connsiteY23" fmla="*/ 454366 h 471149"/>
                  <a:gd name="connsiteX24" fmla="*/ 226763 w 579901"/>
                  <a:gd name="connsiteY24" fmla="*/ 421113 h 471149"/>
                  <a:gd name="connsiteX25" fmla="*/ 374780 w 579901"/>
                  <a:gd name="connsiteY25" fmla="*/ 379132 h 471149"/>
                  <a:gd name="connsiteX26" fmla="*/ 564858 w 579901"/>
                  <a:gd name="connsiteY26" fmla="*/ 305742 h 471149"/>
                  <a:gd name="connsiteX27" fmla="*/ 559942 w 579901"/>
                  <a:gd name="connsiteY27" fmla="*/ 311412 h 471149"/>
                  <a:gd name="connsiteX28" fmla="*/ 123339 w 579901"/>
                  <a:gd name="connsiteY28" fmla="*/ 435227 h 471149"/>
                  <a:gd name="connsiteX29" fmla="*/ 63755 w 579901"/>
                  <a:gd name="connsiteY29" fmla="*/ 331934 h 471149"/>
                  <a:gd name="connsiteX30" fmla="*/ 390568 w 579901"/>
                  <a:gd name="connsiteY30" fmla="*/ 16600 h 471149"/>
                  <a:gd name="connsiteX31" fmla="*/ 396092 w 579901"/>
                  <a:gd name="connsiteY31" fmla="*/ 14668 h 471149"/>
                  <a:gd name="connsiteX32" fmla="*/ 401550 w 579901"/>
                  <a:gd name="connsiteY32" fmla="*/ 17983 h 471149"/>
                  <a:gd name="connsiteX33" fmla="*/ 564229 w 579901"/>
                  <a:gd name="connsiteY33" fmla="*/ 299750 h 471149"/>
                  <a:gd name="connsiteX34" fmla="*/ 564858 w 579901"/>
                  <a:gd name="connsiteY34" fmla="*/ 305742 h 47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901" h="471149">
                    <a:moveTo>
                      <a:pt x="576733" y="292163"/>
                    </a:moveTo>
                    <a:lnTo>
                      <a:pt x="414054" y="10388"/>
                    </a:lnTo>
                    <a:cubicBezTo>
                      <a:pt x="410448" y="4655"/>
                      <a:pt x="404420" y="883"/>
                      <a:pt x="397687" y="145"/>
                    </a:cubicBezTo>
                    <a:cubicBezTo>
                      <a:pt x="391280" y="-611"/>
                      <a:pt x="384879" y="1610"/>
                      <a:pt x="380318" y="6174"/>
                    </a:cubicBezTo>
                    <a:lnTo>
                      <a:pt x="49283" y="325569"/>
                    </a:lnTo>
                    <a:lnTo>
                      <a:pt x="0" y="372789"/>
                    </a:lnTo>
                    <a:lnTo>
                      <a:pt x="56760" y="471150"/>
                    </a:lnTo>
                    <a:lnTo>
                      <a:pt x="121978" y="450832"/>
                    </a:lnTo>
                    <a:lnTo>
                      <a:pt x="214266" y="424662"/>
                    </a:lnTo>
                    <a:lnTo>
                      <a:pt x="212072" y="426674"/>
                    </a:lnTo>
                    <a:lnTo>
                      <a:pt x="252107" y="470864"/>
                    </a:lnTo>
                    <a:lnTo>
                      <a:pt x="378562" y="435922"/>
                    </a:lnTo>
                    <a:lnTo>
                      <a:pt x="390268" y="376184"/>
                    </a:lnTo>
                    <a:lnTo>
                      <a:pt x="387254" y="375598"/>
                    </a:lnTo>
                    <a:lnTo>
                      <a:pt x="564427" y="325350"/>
                    </a:lnTo>
                    <a:lnTo>
                      <a:pt x="565246" y="325064"/>
                    </a:lnTo>
                    <a:cubicBezTo>
                      <a:pt x="571730" y="322300"/>
                      <a:pt x="576687" y="316848"/>
                      <a:pt x="578825" y="310132"/>
                    </a:cubicBezTo>
                    <a:cubicBezTo>
                      <a:pt x="580798" y="304125"/>
                      <a:pt x="580034" y="297555"/>
                      <a:pt x="576733" y="292163"/>
                    </a:cubicBezTo>
                    <a:close/>
                    <a:moveTo>
                      <a:pt x="18408" y="375423"/>
                    </a:moveTo>
                    <a:lnTo>
                      <a:pt x="52883" y="342382"/>
                    </a:lnTo>
                    <a:lnTo>
                      <a:pt x="108948" y="439558"/>
                    </a:lnTo>
                    <a:lnTo>
                      <a:pt x="63586" y="453700"/>
                    </a:lnTo>
                    <a:close/>
                    <a:moveTo>
                      <a:pt x="365934" y="424230"/>
                    </a:moveTo>
                    <a:lnTo>
                      <a:pt x="256921" y="454366"/>
                    </a:lnTo>
                    <a:lnTo>
                      <a:pt x="226763" y="421113"/>
                    </a:lnTo>
                    <a:lnTo>
                      <a:pt x="374780" y="379132"/>
                    </a:lnTo>
                    <a:close/>
                    <a:moveTo>
                      <a:pt x="564858" y="305742"/>
                    </a:moveTo>
                    <a:cubicBezTo>
                      <a:pt x="564076" y="308232"/>
                      <a:pt x="562295" y="310285"/>
                      <a:pt x="559942" y="311412"/>
                    </a:cubicBezTo>
                    <a:lnTo>
                      <a:pt x="123339" y="435227"/>
                    </a:lnTo>
                    <a:lnTo>
                      <a:pt x="63755" y="331934"/>
                    </a:lnTo>
                    <a:lnTo>
                      <a:pt x="390568" y="16600"/>
                    </a:lnTo>
                    <a:cubicBezTo>
                      <a:pt x="392012" y="15137"/>
                      <a:pt x="394052" y="14424"/>
                      <a:pt x="396092" y="14668"/>
                    </a:cubicBezTo>
                    <a:cubicBezTo>
                      <a:pt x="398312" y="14911"/>
                      <a:pt x="400311" y="16125"/>
                      <a:pt x="401550" y="17983"/>
                    </a:cubicBezTo>
                    <a:lnTo>
                      <a:pt x="564229" y="299750"/>
                    </a:lnTo>
                    <a:cubicBezTo>
                      <a:pt x="565313" y="301556"/>
                      <a:pt x="565544" y="303750"/>
                      <a:pt x="564858" y="305742"/>
                    </a:cubicBezTo>
                    <a:close/>
                  </a:path>
                </a:pathLst>
              </a:custGeom>
              <a:solidFill>
                <a:schemeClr val="tx1">
                  <a:lumMod val="75000"/>
                </a:schemeClr>
              </a:solidFill>
              <a:ln w="19050" cap="flat">
                <a:noFill/>
                <a:prstDash val="solid"/>
                <a:miter/>
              </a:ln>
              <a:effectLst/>
            </p:spPr>
            <p:txBody>
              <a:bodyPr rtlCol="0" anchor="ctr"/>
              <a:lstStyle/>
              <a:p>
                <a:endParaRPr lang="en-DK" dirty="0"/>
              </a:p>
            </p:txBody>
          </p:sp>
          <p:sp>
            <p:nvSpPr>
              <p:cNvPr id="12" name="Tekstfelt 26">
                <a:extLst>
                  <a:ext uri="{FF2B5EF4-FFF2-40B4-BE49-F238E27FC236}">
                    <a16:creationId xmlns:a16="http://schemas.microsoft.com/office/drawing/2014/main" id="{27FDA23A-F1D1-484E-8BC2-D592640E2550}"/>
                  </a:ext>
                </a:extLst>
              </p:cNvPr>
              <p:cNvSpPr txBox="1"/>
              <p:nvPr/>
            </p:nvSpPr>
            <p:spPr>
              <a:xfrm>
                <a:off x="2900020" y="1745900"/>
                <a:ext cx="529390" cy="492443"/>
              </a:xfrm>
              <a:prstGeom prst="rect">
                <a:avLst/>
              </a:prstGeom>
              <a:noFill/>
            </p:spPr>
            <p:txBody>
              <a:bodyPr wrap="square" lIns="0" tIns="0" rIns="0" bIns="0" rtlCol="0">
                <a:spAutoFit/>
              </a:bodyPr>
              <a:lstStyle/>
              <a:p>
                <a:pPr algn="ctr"/>
                <a:r>
                  <a:rPr lang="da-DK" sz="3200" dirty="0">
                    <a:solidFill>
                      <a:schemeClr val="tx1">
                        <a:lumMod val="50000"/>
                      </a:schemeClr>
                    </a:solidFill>
                    <a:latin typeface="Source Sans Pro" panose="020B0503030403020204" pitchFamily="34" charset="0"/>
                    <a:ea typeface="Source Sans Pro" panose="020B0503030403020204" pitchFamily="34" charset="0"/>
                  </a:rPr>
                  <a:t>2</a:t>
                </a:r>
                <a:endParaRPr lang="da-DK" sz="1100" dirty="0">
                  <a:solidFill>
                    <a:schemeClr val="tx1">
                      <a:lumMod val="50000"/>
                    </a:schemeClr>
                  </a:solidFill>
                  <a:latin typeface="Source Sans Pro" panose="020B0503030403020204" pitchFamily="34" charset="0"/>
                  <a:ea typeface="Source Sans Pro" panose="020B0503030403020204" pitchFamily="34" charset="0"/>
                </a:endParaRPr>
              </a:p>
            </p:txBody>
          </p:sp>
        </p:grpSp>
      </p:grpSp>
      <p:grpSp>
        <p:nvGrpSpPr>
          <p:cNvPr id="13" name="Gruppe 14">
            <a:extLst>
              <a:ext uri="{FF2B5EF4-FFF2-40B4-BE49-F238E27FC236}">
                <a16:creationId xmlns:a16="http://schemas.microsoft.com/office/drawing/2014/main" id="{470C4B4D-402B-999E-C505-67E97F77A156}"/>
              </a:ext>
            </a:extLst>
          </p:cNvPr>
          <p:cNvGrpSpPr/>
          <p:nvPr/>
        </p:nvGrpSpPr>
        <p:grpSpPr>
          <a:xfrm>
            <a:off x="2122175" y="3612678"/>
            <a:ext cx="1019770" cy="828527"/>
            <a:chOff x="2513650" y="1598225"/>
            <a:chExt cx="1019770" cy="828527"/>
          </a:xfrm>
        </p:grpSpPr>
        <p:sp>
          <p:nvSpPr>
            <p:cNvPr id="14" name="Freeform: Shape 12">
              <a:extLst>
                <a:ext uri="{FF2B5EF4-FFF2-40B4-BE49-F238E27FC236}">
                  <a16:creationId xmlns:a16="http://schemas.microsoft.com/office/drawing/2014/main" id="{303DE6C8-DC7D-867B-77F6-7D884F6D1F2A}"/>
                </a:ext>
              </a:extLst>
            </p:cNvPr>
            <p:cNvSpPr/>
            <p:nvPr/>
          </p:nvSpPr>
          <p:spPr>
            <a:xfrm>
              <a:off x="2520886" y="1603036"/>
              <a:ext cx="1000201" cy="814047"/>
            </a:xfrm>
            <a:custGeom>
              <a:avLst/>
              <a:gdLst>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365760 w 567690"/>
                <a:gd name="connsiteY4" fmla="*/ 432435 h 466725"/>
                <a:gd name="connsiteX5" fmla="*/ 247650 w 567690"/>
                <a:gd name="connsiteY5" fmla="*/ 466725 h 466725"/>
                <a:gd name="connsiteX6" fmla="*/ 205740 w 567690"/>
                <a:gd name="connsiteY6" fmla="*/ 415290 h 466725"/>
                <a:gd name="connsiteX7" fmla="*/ 45720 w 567690"/>
                <a:gd name="connsiteY7" fmla="*/ 462915 h 466725"/>
                <a:gd name="connsiteX8" fmla="*/ 0 w 567690"/>
                <a:gd name="connsiteY8" fmla="*/ 367665 h 466725"/>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247650 w 567690"/>
                <a:gd name="connsiteY4" fmla="*/ 466725 h 466725"/>
                <a:gd name="connsiteX5" fmla="*/ 205740 w 567690"/>
                <a:gd name="connsiteY5" fmla="*/ 415290 h 466725"/>
                <a:gd name="connsiteX6" fmla="*/ 45720 w 567690"/>
                <a:gd name="connsiteY6" fmla="*/ 462915 h 466725"/>
                <a:gd name="connsiteX7" fmla="*/ 0 w 567690"/>
                <a:gd name="connsiteY7" fmla="*/ 367665 h 466725"/>
                <a:gd name="connsiteX0" fmla="*/ 0 w 567690"/>
                <a:gd name="connsiteY0" fmla="*/ 367665 h 462915"/>
                <a:gd name="connsiteX1" fmla="*/ 388620 w 567690"/>
                <a:gd name="connsiteY1" fmla="*/ 0 h 462915"/>
                <a:gd name="connsiteX2" fmla="*/ 567690 w 567690"/>
                <a:gd name="connsiteY2" fmla="*/ 312420 h 462915"/>
                <a:gd name="connsiteX3" fmla="*/ 379095 w 567690"/>
                <a:gd name="connsiteY3" fmla="*/ 363855 h 462915"/>
                <a:gd name="connsiteX4" fmla="*/ 205740 w 567690"/>
                <a:gd name="connsiteY4" fmla="*/ 415290 h 462915"/>
                <a:gd name="connsiteX5" fmla="*/ 45720 w 567690"/>
                <a:gd name="connsiteY5" fmla="*/ 462915 h 462915"/>
                <a:gd name="connsiteX6" fmla="*/ 0 w 567690"/>
                <a:gd name="connsiteY6" fmla="*/ 367665 h 462915"/>
                <a:gd name="connsiteX0" fmla="*/ 0 w 565523"/>
                <a:gd name="connsiteY0" fmla="*/ 367665 h 462915"/>
                <a:gd name="connsiteX1" fmla="*/ 388620 w 565523"/>
                <a:gd name="connsiteY1" fmla="*/ 0 h 462915"/>
                <a:gd name="connsiteX2" fmla="*/ 565523 w 565523"/>
                <a:gd name="connsiteY2" fmla="*/ 302670 h 462915"/>
                <a:gd name="connsiteX3" fmla="*/ 379095 w 565523"/>
                <a:gd name="connsiteY3" fmla="*/ 363855 h 462915"/>
                <a:gd name="connsiteX4" fmla="*/ 205740 w 565523"/>
                <a:gd name="connsiteY4" fmla="*/ 415290 h 462915"/>
                <a:gd name="connsiteX5" fmla="*/ 45720 w 565523"/>
                <a:gd name="connsiteY5" fmla="*/ 462915 h 462915"/>
                <a:gd name="connsiteX6" fmla="*/ 0 w 565523"/>
                <a:gd name="connsiteY6" fmla="*/ 367665 h 462915"/>
                <a:gd name="connsiteX0" fmla="*/ 0 w 568773"/>
                <a:gd name="connsiteY0" fmla="*/ 367665 h 462915"/>
                <a:gd name="connsiteX1" fmla="*/ 388620 w 568773"/>
                <a:gd name="connsiteY1" fmla="*/ 0 h 462915"/>
                <a:gd name="connsiteX2" fmla="*/ 568773 w 568773"/>
                <a:gd name="connsiteY2" fmla="*/ 308086 h 462915"/>
                <a:gd name="connsiteX3" fmla="*/ 379095 w 568773"/>
                <a:gd name="connsiteY3" fmla="*/ 363855 h 462915"/>
                <a:gd name="connsiteX4" fmla="*/ 205740 w 568773"/>
                <a:gd name="connsiteY4" fmla="*/ 415290 h 462915"/>
                <a:gd name="connsiteX5" fmla="*/ 45720 w 568773"/>
                <a:gd name="connsiteY5" fmla="*/ 462915 h 462915"/>
                <a:gd name="connsiteX6" fmla="*/ 0 w 568773"/>
                <a:gd name="connsiteY6" fmla="*/ 367665 h 46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73" h="462915">
                  <a:moveTo>
                    <a:pt x="0" y="367665"/>
                  </a:moveTo>
                  <a:lnTo>
                    <a:pt x="388620" y="0"/>
                  </a:lnTo>
                  <a:lnTo>
                    <a:pt x="568773" y="308086"/>
                  </a:lnTo>
                  <a:lnTo>
                    <a:pt x="379095" y="363855"/>
                  </a:lnTo>
                  <a:lnTo>
                    <a:pt x="205740" y="415290"/>
                  </a:lnTo>
                  <a:lnTo>
                    <a:pt x="45720" y="462915"/>
                  </a:lnTo>
                  <a:lnTo>
                    <a:pt x="0" y="367665"/>
                  </a:lnTo>
                  <a:close/>
                </a:path>
              </a:pathLst>
            </a:custGeom>
            <a:gradFill flip="none" rotWithShape="1">
              <a:gsLst>
                <a:gs pos="0">
                  <a:srgbClr val="17D7AE"/>
                </a:gs>
                <a:gs pos="74000">
                  <a:srgbClr val="12A686"/>
                </a:gs>
                <a:gs pos="83000">
                  <a:srgbClr val="12A686"/>
                </a:gs>
                <a:gs pos="100000">
                  <a:srgbClr val="0E8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23" name="Gruppe 10">
              <a:extLst>
                <a:ext uri="{FF2B5EF4-FFF2-40B4-BE49-F238E27FC236}">
                  <a16:creationId xmlns:a16="http://schemas.microsoft.com/office/drawing/2014/main" id="{5C28E20B-BCAA-1C76-60EE-1135349C5F89}"/>
                </a:ext>
              </a:extLst>
            </p:cNvPr>
            <p:cNvGrpSpPr/>
            <p:nvPr/>
          </p:nvGrpSpPr>
          <p:grpSpPr>
            <a:xfrm>
              <a:off x="2513650" y="1598225"/>
              <a:ext cx="1019770" cy="828527"/>
              <a:chOff x="2513650" y="1598225"/>
              <a:chExt cx="1019770" cy="828527"/>
            </a:xfrm>
          </p:grpSpPr>
          <p:sp>
            <p:nvSpPr>
              <p:cNvPr id="25" name="Graphic 72" descr="Megaphone outline">
                <a:extLst>
                  <a:ext uri="{FF2B5EF4-FFF2-40B4-BE49-F238E27FC236}">
                    <a16:creationId xmlns:a16="http://schemas.microsoft.com/office/drawing/2014/main" id="{1AFD2453-81B2-D03F-5251-A9A07E273B99}"/>
                  </a:ext>
                </a:extLst>
              </p:cNvPr>
              <p:cNvSpPr/>
              <p:nvPr/>
            </p:nvSpPr>
            <p:spPr>
              <a:xfrm>
                <a:off x="2513650" y="1598225"/>
                <a:ext cx="1019770" cy="828527"/>
              </a:xfrm>
              <a:custGeom>
                <a:avLst/>
                <a:gdLst>
                  <a:gd name="connsiteX0" fmla="*/ 576733 w 579901"/>
                  <a:gd name="connsiteY0" fmla="*/ 292163 h 471149"/>
                  <a:gd name="connsiteX1" fmla="*/ 414054 w 579901"/>
                  <a:gd name="connsiteY1" fmla="*/ 10388 h 471149"/>
                  <a:gd name="connsiteX2" fmla="*/ 397687 w 579901"/>
                  <a:gd name="connsiteY2" fmla="*/ 145 h 471149"/>
                  <a:gd name="connsiteX3" fmla="*/ 380318 w 579901"/>
                  <a:gd name="connsiteY3" fmla="*/ 6174 h 471149"/>
                  <a:gd name="connsiteX4" fmla="*/ 49283 w 579901"/>
                  <a:gd name="connsiteY4" fmla="*/ 325569 h 471149"/>
                  <a:gd name="connsiteX5" fmla="*/ 0 w 579901"/>
                  <a:gd name="connsiteY5" fmla="*/ 372789 h 471149"/>
                  <a:gd name="connsiteX6" fmla="*/ 56760 w 579901"/>
                  <a:gd name="connsiteY6" fmla="*/ 471150 h 471149"/>
                  <a:gd name="connsiteX7" fmla="*/ 121978 w 579901"/>
                  <a:gd name="connsiteY7" fmla="*/ 450832 h 471149"/>
                  <a:gd name="connsiteX8" fmla="*/ 214266 w 579901"/>
                  <a:gd name="connsiteY8" fmla="*/ 424662 h 471149"/>
                  <a:gd name="connsiteX9" fmla="*/ 212072 w 579901"/>
                  <a:gd name="connsiteY9" fmla="*/ 426674 h 471149"/>
                  <a:gd name="connsiteX10" fmla="*/ 252107 w 579901"/>
                  <a:gd name="connsiteY10" fmla="*/ 470864 h 471149"/>
                  <a:gd name="connsiteX11" fmla="*/ 378562 w 579901"/>
                  <a:gd name="connsiteY11" fmla="*/ 435922 h 471149"/>
                  <a:gd name="connsiteX12" fmla="*/ 390268 w 579901"/>
                  <a:gd name="connsiteY12" fmla="*/ 376184 h 471149"/>
                  <a:gd name="connsiteX13" fmla="*/ 387254 w 579901"/>
                  <a:gd name="connsiteY13" fmla="*/ 375598 h 471149"/>
                  <a:gd name="connsiteX14" fmla="*/ 564427 w 579901"/>
                  <a:gd name="connsiteY14" fmla="*/ 325350 h 471149"/>
                  <a:gd name="connsiteX15" fmla="*/ 565246 w 579901"/>
                  <a:gd name="connsiteY15" fmla="*/ 325064 h 471149"/>
                  <a:gd name="connsiteX16" fmla="*/ 578825 w 579901"/>
                  <a:gd name="connsiteY16" fmla="*/ 310132 h 471149"/>
                  <a:gd name="connsiteX17" fmla="*/ 576733 w 579901"/>
                  <a:gd name="connsiteY17" fmla="*/ 292163 h 471149"/>
                  <a:gd name="connsiteX18" fmla="*/ 18408 w 579901"/>
                  <a:gd name="connsiteY18" fmla="*/ 375423 h 471149"/>
                  <a:gd name="connsiteX19" fmla="*/ 52883 w 579901"/>
                  <a:gd name="connsiteY19" fmla="*/ 342382 h 471149"/>
                  <a:gd name="connsiteX20" fmla="*/ 108948 w 579901"/>
                  <a:gd name="connsiteY20" fmla="*/ 439558 h 471149"/>
                  <a:gd name="connsiteX21" fmla="*/ 63586 w 579901"/>
                  <a:gd name="connsiteY21" fmla="*/ 453700 h 471149"/>
                  <a:gd name="connsiteX22" fmla="*/ 365934 w 579901"/>
                  <a:gd name="connsiteY22" fmla="*/ 424230 h 471149"/>
                  <a:gd name="connsiteX23" fmla="*/ 256921 w 579901"/>
                  <a:gd name="connsiteY23" fmla="*/ 454366 h 471149"/>
                  <a:gd name="connsiteX24" fmla="*/ 226763 w 579901"/>
                  <a:gd name="connsiteY24" fmla="*/ 421113 h 471149"/>
                  <a:gd name="connsiteX25" fmla="*/ 374780 w 579901"/>
                  <a:gd name="connsiteY25" fmla="*/ 379132 h 471149"/>
                  <a:gd name="connsiteX26" fmla="*/ 564858 w 579901"/>
                  <a:gd name="connsiteY26" fmla="*/ 305742 h 471149"/>
                  <a:gd name="connsiteX27" fmla="*/ 559942 w 579901"/>
                  <a:gd name="connsiteY27" fmla="*/ 311412 h 471149"/>
                  <a:gd name="connsiteX28" fmla="*/ 123339 w 579901"/>
                  <a:gd name="connsiteY28" fmla="*/ 435227 h 471149"/>
                  <a:gd name="connsiteX29" fmla="*/ 63755 w 579901"/>
                  <a:gd name="connsiteY29" fmla="*/ 331934 h 471149"/>
                  <a:gd name="connsiteX30" fmla="*/ 390568 w 579901"/>
                  <a:gd name="connsiteY30" fmla="*/ 16600 h 471149"/>
                  <a:gd name="connsiteX31" fmla="*/ 396092 w 579901"/>
                  <a:gd name="connsiteY31" fmla="*/ 14668 h 471149"/>
                  <a:gd name="connsiteX32" fmla="*/ 401550 w 579901"/>
                  <a:gd name="connsiteY32" fmla="*/ 17983 h 471149"/>
                  <a:gd name="connsiteX33" fmla="*/ 564229 w 579901"/>
                  <a:gd name="connsiteY33" fmla="*/ 299750 h 471149"/>
                  <a:gd name="connsiteX34" fmla="*/ 564858 w 579901"/>
                  <a:gd name="connsiteY34" fmla="*/ 305742 h 47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901" h="471149">
                    <a:moveTo>
                      <a:pt x="576733" y="292163"/>
                    </a:moveTo>
                    <a:lnTo>
                      <a:pt x="414054" y="10388"/>
                    </a:lnTo>
                    <a:cubicBezTo>
                      <a:pt x="410448" y="4655"/>
                      <a:pt x="404420" y="883"/>
                      <a:pt x="397687" y="145"/>
                    </a:cubicBezTo>
                    <a:cubicBezTo>
                      <a:pt x="391280" y="-611"/>
                      <a:pt x="384879" y="1610"/>
                      <a:pt x="380318" y="6174"/>
                    </a:cubicBezTo>
                    <a:lnTo>
                      <a:pt x="49283" y="325569"/>
                    </a:lnTo>
                    <a:lnTo>
                      <a:pt x="0" y="372789"/>
                    </a:lnTo>
                    <a:lnTo>
                      <a:pt x="56760" y="471150"/>
                    </a:lnTo>
                    <a:lnTo>
                      <a:pt x="121978" y="450832"/>
                    </a:lnTo>
                    <a:lnTo>
                      <a:pt x="214266" y="424662"/>
                    </a:lnTo>
                    <a:lnTo>
                      <a:pt x="212072" y="426674"/>
                    </a:lnTo>
                    <a:lnTo>
                      <a:pt x="252107" y="470864"/>
                    </a:lnTo>
                    <a:lnTo>
                      <a:pt x="378562" y="435922"/>
                    </a:lnTo>
                    <a:lnTo>
                      <a:pt x="390268" y="376184"/>
                    </a:lnTo>
                    <a:lnTo>
                      <a:pt x="387254" y="375598"/>
                    </a:lnTo>
                    <a:lnTo>
                      <a:pt x="564427" y="325350"/>
                    </a:lnTo>
                    <a:lnTo>
                      <a:pt x="565246" y="325064"/>
                    </a:lnTo>
                    <a:cubicBezTo>
                      <a:pt x="571730" y="322300"/>
                      <a:pt x="576687" y="316848"/>
                      <a:pt x="578825" y="310132"/>
                    </a:cubicBezTo>
                    <a:cubicBezTo>
                      <a:pt x="580798" y="304125"/>
                      <a:pt x="580034" y="297555"/>
                      <a:pt x="576733" y="292163"/>
                    </a:cubicBezTo>
                    <a:close/>
                    <a:moveTo>
                      <a:pt x="18408" y="375423"/>
                    </a:moveTo>
                    <a:lnTo>
                      <a:pt x="52883" y="342382"/>
                    </a:lnTo>
                    <a:lnTo>
                      <a:pt x="108948" y="439558"/>
                    </a:lnTo>
                    <a:lnTo>
                      <a:pt x="63586" y="453700"/>
                    </a:lnTo>
                    <a:close/>
                    <a:moveTo>
                      <a:pt x="365934" y="424230"/>
                    </a:moveTo>
                    <a:lnTo>
                      <a:pt x="256921" y="454366"/>
                    </a:lnTo>
                    <a:lnTo>
                      <a:pt x="226763" y="421113"/>
                    </a:lnTo>
                    <a:lnTo>
                      <a:pt x="374780" y="379132"/>
                    </a:lnTo>
                    <a:close/>
                    <a:moveTo>
                      <a:pt x="564858" y="305742"/>
                    </a:moveTo>
                    <a:cubicBezTo>
                      <a:pt x="564076" y="308232"/>
                      <a:pt x="562295" y="310285"/>
                      <a:pt x="559942" y="311412"/>
                    </a:cubicBezTo>
                    <a:lnTo>
                      <a:pt x="123339" y="435227"/>
                    </a:lnTo>
                    <a:lnTo>
                      <a:pt x="63755" y="331934"/>
                    </a:lnTo>
                    <a:lnTo>
                      <a:pt x="390568" y="16600"/>
                    </a:lnTo>
                    <a:cubicBezTo>
                      <a:pt x="392012" y="15137"/>
                      <a:pt x="394052" y="14424"/>
                      <a:pt x="396092" y="14668"/>
                    </a:cubicBezTo>
                    <a:cubicBezTo>
                      <a:pt x="398312" y="14911"/>
                      <a:pt x="400311" y="16125"/>
                      <a:pt x="401550" y="17983"/>
                    </a:cubicBezTo>
                    <a:lnTo>
                      <a:pt x="564229" y="299750"/>
                    </a:lnTo>
                    <a:cubicBezTo>
                      <a:pt x="565313" y="301556"/>
                      <a:pt x="565544" y="303750"/>
                      <a:pt x="564858" y="305742"/>
                    </a:cubicBezTo>
                    <a:close/>
                  </a:path>
                </a:pathLst>
              </a:custGeom>
              <a:solidFill>
                <a:schemeClr val="tx1">
                  <a:lumMod val="75000"/>
                </a:schemeClr>
              </a:solidFill>
              <a:ln w="19050" cap="flat">
                <a:noFill/>
                <a:prstDash val="solid"/>
                <a:miter/>
              </a:ln>
              <a:effectLst/>
            </p:spPr>
            <p:txBody>
              <a:bodyPr rtlCol="0" anchor="ctr"/>
              <a:lstStyle/>
              <a:p>
                <a:endParaRPr lang="en-DK" dirty="0"/>
              </a:p>
            </p:txBody>
          </p:sp>
          <p:sp>
            <p:nvSpPr>
              <p:cNvPr id="26" name="Tekstfelt 26">
                <a:extLst>
                  <a:ext uri="{FF2B5EF4-FFF2-40B4-BE49-F238E27FC236}">
                    <a16:creationId xmlns:a16="http://schemas.microsoft.com/office/drawing/2014/main" id="{4DB29C91-41E5-4874-A6B2-927ACA0D29FB}"/>
                  </a:ext>
                </a:extLst>
              </p:cNvPr>
              <p:cNvSpPr txBox="1"/>
              <p:nvPr/>
            </p:nvSpPr>
            <p:spPr>
              <a:xfrm>
                <a:off x="2900020" y="1745900"/>
                <a:ext cx="529390" cy="492443"/>
              </a:xfrm>
              <a:prstGeom prst="rect">
                <a:avLst/>
              </a:prstGeom>
              <a:noFill/>
            </p:spPr>
            <p:txBody>
              <a:bodyPr wrap="square" lIns="0" tIns="0" rIns="0" bIns="0" rtlCol="0">
                <a:spAutoFit/>
              </a:bodyPr>
              <a:lstStyle/>
              <a:p>
                <a:pPr algn="ctr"/>
                <a:r>
                  <a:rPr lang="da-DK" sz="3200" dirty="0">
                    <a:solidFill>
                      <a:schemeClr val="tx1">
                        <a:lumMod val="50000"/>
                      </a:schemeClr>
                    </a:solidFill>
                    <a:latin typeface="Source Sans Pro" panose="020B0503030403020204" pitchFamily="34" charset="0"/>
                    <a:ea typeface="Source Sans Pro" panose="020B0503030403020204" pitchFamily="34" charset="0"/>
                  </a:rPr>
                  <a:t>3</a:t>
                </a:r>
                <a:endParaRPr lang="da-DK" sz="1100" dirty="0">
                  <a:solidFill>
                    <a:schemeClr val="tx1">
                      <a:lumMod val="50000"/>
                    </a:schemeClr>
                  </a:solidFill>
                  <a:latin typeface="Source Sans Pro" panose="020B0503030403020204" pitchFamily="34" charset="0"/>
                  <a:ea typeface="Source Sans Pro" panose="020B0503030403020204" pitchFamily="34" charset="0"/>
                </a:endParaRPr>
              </a:p>
            </p:txBody>
          </p:sp>
        </p:grpSp>
      </p:grpSp>
      <p:grpSp>
        <p:nvGrpSpPr>
          <p:cNvPr id="27" name="Gruppe 14">
            <a:extLst>
              <a:ext uri="{FF2B5EF4-FFF2-40B4-BE49-F238E27FC236}">
                <a16:creationId xmlns:a16="http://schemas.microsoft.com/office/drawing/2014/main" id="{8EC1B26A-A62A-0551-B45A-B7B30F688D3F}"/>
              </a:ext>
            </a:extLst>
          </p:cNvPr>
          <p:cNvGrpSpPr/>
          <p:nvPr/>
        </p:nvGrpSpPr>
        <p:grpSpPr>
          <a:xfrm>
            <a:off x="2122175" y="4626535"/>
            <a:ext cx="1019770" cy="828527"/>
            <a:chOff x="2513650" y="1598225"/>
            <a:chExt cx="1019770" cy="828527"/>
          </a:xfrm>
        </p:grpSpPr>
        <p:sp>
          <p:nvSpPr>
            <p:cNvPr id="31" name="Freeform: Shape 12">
              <a:extLst>
                <a:ext uri="{FF2B5EF4-FFF2-40B4-BE49-F238E27FC236}">
                  <a16:creationId xmlns:a16="http://schemas.microsoft.com/office/drawing/2014/main" id="{CFF71CD3-3DFD-613D-4B9B-4D89983F57E3}"/>
                </a:ext>
              </a:extLst>
            </p:cNvPr>
            <p:cNvSpPr/>
            <p:nvPr/>
          </p:nvSpPr>
          <p:spPr>
            <a:xfrm>
              <a:off x="2520886" y="1603036"/>
              <a:ext cx="1000201" cy="814047"/>
            </a:xfrm>
            <a:custGeom>
              <a:avLst/>
              <a:gdLst>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365760 w 567690"/>
                <a:gd name="connsiteY4" fmla="*/ 432435 h 466725"/>
                <a:gd name="connsiteX5" fmla="*/ 247650 w 567690"/>
                <a:gd name="connsiteY5" fmla="*/ 466725 h 466725"/>
                <a:gd name="connsiteX6" fmla="*/ 205740 w 567690"/>
                <a:gd name="connsiteY6" fmla="*/ 415290 h 466725"/>
                <a:gd name="connsiteX7" fmla="*/ 45720 w 567690"/>
                <a:gd name="connsiteY7" fmla="*/ 462915 h 466725"/>
                <a:gd name="connsiteX8" fmla="*/ 0 w 567690"/>
                <a:gd name="connsiteY8" fmla="*/ 367665 h 466725"/>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247650 w 567690"/>
                <a:gd name="connsiteY4" fmla="*/ 466725 h 466725"/>
                <a:gd name="connsiteX5" fmla="*/ 205740 w 567690"/>
                <a:gd name="connsiteY5" fmla="*/ 415290 h 466725"/>
                <a:gd name="connsiteX6" fmla="*/ 45720 w 567690"/>
                <a:gd name="connsiteY6" fmla="*/ 462915 h 466725"/>
                <a:gd name="connsiteX7" fmla="*/ 0 w 567690"/>
                <a:gd name="connsiteY7" fmla="*/ 367665 h 466725"/>
                <a:gd name="connsiteX0" fmla="*/ 0 w 567690"/>
                <a:gd name="connsiteY0" fmla="*/ 367665 h 462915"/>
                <a:gd name="connsiteX1" fmla="*/ 388620 w 567690"/>
                <a:gd name="connsiteY1" fmla="*/ 0 h 462915"/>
                <a:gd name="connsiteX2" fmla="*/ 567690 w 567690"/>
                <a:gd name="connsiteY2" fmla="*/ 312420 h 462915"/>
                <a:gd name="connsiteX3" fmla="*/ 379095 w 567690"/>
                <a:gd name="connsiteY3" fmla="*/ 363855 h 462915"/>
                <a:gd name="connsiteX4" fmla="*/ 205740 w 567690"/>
                <a:gd name="connsiteY4" fmla="*/ 415290 h 462915"/>
                <a:gd name="connsiteX5" fmla="*/ 45720 w 567690"/>
                <a:gd name="connsiteY5" fmla="*/ 462915 h 462915"/>
                <a:gd name="connsiteX6" fmla="*/ 0 w 567690"/>
                <a:gd name="connsiteY6" fmla="*/ 367665 h 462915"/>
                <a:gd name="connsiteX0" fmla="*/ 0 w 565523"/>
                <a:gd name="connsiteY0" fmla="*/ 367665 h 462915"/>
                <a:gd name="connsiteX1" fmla="*/ 388620 w 565523"/>
                <a:gd name="connsiteY1" fmla="*/ 0 h 462915"/>
                <a:gd name="connsiteX2" fmla="*/ 565523 w 565523"/>
                <a:gd name="connsiteY2" fmla="*/ 302670 h 462915"/>
                <a:gd name="connsiteX3" fmla="*/ 379095 w 565523"/>
                <a:gd name="connsiteY3" fmla="*/ 363855 h 462915"/>
                <a:gd name="connsiteX4" fmla="*/ 205740 w 565523"/>
                <a:gd name="connsiteY4" fmla="*/ 415290 h 462915"/>
                <a:gd name="connsiteX5" fmla="*/ 45720 w 565523"/>
                <a:gd name="connsiteY5" fmla="*/ 462915 h 462915"/>
                <a:gd name="connsiteX6" fmla="*/ 0 w 565523"/>
                <a:gd name="connsiteY6" fmla="*/ 367665 h 462915"/>
                <a:gd name="connsiteX0" fmla="*/ 0 w 568773"/>
                <a:gd name="connsiteY0" fmla="*/ 367665 h 462915"/>
                <a:gd name="connsiteX1" fmla="*/ 388620 w 568773"/>
                <a:gd name="connsiteY1" fmla="*/ 0 h 462915"/>
                <a:gd name="connsiteX2" fmla="*/ 568773 w 568773"/>
                <a:gd name="connsiteY2" fmla="*/ 308086 h 462915"/>
                <a:gd name="connsiteX3" fmla="*/ 379095 w 568773"/>
                <a:gd name="connsiteY3" fmla="*/ 363855 h 462915"/>
                <a:gd name="connsiteX4" fmla="*/ 205740 w 568773"/>
                <a:gd name="connsiteY4" fmla="*/ 415290 h 462915"/>
                <a:gd name="connsiteX5" fmla="*/ 45720 w 568773"/>
                <a:gd name="connsiteY5" fmla="*/ 462915 h 462915"/>
                <a:gd name="connsiteX6" fmla="*/ 0 w 568773"/>
                <a:gd name="connsiteY6" fmla="*/ 367665 h 46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73" h="462915">
                  <a:moveTo>
                    <a:pt x="0" y="367665"/>
                  </a:moveTo>
                  <a:lnTo>
                    <a:pt x="388620" y="0"/>
                  </a:lnTo>
                  <a:lnTo>
                    <a:pt x="568773" y="308086"/>
                  </a:lnTo>
                  <a:lnTo>
                    <a:pt x="379095" y="363855"/>
                  </a:lnTo>
                  <a:lnTo>
                    <a:pt x="205740" y="415290"/>
                  </a:lnTo>
                  <a:lnTo>
                    <a:pt x="45720" y="462915"/>
                  </a:lnTo>
                  <a:lnTo>
                    <a:pt x="0" y="367665"/>
                  </a:lnTo>
                  <a:close/>
                </a:path>
              </a:pathLst>
            </a:custGeom>
            <a:gradFill flip="none" rotWithShape="1">
              <a:gsLst>
                <a:gs pos="0">
                  <a:srgbClr val="17D7AE"/>
                </a:gs>
                <a:gs pos="74000">
                  <a:srgbClr val="12A686"/>
                </a:gs>
                <a:gs pos="83000">
                  <a:srgbClr val="12A686"/>
                </a:gs>
                <a:gs pos="100000">
                  <a:srgbClr val="0E8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34" name="Gruppe 10">
              <a:extLst>
                <a:ext uri="{FF2B5EF4-FFF2-40B4-BE49-F238E27FC236}">
                  <a16:creationId xmlns:a16="http://schemas.microsoft.com/office/drawing/2014/main" id="{BF49CDA0-2F40-B006-95CD-0BC815CB98FE}"/>
                </a:ext>
              </a:extLst>
            </p:cNvPr>
            <p:cNvGrpSpPr/>
            <p:nvPr/>
          </p:nvGrpSpPr>
          <p:grpSpPr>
            <a:xfrm>
              <a:off x="2513650" y="1598225"/>
              <a:ext cx="1019770" cy="828527"/>
              <a:chOff x="2513650" y="1598225"/>
              <a:chExt cx="1019770" cy="828527"/>
            </a:xfrm>
          </p:grpSpPr>
          <p:sp>
            <p:nvSpPr>
              <p:cNvPr id="35" name="Graphic 72" descr="Megaphone outline">
                <a:extLst>
                  <a:ext uri="{FF2B5EF4-FFF2-40B4-BE49-F238E27FC236}">
                    <a16:creationId xmlns:a16="http://schemas.microsoft.com/office/drawing/2014/main" id="{8528D9A4-C49B-53B3-FBAB-22C370E04BAF}"/>
                  </a:ext>
                </a:extLst>
              </p:cNvPr>
              <p:cNvSpPr/>
              <p:nvPr/>
            </p:nvSpPr>
            <p:spPr>
              <a:xfrm>
                <a:off x="2513650" y="1598225"/>
                <a:ext cx="1019770" cy="828527"/>
              </a:xfrm>
              <a:custGeom>
                <a:avLst/>
                <a:gdLst>
                  <a:gd name="connsiteX0" fmla="*/ 576733 w 579901"/>
                  <a:gd name="connsiteY0" fmla="*/ 292163 h 471149"/>
                  <a:gd name="connsiteX1" fmla="*/ 414054 w 579901"/>
                  <a:gd name="connsiteY1" fmla="*/ 10388 h 471149"/>
                  <a:gd name="connsiteX2" fmla="*/ 397687 w 579901"/>
                  <a:gd name="connsiteY2" fmla="*/ 145 h 471149"/>
                  <a:gd name="connsiteX3" fmla="*/ 380318 w 579901"/>
                  <a:gd name="connsiteY3" fmla="*/ 6174 h 471149"/>
                  <a:gd name="connsiteX4" fmla="*/ 49283 w 579901"/>
                  <a:gd name="connsiteY4" fmla="*/ 325569 h 471149"/>
                  <a:gd name="connsiteX5" fmla="*/ 0 w 579901"/>
                  <a:gd name="connsiteY5" fmla="*/ 372789 h 471149"/>
                  <a:gd name="connsiteX6" fmla="*/ 56760 w 579901"/>
                  <a:gd name="connsiteY6" fmla="*/ 471150 h 471149"/>
                  <a:gd name="connsiteX7" fmla="*/ 121978 w 579901"/>
                  <a:gd name="connsiteY7" fmla="*/ 450832 h 471149"/>
                  <a:gd name="connsiteX8" fmla="*/ 214266 w 579901"/>
                  <a:gd name="connsiteY8" fmla="*/ 424662 h 471149"/>
                  <a:gd name="connsiteX9" fmla="*/ 212072 w 579901"/>
                  <a:gd name="connsiteY9" fmla="*/ 426674 h 471149"/>
                  <a:gd name="connsiteX10" fmla="*/ 252107 w 579901"/>
                  <a:gd name="connsiteY10" fmla="*/ 470864 h 471149"/>
                  <a:gd name="connsiteX11" fmla="*/ 378562 w 579901"/>
                  <a:gd name="connsiteY11" fmla="*/ 435922 h 471149"/>
                  <a:gd name="connsiteX12" fmla="*/ 390268 w 579901"/>
                  <a:gd name="connsiteY12" fmla="*/ 376184 h 471149"/>
                  <a:gd name="connsiteX13" fmla="*/ 387254 w 579901"/>
                  <a:gd name="connsiteY13" fmla="*/ 375598 h 471149"/>
                  <a:gd name="connsiteX14" fmla="*/ 564427 w 579901"/>
                  <a:gd name="connsiteY14" fmla="*/ 325350 h 471149"/>
                  <a:gd name="connsiteX15" fmla="*/ 565246 w 579901"/>
                  <a:gd name="connsiteY15" fmla="*/ 325064 h 471149"/>
                  <a:gd name="connsiteX16" fmla="*/ 578825 w 579901"/>
                  <a:gd name="connsiteY16" fmla="*/ 310132 h 471149"/>
                  <a:gd name="connsiteX17" fmla="*/ 576733 w 579901"/>
                  <a:gd name="connsiteY17" fmla="*/ 292163 h 471149"/>
                  <a:gd name="connsiteX18" fmla="*/ 18408 w 579901"/>
                  <a:gd name="connsiteY18" fmla="*/ 375423 h 471149"/>
                  <a:gd name="connsiteX19" fmla="*/ 52883 w 579901"/>
                  <a:gd name="connsiteY19" fmla="*/ 342382 h 471149"/>
                  <a:gd name="connsiteX20" fmla="*/ 108948 w 579901"/>
                  <a:gd name="connsiteY20" fmla="*/ 439558 h 471149"/>
                  <a:gd name="connsiteX21" fmla="*/ 63586 w 579901"/>
                  <a:gd name="connsiteY21" fmla="*/ 453700 h 471149"/>
                  <a:gd name="connsiteX22" fmla="*/ 365934 w 579901"/>
                  <a:gd name="connsiteY22" fmla="*/ 424230 h 471149"/>
                  <a:gd name="connsiteX23" fmla="*/ 256921 w 579901"/>
                  <a:gd name="connsiteY23" fmla="*/ 454366 h 471149"/>
                  <a:gd name="connsiteX24" fmla="*/ 226763 w 579901"/>
                  <a:gd name="connsiteY24" fmla="*/ 421113 h 471149"/>
                  <a:gd name="connsiteX25" fmla="*/ 374780 w 579901"/>
                  <a:gd name="connsiteY25" fmla="*/ 379132 h 471149"/>
                  <a:gd name="connsiteX26" fmla="*/ 564858 w 579901"/>
                  <a:gd name="connsiteY26" fmla="*/ 305742 h 471149"/>
                  <a:gd name="connsiteX27" fmla="*/ 559942 w 579901"/>
                  <a:gd name="connsiteY27" fmla="*/ 311412 h 471149"/>
                  <a:gd name="connsiteX28" fmla="*/ 123339 w 579901"/>
                  <a:gd name="connsiteY28" fmla="*/ 435227 h 471149"/>
                  <a:gd name="connsiteX29" fmla="*/ 63755 w 579901"/>
                  <a:gd name="connsiteY29" fmla="*/ 331934 h 471149"/>
                  <a:gd name="connsiteX30" fmla="*/ 390568 w 579901"/>
                  <a:gd name="connsiteY30" fmla="*/ 16600 h 471149"/>
                  <a:gd name="connsiteX31" fmla="*/ 396092 w 579901"/>
                  <a:gd name="connsiteY31" fmla="*/ 14668 h 471149"/>
                  <a:gd name="connsiteX32" fmla="*/ 401550 w 579901"/>
                  <a:gd name="connsiteY32" fmla="*/ 17983 h 471149"/>
                  <a:gd name="connsiteX33" fmla="*/ 564229 w 579901"/>
                  <a:gd name="connsiteY33" fmla="*/ 299750 h 471149"/>
                  <a:gd name="connsiteX34" fmla="*/ 564858 w 579901"/>
                  <a:gd name="connsiteY34" fmla="*/ 305742 h 47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901" h="471149">
                    <a:moveTo>
                      <a:pt x="576733" y="292163"/>
                    </a:moveTo>
                    <a:lnTo>
                      <a:pt x="414054" y="10388"/>
                    </a:lnTo>
                    <a:cubicBezTo>
                      <a:pt x="410448" y="4655"/>
                      <a:pt x="404420" y="883"/>
                      <a:pt x="397687" y="145"/>
                    </a:cubicBezTo>
                    <a:cubicBezTo>
                      <a:pt x="391280" y="-611"/>
                      <a:pt x="384879" y="1610"/>
                      <a:pt x="380318" y="6174"/>
                    </a:cubicBezTo>
                    <a:lnTo>
                      <a:pt x="49283" y="325569"/>
                    </a:lnTo>
                    <a:lnTo>
                      <a:pt x="0" y="372789"/>
                    </a:lnTo>
                    <a:lnTo>
                      <a:pt x="56760" y="471150"/>
                    </a:lnTo>
                    <a:lnTo>
                      <a:pt x="121978" y="450832"/>
                    </a:lnTo>
                    <a:lnTo>
                      <a:pt x="214266" y="424662"/>
                    </a:lnTo>
                    <a:lnTo>
                      <a:pt x="212072" y="426674"/>
                    </a:lnTo>
                    <a:lnTo>
                      <a:pt x="252107" y="470864"/>
                    </a:lnTo>
                    <a:lnTo>
                      <a:pt x="378562" y="435922"/>
                    </a:lnTo>
                    <a:lnTo>
                      <a:pt x="390268" y="376184"/>
                    </a:lnTo>
                    <a:lnTo>
                      <a:pt x="387254" y="375598"/>
                    </a:lnTo>
                    <a:lnTo>
                      <a:pt x="564427" y="325350"/>
                    </a:lnTo>
                    <a:lnTo>
                      <a:pt x="565246" y="325064"/>
                    </a:lnTo>
                    <a:cubicBezTo>
                      <a:pt x="571730" y="322300"/>
                      <a:pt x="576687" y="316848"/>
                      <a:pt x="578825" y="310132"/>
                    </a:cubicBezTo>
                    <a:cubicBezTo>
                      <a:pt x="580798" y="304125"/>
                      <a:pt x="580034" y="297555"/>
                      <a:pt x="576733" y="292163"/>
                    </a:cubicBezTo>
                    <a:close/>
                    <a:moveTo>
                      <a:pt x="18408" y="375423"/>
                    </a:moveTo>
                    <a:lnTo>
                      <a:pt x="52883" y="342382"/>
                    </a:lnTo>
                    <a:lnTo>
                      <a:pt x="108948" y="439558"/>
                    </a:lnTo>
                    <a:lnTo>
                      <a:pt x="63586" y="453700"/>
                    </a:lnTo>
                    <a:close/>
                    <a:moveTo>
                      <a:pt x="365934" y="424230"/>
                    </a:moveTo>
                    <a:lnTo>
                      <a:pt x="256921" y="454366"/>
                    </a:lnTo>
                    <a:lnTo>
                      <a:pt x="226763" y="421113"/>
                    </a:lnTo>
                    <a:lnTo>
                      <a:pt x="374780" y="379132"/>
                    </a:lnTo>
                    <a:close/>
                    <a:moveTo>
                      <a:pt x="564858" y="305742"/>
                    </a:moveTo>
                    <a:cubicBezTo>
                      <a:pt x="564076" y="308232"/>
                      <a:pt x="562295" y="310285"/>
                      <a:pt x="559942" y="311412"/>
                    </a:cubicBezTo>
                    <a:lnTo>
                      <a:pt x="123339" y="435227"/>
                    </a:lnTo>
                    <a:lnTo>
                      <a:pt x="63755" y="331934"/>
                    </a:lnTo>
                    <a:lnTo>
                      <a:pt x="390568" y="16600"/>
                    </a:lnTo>
                    <a:cubicBezTo>
                      <a:pt x="392012" y="15137"/>
                      <a:pt x="394052" y="14424"/>
                      <a:pt x="396092" y="14668"/>
                    </a:cubicBezTo>
                    <a:cubicBezTo>
                      <a:pt x="398312" y="14911"/>
                      <a:pt x="400311" y="16125"/>
                      <a:pt x="401550" y="17983"/>
                    </a:cubicBezTo>
                    <a:lnTo>
                      <a:pt x="564229" y="299750"/>
                    </a:lnTo>
                    <a:cubicBezTo>
                      <a:pt x="565313" y="301556"/>
                      <a:pt x="565544" y="303750"/>
                      <a:pt x="564858" y="305742"/>
                    </a:cubicBezTo>
                    <a:close/>
                  </a:path>
                </a:pathLst>
              </a:custGeom>
              <a:solidFill>
                <a:schemeClr val="tx1">
                  <a:lumMod val="75000"/>
                </a:schemeClr>
              </a:solidFill>
              <a:ln w="19050" cap="flat">
                <a:noFill/>
                <a:prstDash val="solid"/>
                <a:miter/>
              </a:ln>
              <a:effectLst/>
            </p:spPr>
            <p:txBody>
              <a:bodyPr rtlCol="0" anchor="ctr"/>
              <a:lstStyle/>
              <a:p>
                <a:endParaRPr lang="en-DK" dirty="0"/>
              </a:p>
            </p:txBody>
          </p:sp>
          <p:sp>
            <p:nvSpPr>
              <p:cNvPr id="36" name="Tekstfelt 26">
                <a:extLst>
                  <a:ext uri="{FF2B5EF4-FFF2-40B4-BE49-F238E27FC236}">
                    <a16:creationId xmlns:a16="http://schemas.microsoft.com/office/drawing/2014/main" id="{6E15787E-35F7-4198-270F-DD1CF86CE6EC}"/>
                  </a:ext>
                </a:extLst>
              </p:cNvPr>
              <p:cNvSpPr txBox="1"/>
              <p:nvPr/>
            </p:nvSpPr>
            <p:spPr>
              <a:xfrm>
                <a:off x="2900020" y="1745900"/>
                <a:ext cx="529390" cy="492443"/>
              </a:xfrm>
              <a:prstGeom prst="rect">
                <a:avLst/>
              </a:prstGeom>
              <a:noFill/>
            </p:spPr>
            <p:txBody>
              <a:bodyPr wrap="square" lIns="0" tIns="0" rIns="0" bIns="0" rtlCol="0">
                <a:spAutoFit/>
              </a:bodyPr>
              <a:lstStyle/>
              <a:p>
                <a:pPr algn="ctr"/>
                <a:r>
                  <a:rPr lang="da-DK" sz="3200" dirty="0">
                    <a:solidFill>
                      <a:schemeClr val="tx1">
                        <a:lumMod val="50000"/>
                      </a:schemeClr>
                    </a:solidFill>
                    <a:latin typeface="Source Sans Pro" panose="020B0503030403020204" pitchFamily="34" charset="0"/>
                    <a:ea typeface="Source Sans Pro" panose="020B0503030403020204" pitchFamily="34" charset="0"/>
                  </a:rPr>
                  <a:t>4</a:t>
                </a:r>
                <a:endParaRPr lang="da-DK" sz="1100" dirty="0">
                  <a:solidFill>
                    <a:schemeClr val="tx1">
                      <a:lumMod val="50000"/>
                    </a:schemeClr>
                  </a:solidFill>
                  <a:latin typeface="Source Sans Pro" panose="020B0503030403020204" pitchFamily="34" charset="0"/>
                  <a:ea typeface="Source Sans Pro" panose="020B0503030403020204" pitchFamily="34" charset="0"/>
                </a:endParaRPr>
              </a:p>
            </p:txBody>
          </p:sp>
        </p:grpSp>
      </p:grpSp>
      <p:cxnSp>
        <p:nvCxnSpPr>
          <p:cNvPr id="39" name="Straight Connector 33">
            <a:extLst>
              <a:ext uri="{FF2B5EF4-FFF2-40B4-BE49-F238E27FC236}">
                <a16:creationId xmlns:a16="http://schemas.microsoft.com/office/drawing/2014/main" id="{DDE5E187-6C39-8A6C-8A06-2D8418A23BE2}"/>
              </a:ext>
            </a:extLst>
          </p:cNvPr>
          <p:cNvCxnSpPr>
            <a:cxnSpLocks/>
          </p:cNvCxnSpPr>
          <p:nvPr/>
        </p:nvCxnSpPr>
        <p:spPr bwMode="auto">
          <a:xfrm>
            <a:off x="1242219" y="5749887"/>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BC1D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AC75AB-0374-4D28-98C7-04229E1ABCE9}"/>
              </a:ext>
            </a:extLst>
          </p:cNvPr>
          <p:cNvSpPr txBox="1"/>
          <p:nvPr/>
        </p:nvSpPr>
        <p:spPr>
          <a:xfrm>
            <a:off x="6716880" y="3828259"/>
            <a:ext cx="5314810" cy="2708434"/>
          </a:xfrm>
          <a:prstGeom prst="rect">
            <a:avLst/>
          </a:prstGeom>
          <a:noFill/>
        </p:spPr>
        <p:txBody>
          <a:bodyPr wrap="square">
            <a:spAutoFit/>
          </a:bodyPr>
          <a:lstStyle/>
          <a:p>
            <a:pPr algn="r" eaLnBrk="1" fontAlgn="auto" hangingPunct="1">
              <a:spcBef>
                <a:spcPts val="0"/>
              </a:spcBef>
              <a:spcAft>
                <a:spcPts val="0"/>
              </a:spcAft>
              <a:defRPr/>
            </a:pPr>
            <a:r>
              <a:rPr lang="da-DK" sz="1700" b="1" dirty="0">
                <a:solidFill>
                  <a:schemeClr val="tx2"/>
                </a:solidFill>
                <a:latin typeface="Source Sans Pro" panose="020B0503030403020204" pitchFamily="34" charset="0"/>
                <a:ea typeface="Source Sans Pro" panose="020B0503030403020204" pitchFamily="34" charset="0"/>
              </a:rPr>
              <a:t>Årer</a:t>
            </a:r>
          </a:p>
          <a:p>
            <a:pPr algn="r" eaLnBrk="1" fontAlgn="auto" hangingPunct="1">
              <a:spcBef>
                <a:spcPts val="0"/>
              </a:spcBef>
              <a:spcAft>
                <a:spcPts val="0"/>
              </a:spcAft>
              <a:defRPr/>
            </a:pPr>
            <a:r>
              <a:rPr lang="da-DK" sz="1700" dirty="0">
                <a:solidFill>
                  <a:schemeClr val="tx2"/>
                </a:solidFill>
                <a:latin typeface="Source Sans Pro" panose="020B0503030403020204" pitchFamily="34" charset="0"/>
                <a:ea typeface="Source Sans Pro" panose="020B0503030403020204" pitchFamily="34" charset="0"/>
              </a:rPr>
              <a:t>Årerne er bådens primære manøvremiddel </a:t>
            </a:r>
          </a:p>
          <a:p>
            <a:pPr algn="r" eaLnBrk="1" fontAlgn="auto" hangingPunct="1">
              <a:spcBef>
                <a:spcPts val="0"/>
              </a:spcBef>
              <a:spcAft>
                <a:spcPts val="0"/>
              </a:spcAft>
              <a:defRPr/>
            </a:pPr>
            <a:r>
              <a:rPr lang="da-DK" sz="1700" dirty="0">
                <a:solidFill>
                  <a:schemeClr val="tx2"/>
                </a:solidFill>
                <a:latin typeface="Source Sans Pro" panose="020B0503030403020204" pitchFamily="34" charset="0"/>
                <a:ea typeface="Source Sans Pro" panose="020B0503030403020204" pitchFamily="34" charset="0"/>
              </a:rPr>
              <a:t>I både uden ror er årerne det eneste manøvremiddel</a:t>
            </a:r>
          </a:p>
          <a:p>
            <a:pPr algn="r" eaLnBrk="1" fontAlgn="auto" hangingPunct="1">
              <a:spcBef>
                <a:spcPts val="0"/>
              </a:spcBef>
              <a:spcAft>
                <a:spcPts val="0"/>
              </a:spcAft>
              <a:defRPr/>
            </a:pPr>
            <a:endParaRPr lang="da-DK" sz="1700" dirty="0">
              <a:solidFill>
                <a:schemeClr val="tx2"/>
              </a:solidFill>
              <a:latin typeface="Source Sans Pro" panose="020B0503030403020204" pitchFamily="34" charset="0"/>
              <a:ea typeface="Source Sans Pro" panose="020B0503030403020204" pitchFamily="34" charset="0"/>
            </a:endParaRPr>
          </a:p>
          <a:p>
            <a:pPr marL="627063" algn="r" eaLnBrk="1" fontAlgn="auto" hangingPunct="1">
              <a:spcBef>
                <a:spcPts val="0"/>
              </a:spcBef>
              <a:spcAft>
                <a:spcPts val="0"/>
              </a:spcAft>
              <a:defRPr/>
            </a:pPr>
            <a:r>
              <a:rPr lang="da-DK" sz="1700" dirty="0">
                <a:solidFill>
                  <a:schemeClr val="tx2"/>
                </a:solidFill>
                <a:latin typeface="Source Sans Pro" panose="020B0503030403020204" pitchFamily="34" charset="0"/>
                <a:ea typeface="Source Sans Pro" panose="020B0503030403020204" pitchFamily="34" charset="0"/>
              </a:rPr>
              <a:t>Årerne yder et stort moment (roterende kraft-påvirkning) og har dermed stor effekt på bådens bevægelse, også selvom båden ikke gør fart.</a:t>
            </a:r>
          </a:p>
          <a:p>
            <a:pPr algn="r" eaLnBrk="1" fontAlgn="auto" hangingPunct="1">
              <a:spcBef>
                <a:spcPts val="0"/>
              </a:spcBef>
              <a:spcAft>
                <a:spcPts val="0"/>
              </a:spcAft>
              <a:defRPr/>
            </a:pPr>
            <a:endParaRPr lang="da-DK" sz="1700" dirty="0">
              <a:solidFill>
                <a:schemeClr val="tx2"/>
              </a:solidFill>
              <a:latin typeface="Source Sans Pro" panose="020B0503030403020204" pitchFamily="34" charset="0"/>
              <a:ea typeface="Source Sans Pro" panose="020B0503030403020204" pitchFamily="34" charset="0"/>
            </a:endParaRPr>
          </a:p>
          <a:p>
            <a:pPr algn="r" eaLnBrk="1" fontAlgn="auto" hangingPunct="1">
              <a:spcBef>
                <a:spcPts val="0"/>
              </a:spcBef>
              <a:spcAft>
                <a:spcPts val="0"/>
              </a:spcAft>
              <a:defRPr/>
            </a:pPr>
            <a:r>
              <a:rPr lang="da-DK" sz="1700" dirty="0">
                <a:solidFill>
                  <a:schemeClr val="tx2"/>
                </a:solidFill>
                <a:latin typeface="Source Sans Pro" panose="020B0503030403020204" pitchFamily="34" charset="0"/>
                <a:ea typeface="Source Sans Pro" panose="020B0503030403020204" pitchFamily="34" charset="0"/>
              </a:rPr>
              <a:t>Ved at kombinere roning/skodning/sæt i/sæt hårdt i osv.,  kan båden manøvreres meget nøjagtigt med årerne.</a:t>
            </a:r>
          </a:p>
        </p:txBody>
      </p:sp>
      <p:sp>
        <p:nvSpPr>
          <p:cNvPr id="13" name="TextBox 12">
            <a:extLst>
              <a:ext uri="{FF2B5EF4-FFF2-40B4-BE49-F238E27FC236}">
                <a16:creationId xmlns:a16="http://schemas.microsoft.com/office/drawing/2014/main" id="{6F8028FF-6F93-452E-BF31-B7F1BD149D1A}"/>
              </a:ext>
            </a:extLst>
          </p:cNvPr>
          <p:cNvSpPr txBox="1"/>
          <p:nvPr/>
        </p:nvSpPr>
        <p:spPr>
          <a:xfrm>
            <a:off x="299822" y="2301590"/>
            <a:ext cx="3858481" cy="1661993"/>
          </a:xfrm>
          <a:prstGeom prst="rect">
            <a:avLst/>
          </a:prstGeom>
          <a:noFill/>
        </p:spPr>
        <p:txBody>
          <a:bodyPr wrap="square">
            <a:spAutoFit/>
          </a:bodyPr>
          <a:lstStyle/>
          <a:p>
            <a:pPr eaLnBrk="1" fontAlgn="auto" hangingPunct="1">
              <a:spcBef>
                <a:spcPts val="0"/>
              </a:spcBef>
              <a:spcAft>
                <a:spcPts val="0"/>
              </a:spcAft>
              <a:defRPr/>
            </a:pPr>
            <a:r>
              <a:rPr lang="da-DK" sz="1700" b="1" dirty="0">
                <a:solidFill>
                  <a:schemeClr val="tx2"/>
                </a:solidFill>
                <a:latin typeface="Source Sans Pro" panose="020B0503030403020204" pitchFamily="34" charset="0"/>
                <a:ea typeface="Source Sans Pro" panose="020B0503030403020204" pitchFamily="34" charset="0"/>
              </a:rPr>
              <a:t>Ror</a:t>
            </a:r>
          </a:p>
          <a:p>
            <a:pPr eaLnBrk="1" fontAlgn="auto" hangingPunct="1">
              <a:spcBef>
                <a:spcPts val="0"/>
              </a:spcBef>
              <a:spcAft>
                <a:spcPts val="0"/>
              </a:spcAft>
              <a:defRPr/>
            </a:pPr>
            <a:r>
              <a:rPr lang="da-DK" sz="1700" dirty="0">
                <a:solidFill>
                  <a:schemeClr val="tx2"/>
                </a:solidFill>
                <a:latin typeface="Source Sans Pro" panose="020B0503030403020204" pitchFamily="34" charset="0"/>
                <a:ea typeface="Source Sans Pro" panose="020B0503030403020204" pitchFamily="34" charset="0"/>
              </a:rPr>
              <a:t>Roret (hvis båden har et ror) yder et relativt lille moment (roterende kraftpåvirkning) og er kun effektivt til mindre kurskorrektioner, når båden har ”styrefart” fremad.</a:t>
            </a:r>
          </a:p>
        </p:txBody>
      </p:sp>
      <p:grpSp>
        <p:nvGrpSpPr>
          <p:cNvPr id="6" name="Gruppe 5">
            <a:extLst>
              <a:ext uri="{FF2B5EF4-FFF2-40B4-BE49-F238E27FC236}">
                <a16:creationId xmlns:a16="http://schemas.microsoft.com/office/drawing/2014/main" id="{2626FAD4-8902-8F69-50AD-EC97A614A6A3}"/>
              </a:ext>
            </a:extLst>
          </p:cNvPr>
          <p:cNvGrpSpPr/>
          <p:nvPr/>
        </p:nvGrpSpPr>
        <p:grpSpPr>
          <a:xfrm>
            <a:off x="1913158" y="1379098"/>
            <a:ext cx="7546350" cy="4432637"/>
            <a:chOff x="1510124" y="1473091"/>
            <a:chExt cx="7546350" cy="4432637"/>
          </a:xfrm>
        </p:grpSpPr>
        <p:grpSp>
          <p:nvGrpSpPr>
            <p:cNvPr id="77859" name="Group 77858">
              <a:extLst>
                <a:ext uri="{FF2B5EF4-FFF2-40B4-BE49-F238E27FC236}">
                  <a16:creationId xmlns:a16="http://schemas.microsoft.com/office/drawing/2014/main" id="{0FB86216-CA1D-5CB5-4EE0-53B6F296BF03}"/>
                </a:ext>
              </a:extLst>
            </p:cNvPr>
            <p:cNvGrpSpPr/>
            <p:nvPr/>
          </p:nvGrpSpPr>
          <p:grpSpPr>
            <a:xfrm>
              <a:off x="1510124" y="4928299"/>
              <a:ext cx="747488" cy="713433"/>
              <a:chOff x="1510124" y="4686999"/>
              <a:chExt cx="747488" cy="713433"/>
            </a:xfrm>
          </p:grpSpPr>
          <p:sp>
            <p:nvSpPr>
              <p:cNvPr id="76820" name="Freeform: Shape 76819">
                <a:extLst>
                  <a:ext uri="{FF2B5EF4-FFF2-40B4-BE49-F238E27FC236}">
                    <a16:creationId xmlns:a16="http://schemas.microsoft.com/office/drawing/2014/main" id="{AA542DB7-1E6B-43FE-CC0D-AE2966746487}"/>
                  </a:ext>
                </a:extLst>
              </p:cNvPr>
              <p:cNvSpPr/>
              <p:nvPr/>
            </p:nvSpPr>
            <p:spPr>
              <a:xfrm rot="11099398" flipV="1">
                <a:off x="1617280" y="4686999"/>
                <a:ext cx="229466" cy="92038"/>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409C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76821" name="Freeform: Shape 76820">
                <a:extLst>
                  <a:ext uri="{FF2B5EF4-FFF2-40B4-BE49-F238E27FC236}">
                    <a16:creationId xmlns:a16="http://schemas.microsoft.com/office/drawing/2014/main" id="{42751680-F932-BEDA-EEC6-F71FBDB9A4C4}"/>
                  </a:ext>
                </a:extLst>
              </p:cNvPr>
              <p:cNvSpPr/>
              <p:nvPr/>
            </p:nvSpPr>
            <p:spPr>
              <a:xfrm rot="12349078">
                <a:off x="1510124" y="4834217"/>
                <a:ext cx="229466" cy="92038"/>
              </a:xfrm>
              <a:custGeom>
                <a:avLst/>
                <a:gdLst>
                  <a:gd name="connsiteX0" fmla="*/ 0 w 287655"/>
                  <a:gd name="connsiteY0" fmla="*/ 247650 h 247650"/>
                  <a:gd name="connsiteX1" fmla="*/ 38100 w 287655"/>
                  <a:gd name="connsiteY1" fmla="*/ 169545 h 247650"/>
                  <a:gd name="connsiteX2" fmla="*/ 127635 w 287655"/>
                  <a:gd name="connsiteY2" fmla="*/ 167640 h 247650"/>
                  <a:gd name="connsiteX3" fmla="*/ 169545 w 287655"/>
                  <a:gd name="connsiteY3" fmla="*/ 78105 h 247650"/>
                  <a:gd name="connsiteX4" fmla="*/ 259080 w 287655"/>
                  <a:gd name="connsiteY4" fmla="*/ 60960 h 247650"/>
                  <a:gd name="connsiteX5" fmla="*/ 287655 w 287655"/>
                  <a:gd name="connsiteY5"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5" h="247650">
                    <a:moveTo>
                      <a:pt x="0" y="247650"/>
                    </a:moveTo>
                    <a:cubicBezTo>
                      <a:pt x="8414" y="215265"/>
                      <a:pt x="16828" y="182880"/>
                      <a:pt x="38100" y="169545"/>
                    </a:cubicBezTo>
                    <a:cubicBezTo>
                      <a:pt x="59373" y="156210"/>
                      <a:pt x="105728" y="182880"/>
                      <a:pt x="127635" y="167640"/>
                    </a:cubicBezTo>
                    <a:cubicBezTo>
                      <a:pt x="149542" y="152400"/>
                      <a:pt x="147638" y="95885"/>
                      <a:pt x="169545" y="78105"/>
                    </a:cubicBezTo>
                    <a:cubicBezTo>
                      <a:pt x="191453" y="60325"/>
                      <a:pt x="239395" y="73977"/>
                      <a:pt x="259080" y="60960"/>
                    </a:cubicBezTo>
                    <a:cubicBezTo>
                      <a:pt x="278765" y="47943"/>
                      <a:pt x="283210" y="23971"/>
                      <a:pt x="287655" y="0"/>
                    </a:cubicBezTo>
                  </a:path>
                </a:pathLst>
              </a:custGeom>
              <a:ln cap="rnd">
                <a:solidFill>
                  <a:srgbClr val="409C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a-DK" sz="3600" b="0" i="0" u="none" strike="noStrike" kern="1200" cap="none" spc="0" normalizeH="0" baseline="0" noProof="0" dirty="0">
                  <a:ln>
                    <a:noFill/>
                  </a:ln>
                  <a:solidFill>
                    <a:prstClr val="black"/>
                  </a:solidFill>
                  <a:effectLst/>
                  <a:uLnTx/>
                  <a:uFillTx/>
                  <a:latin typeface="Century Gothic"/>
                </a:endParaRPr>
              </a:p>
            </p:txBody>
          </p:sp>
          <p:sp>
            <p:nvSpPr>
              <p:cNvPr id="76824" name="Arrow: Down 76823">
                <a:extLst>
                  <a:ext uri="{FF2B5EF4-FFF2-40B4-BE49-F238E27FC236}">
                    <a16:creationId xmlns:a16="http://schemas.microsoft.com/office/drawing/2014/main" id="{A2AFF0EB-7A7C-ECE8-09C9-40AD6CD0DB76}"/>
                  </a:ext>
                </a:extLst>
              </p:cNvPr>
              <p:cNvSpPr/>
              <p:nvPr/>
            </p:nvSpPr>
            <p:spPr>
              <a:xfrm rot="20012681">
                <a:off x="2078642" y="5096967"/>
                <a:ext cx="178970" cy="303465"/>
              </a:xfrm>
              <a:prstGeom prst="downArrow">
                <a:avLst/>
              </a:prstGeom>
              <a:solidFill>
                <a:srgbClr val="409CC5"/>
              </a:solidFill>
              <a:ln>
                <a:solidFill>
                  <a:srgbClr val="409CC5"/>
                </a:solidFill>
              </a:ln>
            </p:spPr>
            <p:style>
              <a:lnRef idx="2">
                <a:schemeClr val="accent1"/>
              </a:lnRef>
              <a:fillRef idx="1">
                <a:schemeClr val="lt1"/>
              </a:fillRef>
              <a:effectRef idx="0">
                <a:schemeClr val="accent1"/>
              </a:effectRef>
              <a:fontRef idx="minor">
                <a:schemeClr val="dk1"/>
              </a:fontRef>
            </p:style>
            <p:txBody>
              <a:bodyPr vert="vert"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da-DK" sz="600" b="1" dirty="0">
                    <a:solidFill>
                      <a:schemeClr val="bg2"/>
                    </a:solidFill>
                    <a:latin typeface="Source Sans Pro" panose="020B0503030403020204" pitchFamily="34" charset="0"/>
                    <a:ea typeface="Source Sans Pro" panose="020B0503030403020204" pitchFamily="34" charset="0"/>
                  </a:rPr>
                  <a:t>KRAFT</a:t>
                </a:r>
                <a:endParaRPr kumimoji="0" lang="da-DK" sz="600" b="1" i="0" u="none" strike="noStrike" kern="1200" cap="none" spc="0" normalizeH="0" baseline="0" noProof="0" dirty="0">
                  <a:ln>
                    <a:noFill/>
                  </a:ln>
                  <a:solidFill>
                    <a:schemeClr val="bg2"/>
                  </a:solidFill>
                  <a:effectLst/>
                  <a:uLnTx/>
                  <a:uFillTx/>
                  <a:latin typeface="Source Sans Pro" panose="020B0503030403020204" pitchFamily="34" charset="0"/>
                  <a:ea typeface="Source Sans Pro" panose="020B0503030403020204" pitchFamily="34" charset="0"/>
                </a:endParaRPr>
              </a:p>
            </p:txBody>
          </p:sp>
        </p:grpSp>
        <p:grpSp>
          <p:nvGrpSpPr>
            <p:cNvPr id="5" name="Gruppe 4">
              <a:extLst>
                <a:ext uri="{FF2B5EF4-FFF2-40B4-BE49-F238E27FC236}">
                  <a16:creationId xmlns:a16="http://schemas.microsoft.com/office/drawing/2014/main" id="{78C073E4-E690-1539-473B-32BEF6BC2177}"/>
                </a:ext>
              </a:extLst>
            </p:cNvPr>
            <p:cNvGrpSpPr/>
            <p:nvPr/>
          </p:nvGrpSpPr>
          <p:grpSpPr>
            <a:xfrm>
              <a:off x="1537016" y="1473091"/>
              <a:ext cx="7519458" cy="4432637"/>
              <a:chOff x="1537016" y="1473091"/>
              <a:chExt cx="7519458" cy="4432637"/>
            </a:xfrm>
          </p:grpSpPr>
          <p:grpSp>
            <p:nvGrpSpPr>
              <p:cNvPr id="77868" name="Group 77867">
                <a:extLst>
                  <a:ext uri="{FF2B5EF4-FFF2-40B4-BE49-F238E27FC236}">
                    <a16:creationId xmlns:a16="http://schemas.microsoft.com/office/drawing/2014/main" id="{C54B4287-87C7-5558-ABC1-4A9CE40E1E49}"/>
                  </a:ext>
                </a:extLst>
              </p:cNvPr>
              <p:cNvGrpSpPr/>
              <p:nvPr/>
            </p:nvGrpSpPr>
            <p:grpSpPr>
              <a:xfrm>
                <a:off x="3911905" y="1526057"/>
                <a:ext cx="3160914" cy="4324554"/>
                <a:chOff x="3911905" y="1284757"/>
                <a:chExt cx="3160914" cy="4324554"/>
              </a:xfrm>
            </p:grpSpPr>
            <p:sp>
              <p:nvSpPr>
                <p:cNvPr id="76825" name="Arrow: Down 76824">
                  <a:extLst>
                    <a:ext uri="{FF2B5EF4-FFF2-40B4-BE49-F238E27FC236}">
                      <a16:creationId xmlns:a16="http://schemas.microsoft.com/office/drawing/2014/main" id="{C48E361F-E7D8-93BD-41C4-76519F68CE50}"/>
                    </a:ext>
                  </a:extLst>
                </p:cNvPr>
                <p:cNvSpPr/>
                <p:nvPr/>
              </p:nvSpPr>
              <p:spPr>
                <a:xfrm rot="14795907">
                  <a:off x="4892162" y="1916539"/>
                  <a:ext cx="372336" cy="683142"/>
                </a:xfrm>
                <a:prstGeom prst="downArrow">
                  <a:avLst/>
                </a:prstGeom>
                <a:solidFill>
                  <a:srgbClr val="409CC5"/>
                </a:solidFill>
                <a:ln>
                  <a:solidFill>
                    <a:srgbClr val="409CC5"/>
                  </a:solidFill>
                </a:ln>
              </p:spPr>
              <p:style>
                <a:lnRef idx="2">
                  <a:schemeClr val="accent1"/>
                </a:lnRef>
                <a:fillRef idx="1">
                  <a:schemeClr val="lt1"/>
                </a:fillRef>
                <a:effectRef idx="0">
                  <a:schemeClr val="accent1"/>
                </a:effectRef>
                <a:fontRef idx="minor">
                  <a:schemeClr val="dk1"/>
                </a:fontRef>
              </p:style>
              <p:txBody>
                <a:bodyPr vert="vert"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da-DK" sz="1200" b="1" dirty="0">
                      <a:solidFill>
                        <a:schemeClr val="bg2"/>
                      </a:solidFill>
                      <a:latin typeface="Source Sans Pro" panose="020B0503030403020204" pitchFamily="34" charset="0"/>
                      <a:ea typeface="Source Sans Pro" panose="020B0503030403020204" pitchFamily="34" charset="0"/>
                    </a:rPr>
                    <a:t>KRAFT</a:t>
                  </a:r>
                  <a:endParaRPr kumimoji="0" lang="da-DK" sz="1200" b="1" i="0" u="none" strike="noStrike" kern="1200" cap="none" spc="0" normalizeH="0" baseline="0" noProof="0" dirty="0">
                    <a:ln>
                      <a:noFill/>
                    </a:ln>
                    <a:solidFill>
                      <a:schemeClr val="bg2"/>
                    </a:solidFill>
                    <a:effectLst/>
                    <a:uLnTx/>
                    <a:uFillTx/>
                    <a:latin typeface="Source Sans Pro" panose="020B0503030403020204" pitchFamily="34" charset="0"/>
                    <a:ea typeface="Source Sans Pro" panose="020B0503030403020204" pitchFamily="34" charset="0"/>
                  </a:endParaRPr>
                </a:p>
              </p:txBody>
            </p:sp>
            <p:sp>
              <p:nvSpPr>
                <p:cNvPr id="76826" name="Arrow: Down 76825">
                  <a:extLst>
                    <a:ext uri="{FF2B5EF4-FFF2-40B4-BE49-F238E27FC236}">
                      <a16:creationId xmlns:a16="http://schemas.microsoft.com/office/drawing/2014/main" id="{D177D59B-A1FF-CCEA-75CC-3144BE75B467}"/>
                    </a:ext>
                  </a:extLst>
                </p:cNvPr>
                <p:cNvSpPr/>
                <p:nvPr/>
              </p:nvSpPr>
              <p:spPr>
                <a:xfrm rot="14832238" flipV="1">
                  <a:off x="5919056" y="4315660"/>
                  <a:ext cx="372336" cy="740649"/>
                </a:xfrm>
                <a:prstGeom prst="downArrow">
                  <a:avLst/>
                </a:prstGeom>
                <a:solidFill>
                  <a:srgbClr val="409CC5"/>
                </a:solidFill>
                <a:ln>
                  <a:solidFill>
                    <a:srgbClr val="409CC5"/>
                  </a:solidFill>
                </a:ln>
              </p:spPr>
              <p:style>
                <a:lnRef idx="2">
                  <a:schemeClr val="accent1"/>
                </a:lnRef>
                <a:fillRef idx="1">
                  <a:schemeClr val="lt1"/>
                </a:fillRef>
                <a:effectRef idx="0">
                  <a:schemeClr val="accent1"/>
                </a:effectRef>
                <a:fontRef idx="minor">
                  <a:schemeClr val="dk1"/>
                </a:fontRef>
              </p:style>
              <p:txBody>
                <a:bodyPr vert="vert270"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da-DK" sz="1200" b="1" dirty="0">
                      <a:solidFill>
                        <a:schemeClr val="bg2"/>
                      </a:solidFill>
                      <a:latin typeface="Source Sans Pro" panose="020B0503030403020204" pitchFamily="34" charset="0"/>
                      <a:ea typeface="Source Sans Pro" panose="020B0503030403020204" pitchFamily="34" charset="0"/>
                    </a:rPr>
                    <a:t>KRAFT</a:t>
                  </a:r>
                  <a:endParaRPr kumimoji="0" lang="da-DK" sz="1200" b="1" i="0" u="none" strike="noStrike" kern="1200" cap="none" spc="0" normalizeH="0" baseline="0" noProof="0" dirty="0">
                    <a:ln>
                      <a:noFill/>
                    </a:ln>
                    <a:solidFill>
                      <a:schemeClr val="bg2"/>
                    </a:solidFill>
                    <a:effectLst/>
                    <a:uLnTx/>
                    <a:uFillTx/>
                    <a:latin typeface="Source Sans Pro" panose="020B0503030403020204" pitchFamily="34" charset="0"/>
                    <a:ea typeface="Source Sans Pro" panose="020B0503030403020204" pitchFamily="34" charset="0"/>
                  </a:endParaRPr>
                </a:p>
              </p:txBody>
            </p:sp>
            <p:grpSp>
              <p:nvGrpSpPr>
                <p:cNvPr id="77827" name="Group 77826">
                  <a:extLst>
                    <a:ext uri="{FF2B5EF4-FFF2-40B4-BE49-F238E27FC236}">
                      <a16:creationId xmlns:a16="http://schemas.microsoft.com/office/drawing/2014/main" id="{1862338C-1B1E-6558-F186-B57DFDB08008}"/>
                    </a:ext>
                  </a:extLst>
                </p:cNvPr>
                <p:cNvGrpSpPr/>
                <p:nvPr/>
              </p:nvGrpSpPr>
              <p:grpSpPr>
                <a:xfrm rot="412478">
                  <a:off x="6070768" y="4878659"/>
                  <a:ext cx="1002051" cy="730652"/>
                  <a:chOff x="7512812" y="3201990"/>
                  <a:chExt cx="478635" cy="362591"/>
                </a:xfrm>
              </p:grpSpPr>
              <p:sp>
                <p:nvSpPr>
                  <p:cNvPr id="77829" name="Arc 77828">
                    <a:extLst>
                      <a:ext uri="{FF2B5EF4-FFF2-40B4-BE49-F238E27FC236}">
                        <a16:creationId xmlns:a16="http://schemas.microsoft.com/office/drawing/2014/main" id="{9FF287F1-8719-C89D-3347-E318140065AB}"/>
                      </a:ext>
                    </a:extLst>
                  </p:cNvPr>
                  <p:cNvSpPr/>
                  <p:nvPr/>
                </p:nvSpPr>
                <p:spPr>
                  <a:xfrm rot="1505903">
                    <a:off x="7771471" y="3417643"/>
                    <a:ext cx="126830" cy="146025"/>
                  </a:xfrm>
                  <a:prstGeom prst="arc">
                    <a:avLst>
                      <a:gd name="adj1" fmla="val 16200000"/>
                      <a:gd name="adj2" fmla="val 21163045"/>
                    </a:avLst>
                  </a:pr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grpSp>
                <p:nvGrpSpPr>
                  <p:cNvPr id="77830" name="Group 77829">
                    <a:extLst>
                      <a:ext uri="{FF2B5EF4-FFF2-40B4-BE49-F238E27FC236}">
                        <a16:creationId xmlns:a16="http://schemas.microsoft.com/office/drawing/2014/main" id="{F585B4DB-C075-214D-C1D0-824FE7494B66}"/>
                      </a:ext>
                    </a:extLst>
                  </p:cNvPr>
                  <p:cNvGrpSpPr/>
                  <p:nvPr/>
                </p:nvGrpSpPr>
                <p:grpSpPr>
                  <a:xfrm rot="7806225" flipV="1">
                    <a:off x="7580008" y="3134794"/>
                    <a:ext cx="344244" cy="478635"/>
                    <a:chOff x="7374463" y="3262599"/>
                    <a:chExt cx="344244" cy="478635"/>
                  </a:xfrm>
                </p:grpSpPr>
                <p:sp>
                  <p:nvSpPr>
                    <p:cNvPr id="77841" name="Arc 77840">
                      <a:extLst>
                        <a:ext uri="{FF2B5EF4-FFF2-40B4-BE49-F238E27FC236}">
                          <a16:creationId xmlns:a16="http://schemas.microsoft.com/office/drawing/2014/main" id="{2957E0E0-A922-39EE-C115-8A8AD44516B4}"/>
                        </a:ext>
                      </a:extLst>
                    </p:cNvPr>
                    <p:cNvSpPr/>
                    <p:nvPr/>
                  </p:nvSpPr>
                  <p:spPr>
                    <a:xfrm rot="2154914">
                      <a:off x="7374463" y="3441029"/>
                      <a:ext cx="344244" cy="231799"/>
                    </a:xfrm>
                    <a:prstGeom prst="arc">
                      <a:avLst>
                        <a:gd name="adj1" fmla="val 16200000"/>
                        <a:gd name="adj2" fmla="val 21163045"/>
                      </a:avLst>
                    </a:pr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sp>
                  <p:nvSpPr>
                    <p:cNvPr id="77842" name="Arc 77841">
                      <a:extLst>
                        <a:ext uri="{FF2B5EF4-FFF2-40B4-BE49-F238E27FC236}">
                          <a16:creationId xmlns:a16="http://schemas.microsoft.com/office/drawing/2014/main" id="{1237B92F-0FB5-5D2E-DFBA-317E635E8ED8}"/>
                        </a:ext>
                      </a:extLst>
                    </p:cNvPr>
                    <p:cNvSpPr/>
                    <p:nvPr/>
                  </p:nvSpPr>
                  <p:spPr>
                    <a:xfrm rot="2817477">
                      <a:off x="7335337" y="3386017"/>
                      <a:ext cx="478635" cy="231799"/>
                    </a:xfrm>
                    <a:prstGeom prst="arc">
                      <a:avLst>
                        <a:gd name="adj1" fmla="val 16200000"/>
                        <a:gd name="adj2" fmla="val 21163045"/>
                      </a:avLst>
                    </a:pr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grpSp>
              <p:grpSp>
                <p:nvGrpSpPr>
                  <p:cNvPr id="77831" name="Group 77830">
                    <a:extLst>
                      <a:ext uri="{FF2B5EF4-FFF2-40B4-BE49-F238E27FC236}">
                        <a16:creationId xmlns:a16="http://schemas.microsoft.com/office/drawing/2014/main" id="{8142FEC2-D921-8821-9087-D5096937C364}"/>
                      </a:ext>
                    </a:extLst>
                  </p:cNvPr>
                  <p:cNvGrpSpPr>
                    <a:grpSpLocks noChangeAspect="1"/>
                  </p:cNvGrpSpPr>
                  <p:nvPr/>
                </p:nvGrpSpPr>
                <p:grpSpPr>
                  <a:xfrm rot="3596429">
                    <a:off x="7674962" y="3432381"/>
                    <a:ext cx="196302" cy="68098"/>
                    <a:chOff x="7501496" y="4578016"/>
                    <a:chExt cx="436880" cy="361105"/>
                  </a:xfrm>
                </p:grpSpPr>
                <p:sp>
                  <p:nvSpPr>
                    <p:cNvPr id="77839" name="Freeform: Shape 77838">
                      <a:extLst>
                        <a:ext uri="{FF2B5EF4-FFF2-40B4-BE49-F238E27FC236}">
                          <a16:creationId xmlns:a16="http://schemas.microsoft.com/office/drawing/2014/main" id="{CC027E0B-C8DC-7FBF-72EA-63C575EFC140}"/>
                        </a:ext>
                      </a:extLst>
                    </p:cNvPr>
                    <p:cNvSpPr/>
                    <p:nvPr/>
                  </p:nvSpPr>
                  <p:spPr>
                    <a:xfrm>
                      <a:off x="7501496" y="4664800"/>
                      <a:ext cx="436880" cy="274321"/>
                    </a:xfrm>
                    <a:custGeom>
                      <a:avLst/>
                      <a:gdLst>
                        <a:gd name="connsiteX0" fmla="*/ 172720 w 436880"/>
                        <a:gd name="connsiteY0" fmla="*/ 66040 h 274320"/>
                        <a:gd name="connsiteX1" fmla="*/ 203200 w 436880"/>
                        <a:gd name="connsiteY1" fmla="*/ 20320 h 274320"/>
                        <a:gd name="connsiteX2" fmla="*/ 218440 w 436880"/>
                        <a:gd name="connsiteY2" fmla="*/ 15240 h 274320"/>
                        <a:gd name="connsiteX3" fmla="*/ 248920 w 436880"/>
                        <a:gd name="connsiteY3" fmla="*/ 0 h 274320"/>
                        <a:gd name="connsiteX4" fmla="*/ 386080 w 436880"/>
                        <a:gd name="connsiteY4" fmla="*/ 30480 h 274320"/>
                        <a:gd name="connsiteX5" fmla="*/ 401320 w 436880"/>
                        <a:gd name="connsiteY5" fmla="*/ 60960 h 274320"/>
                        <a:gd name="connsiteX6" fmla="*/ 421640 w 436880"/>
                        <a:gd name="connsiteY6" fmla="*/ 81280 h 274320"/>
                        <a:gd name="connsiteX7" fmla="*/ 426720 w 436880"/>
                        <a:gd name="connsiteY7" fmla="*/ 111760 h 274320"/>
                        <a:gd name="connsiteX8" fmla="*/ 436880 w 436880"/>
                        <a:gd name="connsiteY8" fmla="*/ 132080 h 274320"/>
                        <a:gd name="connsiteX9" fmla="*/ 426720 w 436880"/>
                        <a:gd name="connsiteY9" fmla="*/ 198120 h 274320"/>
                        <a:gd name="connsiteX10" fmla="*/ 370840 w 436880"/>
                        <a:gd name="connsiteY10" fmla="*/ 238760 h 274320"/>
                        <a:gd name="connsiteX11" fmla="*/ 274320 w 436880"/>
                        <a:gd name="connsiteY11" fmla="*/ 269240 h 274320"/>
                        <a:gd name="connsiteX12" fmla="*/ 208280 w 436880"/>
                        <a:gd name="connsiteY12" fmla="*/ 274320 h 274320"/>
                        <a:gd name="connsiteX13" fmla="*/ 132080 w 436880"/>
                        <a:gd name="connsiteY13" fmla="*/ 264160 h 274320"/>
                        <a:gd name="connsiteX14" fmla="*/ 71120 w 436880"/>
                        <a:gd name="connsiteY14" fmla="*/ 243840 h 274320"/>
                        <a:gd name="connsiteX15" fmla="*/ 50800 w 436880"/>
                        <a:gd name="connsiteY15" fmla="*/ 238760 h 274320"/>
                        <a:gd name="connsiteX16" fmla="*/ 0 w 436880"/>
                        <a:gd name="connsiteY16" fmla="*/ 17780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80" h="274320">
                          <a:moveTo>
                            <a:pt x="172720" y="66040"/>
                          </a:moveTo>
                          <a:cubicBezTo>
                            <a:pt x="182880" y="50800"/>
                            <a:pt x="190947" y="33934"/>
                            <a:pt x="203200" y="20320"/>
                          </a:cubicBezTo>
                          <a:cubicBezTo>
                            <a:pt x="206782" y="16340"/>
                            <a:pt x="213547" y="17415"/>
                            <a:pt x="218440" y="15240"/>
                          </a:cubicBezTo>
                          <a:cubicBezTo>
                            <a:pt x="228820" y="10627"/>
                            <a:pt x="238760" y="5080"/>
                            <a:pt x="248920" y="0"/>
                          </a:cubicBezTo>
                          <a:cubicBezTo>
                            <a:pt x="251353" y="348"/>
                            <a:pt x="359993" y="4393"/>
                            <a:pt x="386080" y="30480"/>
                          </a:cubicBezTo>
                          <a:cubicBezTo>
                            <a:pt x="394112" y="38512"/>
                            <a:pt x="394806" y="51654"/>
                            <a:pt x="401320" y="60960"/>
                          </a:cubicBezTo>
                          <a:cubicBezTo>
                            <a:pt x="406813" y="68807"/>
                            <a:pt x="414867" y="74507"/>
                            <a:pt x="421640" y="81280"/>
                          </a:cubicBezTo>
                          <a:cubicBezTo>
                            <a:pt x="423333" y="91440"/>
                            <a:pt x="423760" y="101894"/>
                            <a:pt x="426720" y="111760"/>
                          </a:cubicBezTo>
                          <a:cubicBezTo>
                            <a:pt x="428896" y="119013"/>
                            <a:pt x="436880" y="124507"/>
                            <a:pt x="436880" y="132080"/>
                          </a:cubicBezTo>
                          <a:cubicBezTo>
                            <a:pt x="436880" y="154352"/>
                            <a:pt x="434133" y="177117"/>
                            <a:pt x="426720" y="198120"/>
                          </a:cubicBezTo>
                          <a:cubicBezTo>
                            <a:pt x="421240" y="213648"/>
                            <a:pt x="379809" y="234276"/>
                            <a:pt x="370840" y="238760"/>
                          </a:cubicBezTo>
                          <a:cubicBezTo>
                            <a:pt x="348544" y="249908"/>
                            <a:pt x="283921" y="268501"/>
                            <a:pt x="274320" y="269240"/>
                          </a:cubicBezTo>
                          <a:lnTo>
                            <a:pt x="208280" y="274320"/>
                          </a:lnTo>
                          <a:cubicBezTo>
                            <a:pt x="182880" y="270933"/>
                            <a:pt x="157095" y="269719"/>
                            <a:pt x="132080" y="264160"/>
                          </a:cubicBezTo>
                          <a:cubicBezTo>
                            <a:pt x="111171" y="259514"/>
                            <a:pt x="91900" y="249035"/>
                            <a:pt x="71120" y="243840"/>
                          </a:cubicBezTo>
                          <a:lnTo>
                            <a:pt x="50800" y="238760"/>
                          </a:lnTo>
                          <a:cubicBezTo>
                            <a:pt x="1294" y="189254"/>
                            <a:pt x="11896" y="213487"/>
                            <a:pt x="0" y="177800"/>
                          </a:cubicBezTo>
                        </a:path>
                      </a:pathLst>
                    </a:cu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840" name="Freeform: Shape 77839">
                      <a:extLst>
                        <a:ext uri="{FF2B5EF4-FFF2-40B4-BE49-F238E27FC236}">
                          <a16:creationId xmlns:a16="http://schemas.microsoft.com/office/drawing/2014/main" id="{2156AADE-7BE8-F0E9-C99D-8F35D7A9FF25}"/>
                        </a:ext>
                      </a:extLst>
                    </p:cNvPr>
                    <p:cNvSpPr/>
                    <p:nvPr/>
                  </p:nvSpPr>
                  <p:spPr>
                    <a:xfrm>
                      <a:off x="7531718" y="4578016"/>
                      <a:ext cx="218441" cy="227169"/>
                    </a:xfrm>
                    <a:custGeom>
                      <a:avLst/>
                      <a:gdLst>
                        <a:gd name="connsiteX0" fmla="*/ 208280 w 218440"/>
                        <a:gd name="connsiteY0" fmla="*/ 218563 h 227168"/>
                        <a:gd name="connsiteX1" fmla="*/ 76200 w 218440"/>
                        <a:gd name="connsiteY1" fmla="*/ 218563 h 227168"/>
                        <a:gd name="connsiteX2" fmla="*/ 35560 w 218440"/>
                        <a:gd name="connsiteY2" fmla="*/ 188083 h 227168"/>
                        <a:gd name="connsiteX3" fmla="*/ 20320 w 218440"/>
                        <a:gd name="connsiteY3" fmla="*/ 172843 h 227168"/>
                        <a:gd name="connsiteX4" fmla="*/ 0 w 218440"/>
                        <a:gd name="connsiteY4" fmla="*/ 137283 h 227168"/>
                        <a:gd name="connsiteX5" fmla="*/ 5080 w 218440"/>
                        <a:gd name="connsiteY5" fmla="*/ 71243 h 227168"/>
                        <a:gd name="connsiteX6" fmla="*/ 35560 w 218440"/>
                        <a:gd name="connsiteY6" fmla="*/ 40763 h 227168"/>
                        <a:gd name="connsiteX7" fmla="*/ 71120 w 218440"/>
                        <a:gd name="connsiteY7" fmla="*/ 20443 h 227168"/>
                        <a:gd name="connsiteX8" fmla="*/ 116840 w 218440"/>
                        <a:gd name="connsiteY8" fmla="*/ 5203 h 227168"/>
                        <a:gd name="connsiteX9" fmla="*/ 218440 w 218440"/>
                        <a:gd name="connsiteY9" fmla="*/ 123 h 2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227168">
                          <a:moveTo>
                            <a:pt x="208280" y="218563"/>
                          </a:moveTo>
                          <a:cubicBezTo>
                            <a:pt x="160666" y="226499"/>
                            <a:pt x="134381" y="233108"/>
                            <a:pt x="76200" y="218563"/>
                          </a:cubicBezTo>
                          <a:cubicBezTo>
                            <a:pt x="59772" y="214456"/>
                            <a:pt x="47534" y="200057"/>
                            <a:pt x="35560" y="188083"/>
                          </a:cubicBezTo>
                          <a:cubicBezTo>
                            <a:pt x="30480" y="183003"/>
                            <a:pt x="24919" y="178362"/>
                            <a:pt x="20320" y="172843"/>
                          </a:cubicBezTo>
                          <a:cubicBezTo>
                            <a:pt x="11345" y="162073"/>
                            <a:pt x="6211" y="149705"/>
                            <a:pt x="0" y="137283"/>
                          </a:cubicBezTo>
                          <a:cubicBezTo>
                            <a:pt x="1693" y="115270"/>
                            <a:pt x="-2553" y="91960"/>
                            <a:pt x="5080" y="71243"/>
                          </a:cubicBezTo>
                          <a:cubicBezTo>
                            <a:pt x="10047" y="57761"/>
                            <a:pt x="23085" y="47892"/>
                            <a:pt x="35560" y="40763"/>
                          </a:cubicBezTo>
                          <a:cubicBezTo>
                            <a:pt x="47413" y="33990"/>
                            <a:pt x="58613" y="25915"/>
                            <a:pt x="71120" y="20443"/>
                          </a:cubicBezTo>
                          <a:cubicBezTo>
                            <a:pt x="85837" y="14004"/>
                            <a:pt x="100842" y="6657"/>
                            <a:pt x="116840" y="5203"/>
                          </a:cubicBezTo>
                          <a:cubicBezTo>
                            <a:pt x="187897" y="-1257"/>
                            <a:pt x="154017" y="123"/>
                            <a:pt x="218440" y="123"/>
                          </a:cubicBezTo>
                        </a:path>
                      </a:pathLst>
                    </a:cu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77843" name="Group 77842">
                  <a:extLst>
                    <a:ext uri="{FF2B5EF4-FFF2-40B4-BE49-F238E27FC236}">
                      <a16:creationId xmlns:a16="http://schemas.microsoft.com/office/drawing/2014/main" id="{CAC43767-2720-0B1F-D74F-604F12B4F9F0}"/>
                    </a:ext>
                  </a:extLst>
                </p:cNvPr>
                <p:cNvGrpSpPr/>
                <p:nvPr/>
              </p:nvGrpSpPr>
              <p:grpSpPr>
                <a:xfrm rot="11258493">
                  <a:off x="3911905" y="1284757"/>
                  <a:ext cx="1002051" cy="732251"/>
                  <a:chOff x="7548490" y="3241785"/>
                  <a:chExt cx="478635" cy="363385"/>
                </a:xfrm>
              </p:grpSpPr>
              <p:sp>
                <p:nvSpPr>
                  <p:cNvPr id="77844" name="Arc 77843">
                    <a:extLst>
                      <a:ext uri="{FF2B5EF4-FFF2-40B4-BE49-F238E27FC236}">
                        <a16:creationId xmlns:a16="http://schemas.microsoft.com/office/drawing/2014/main" id="{4C3E84C2-DD17-D7E4-1E38-E0996F21CC96}"/>
                      </a:ext>
                    </a:extLst>
                  </p:cNvPr>
                  <p:cNvSpPr/>
                  <p:nvPr/>
                </p:nvSpPr>
                <p:spPr>
                  <a:xfrm rot="1505903">
                    <a:off x="7808699" y="3457884"/>
                    <a:ext cx="126830" cy="146025"/>
                  </a:xfrm>
                  <a:prstGeom prst="arc">
                    <a:avLst>
                      <a:gd name="adj1" fmla="val 16200000"/>
                      <a:gd name="adj2" fmla="val 21163045"/>
                    </a:avLst>
                  </a:pr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grpSp>
                <p:nvGrpSpPr>
                  <p:cNvPr id="77845" name="Group 77844">
                    <a:extLst>
                      <a:ext uri="{FF2B5EF4-FFF2-40B4-BE49-F238E27FC236}">
                        <a16:creationId xmlns:a16="http://schemas.microsoft.com/office/drawing/2014/main" id="{E88A5273-807A-8B47-BE84-5CC19BB7BB0E}"/>
                      </a:ext>
                    </a:extLst>
                  </p:cNvPr>
                  <p:cNvGrpSpPr/>
                  <p:nvPr/>
                </p:nvGrpSpPr>
                <p:grpSpPr>
                  <a:xfrm rot="7806225" flipV="1">
                    <a:off x="7615686" y="3174589"/>
                    <a:ext cx="344244" cy="478635"/>
                    <a:chOff x="7381918" y="3315524"/>
                    <a:chExt cx="344244" cy="478635"/>
                  </a:xfrm>
                </p:grpSpPr>
                <p:sp>
                  <p:nvSpPr>
                    <p:cNvPr id="77849" name="Arc 77848">
                      <a:extLst>
                        <a:ext uri="{FF2B5EF4-FFF2-40B4-BE49-F238E27FC236}">
                          <a16:creationId xmlns:a16="http://schemas.microsoft.com/office/drawing/2014/main" id="{31420FB3-4ECB-173B-D72E-EE2FDF2BBDC0}"/>
                        </a:ext>
                      </a:extLst>
                    </p:cNvPr>
                    <p:cNvSpPr/>
                    <p:nvPr/>
                  </p:nvSpPr>
                  <p:spPr>
                    <a:xfrm rot="2154914">
                      <a:off x="7381918" y="3495825"/>
                      <a:ext cx="344244" cy="231799"/>
                    </a:xfrm>
                    <a:prstGeom prst="arc">
                      <a:avLst>
                        <a:gd name="adj1" fmla="val 16200000"/>
                        <a:gd name="adj2" fmla="val 21163045"/>
                      </a:avLst>
                    </a:pr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sp>
                  <p:nvSpPr>
                    <p:cNvPr id="77850" name="Arc 77849">
                      <a:extLst>
                        <a:ext uri="{FF2B5EF4-FFF2-40B4-BE49-F238E27FC236}">
                          <a16:creationId xmlns:a16="http://schemas.microsoft.com/office/drawing/2014/main" id="{D07D6683-6BC6-9E7D-B763-004732BA7E8E}"/>
                        </a:ext>
                      </a:extLst>
                    </p:cNvPr>
                    <p:cNvSpPr/>
                    <p:nvPr/>
                  </p:nvSpPr>
                  <p:spPr>
                    <a:xfrm rot="2817477">
                      <a:off x="7341634" y="3438942"/>
                      <a:ext cx="478635" cy="231799"/>
                    </a:xfrm>
                    <a:prstGeom prst="arc">
                      <a:avLst>
                        <a:gd name="adj1" fmla="val 16200000"/>
                        <a:gd name="adj2" fmla="val 21163045"/>
                      </a:avLst>
                    </a:pr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grpSp>
              <p:grpSp>
                <p:nvGrpSpPr>
                  <p:cNvPr id="77846" name="Group 77845">
                    <a:extLst>
                      <a:ext uri="{FF2B5EF4-FFF2-40B4-BE49-F238E27FC236}">
                        <a16:creationId xmlns:a16="http://schemas.microsoft.com/office/drawing/2014/main" id="{97EE7FCF-B4C8-C2EA-2B05-2502B6A06E26}"/>
                      </a:ext>
                    </a:extLst>
                  </p:cNvPr>
                  <p:cNvGrpSpPr>
                    <a:grpSpLocks noChangeAspect="1"/>
                  </p:cNvGrpSpPr>
                  <p:nvPr/>
                </p:nvGrpSpPr>
                <p:grpSpPr>
                  <a:xfrm rot="3596429">
                    <a:off x="7712801" y="3473439"/>
                    <a:ext cx="196302" cy="67159"/>
                    <a:chOff x="7621861" y="4514704"/>
                    <a:chExt cx="436880" cy="356130"/>
                  </a:xfrm>
                </p:grpSpPr>
                <p:sp>
                  <p:nvSpPr>
                    <p:cNvPr id="77847" name="Freeform: Shape 77846">
                      <a:extLst>
                        <a:ext uri="{FF2B5EF4-FFF2-40B4-BE49-F238E27FC236}">
                          <a16:creationId xmlns:a16="http://schemas.microsoft.com/office/drawing/2014/main" id="{ED6D76FC-73B5-0604-37EF-B676D65AD6C2}"/>
                        </a:ext>
                      </a:extLst>
                    </p:cNvPr>
                    <p:cNvSpPr/>
                    <p:nvPr/>
                  </p:nvSpPr>
                  <p:spPr>
                    <a:xfrm>
                      <a:off x="7621861" y="4596515"/>
                      <a:ext cx="436880" cy="274319"/>
                    </a:xfrm>
                    <a:custGeom>
                      <a:avLst/>
                      <a:gdLst>
                        <a:gd name="connsiteX0" fmla="*/ 172720 w 436880"/>
                        <a:gd name="connsiteY0" fmla="*/ 66040 h 274320"/>
                        <a:gd name="connsiteX1" fmla="*/ 203200 w 436880"/>
                        <a:gd name="connsiteY1" fmla="*/ 20320 h 274320"/>
                        <a:gd name="connsiteX2" fmla="*/ 218440 w 436880"/>
                        <a:gd name="connsiteY2" fmla="*/ 15240 h 274320"/>
                        <a:gd name="connsiteX3" fmla="*/ 248920 w 436880"/>
                        <a:gd name="connsiteY3" fmla="*/ 0 h 274320"/>
                        <a:gd name="connsiteX4" fmla="*/ 386080 w 436880"/>
                        <a:gd name="connsiteY4" fmla="*/ 30480 h 274320"/>
                        <a:gd name="connsiteX5" fmla="*/ 401320 w 436880"/>
                        <a:gd name="connsiteY5" fmla="*/ 60960 h 274320"/>
                        <a:gd name="connsiteX6" fmla="*/ 421640 w 436880"/>
                        <a:gd name="connsiteY6" fmla="*/ 81280 h 274320"/>
                        <a:gd name="connsiteX7" fmla="*/ 426720 w 436880"/>
                        <a:gd name="connsiteY7" fmla="*/ 111760 h 274320"/>
                        <a:gd name="connsiteX8" fmla="*/ 436880 w 436880"/>
                        <a:gd name="connsiteY8" fmla="*/ 132080 h 274320"/>
                        <a:gd name="connsiteX9" fmla="*/ 426720 w 436880"/>
                        <a:gd name="connsiteY9" fmla="*/ 198120 h 274320"/>
                        <a:gd name="connsiteX10" fmla="*/ 370840 w 436880"/>
                        <a:gd name="connsiteY10" fmla="*/ 238760 h 274320"/>
                        <a:gd name="connsiteX11" fmla="*/ 274320 w 436880"/>
                        <a:gd name="connsiteY11" fmla="*/ 269240 h 274320"/>
                        <a:gd name="connsiteX12" fmla="*/ 208280 w 436880"/>
                        <a:gd name="connsiteY12" fmla="*/ 274320 h 274320"/>
                        <a:gd name="connsiteX13" fmla="*/ 132080 w 436880"/>
                        <a:gd name="connsiteY13" fmla="*/ 264160 h 274320"/>
                        <a:gd name="connsiteX14" fmla="*/ 71120 w 436880"/>
                        <a:gd name="connsiteY14" fmla="*/ 243840 h 274320"/>
                        <a:gd name="connsiteX15" fmla="*/ 50800 w 436880"/>
                        <a:gd name="connsiteY15" fmla="*/ 238760 h 274320"/>
                        <a:gd name="connsiteX16" fmla="*/ 0 w 436880"/>
                        <a:gd name="connsiteY16" fmla="*/ 17780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80" h="274320">
                          <a:moveTo>
                            <a:pt x="172720" y="66040"/>
                          </a:moveTo>
                          <a:cubicBezTo>
                            <a:pt x="182880" y="50800"/>
                            <a:pt x="190947" y="33934"/>
                            <a:pt x="203200" y="20320"/>
                          </a:cubicBezTo>
                          <a:cubicBezTo>
                            <a:pt x="206782" y="16340"/>
                            <a:pt x="213547" y="17415"/>
                            <a:pt x="218440" y="15240"/>
                          </a:cubicBezTo>
                          <a:cubicBezTo>
                            <a:pt x="228820" y="10627"/>
                            <a:pt x="238760" y="5080"/>
                            <a:pt x="248920" y="0"/>
                          </a:cubicBezTo>
                          <a:cubicBezTo>
                            <a:pt x="251353" y="348"/>
                            <a:pt x="359993" y="4393"/>
                            <a:pt x="386080" y="30480"/>
                          </a:cubicBezTo>
                          <a:cubicBezTo>
                            <a:pt x="394112" y="38512"/>
                            <a:pt x="394806" y="51654"/>
                            <a:pt x="401320" y="60960"/>
                          </a:cubicBezTo>
                          <a:cubicBezTo>
                            <a:pt x="406813" y="68807"/>
                            <a:pt x="414867" y="74507"/>
                            <a:pt x="421640" y="81280"/>
                          </a:cubicBezTo>
                          <a:cubicBezTo>
                            <a:pt x="423333" y="91440"/>
                            <a:pt x="423760" y="101894"/>
                            <a:pt x="426720" y="111760"/>
                          </a:cubicBezTo>
                          <a:cubicBezTo>
                            <a:pt x="428896" y="119013"/>
                            <a:pt x="436880" y="124507"/>
                            <a:pt x="436880" y="132080"/>
                          </a:cubicBezTo>
                          <a:cubicBezTo>
                            <a:pt x="436880" y="154352"/>
                            <a:pt x="434133" y="177117"/>
                            <a:pt x="426720" y="198120"/>
                          </a:cubicBezTo>
                          <a:cubicBezTo>
                            <a:pt x="421240" y="213648"/>
                            <a:pt x="379809" y="234276"/>
                            <a:pt x="370840" y="238760"/>
                          </a:cubicBezTo>
                          <a:cubicBezTo>
                            <a:pt x="348544" y="249908"/>
                            <a:pt x="283921" y="268501"/>
                            <a:pt x="274320" y="269240"/>
                          </a:cubicBezTo>
                          <a:lnTo>
                            <a:pt x="208280" y="274320"/>
                          </a:lnTo>
                          <a:cubicBezTo>
                            <a:pt x="182880" y="270933"/>
                            <a:pt x="157095" y="269719"/>
                            <a:pt x="132080" y="264160"/>
                          </a:cubicBezTo>
                          <a:cubicBezTo>
                            <a:pt x="111171" y="259514"/>
                            <a:pt x="91900" y="249035"/>
                            <a:pt x="71120" y="243840"/>
                          </a:cubicBezTo>
                          <a:lnTo>
                            <a:pt x="50800" y="238760"/>
                          </a:lnTo>
                          <a:cubicBezTo>
                            <a:pt x="1294" y="189254"/>
                            <a:pt x="11896" y="213487"/>
                            <a:pt x="0" y="177800"/>
                          </a:cubicBezTo>
                        </a:path>
                      </a:pathLst>
                    </a:cu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848" name="Freeform: Shape 77847">
                      <a:extLst>
                        <a:ext uri="{FF2B5EF4-FFF2-40B4-BE49-F238E27FC236}">
                          <a16:creationId xmlns:a16="http://schemas.microsoft.com/office/drawing/2014/main" id="{FB475BF3-F56B-0AAA-FA37-BD2AC59A759B}"/>
                        </a:ext>
                      </a:extLst>
                    </p:cNvPr>
                    <p:cNvSpPr/>
                    <p:nvPr/>
                  </p:nvSpPr>
                  <p:spPr>
                    <a:xfrm>
                      <a:off x="7651169" y="4514704"/>
                      <a:ext cx="218440" cy="227169"/>
                    </a:xfrm>
                    <a:custGeom>
                      <a:avLst/>
                      <a:gdLst>
                        <a:gd name="connsiteX0" fmla="*/ 208280 w 218440"/>
                        <a:gd name="connsiteY0" fmla="*/ 218563 h 227168"/>
                        <a:gd name="connsiteX1" fmla="*/ 76200 w 218440"/>
                        <a:gd name="connsiteY1" fmla="*/ 218563 h 227168"/>
                        <a:gd name="connsiteX2" fmla="*/ 35560 w 218440"/>
                        <a:gd name="connsiteY2" fmla="*/ 188083 h 227168"/>
                        <a:gd name="connsiteX3" fmla="*/ 20320 w 218440"/>
                        <a:gd name="connsiteY3" fmla="*/ 172843 h 227168"/>
                        <a:gd name="connsiteX4" fmla="*/ 0 w 218440"/>
                        <a:gd name="connsiteY4" fmla="*/ 137283 h 227168"/>
                        <a:gd name="connsiteX5" fmla="*/ 5080 w 218440"/>
                        <a:gd name="connsiteY5" fmla="*/ 71243 h 227168"/>
                        <a:gd name="connsiteX6" fmla="*/ 35560 w 218440"/>
                        <a:gd name="connsiteY6" fmla="*/ 40763 h 227168"/>
                        <a:gd name="connsiteX7" fmla="*/ 71120 w 218440"/>
                        <a:gd name="connsiteY7" fmla="*/ 20443 h 227168"/>
                        <a:gd name="connsiteX8" fmla="*/ 116840 w 218440"/>
                        <a:gd name="connsiteY8" fmla="*/ 5203 h 227168"/>
                        <a:gd name="connsiteX9" fmla="*/ 218440 w 218440"/>
                        <a:gd name="connsiteY9" fmla="*/ 123 h 2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227168">
                          <a:moveTo>
                            <a:pt x="208280" y="218563"/>
                          </a:moveTo>
                          <a:cubicBezTo>
                            <a:pt x="160666" y="226499"/>
                            <a:pt x="134381" y="233108"/>
                            <a:pt x="76200" y="218563"/>
                          </a:cubicBezTo>
                          <a:cubicBezTo>
                            <a:pt x="59772" y="214456"/>
                            <a:pt x="47534" y="200057"/>
                            <a:pt x="35560" y="188083"/>
                          </a:cubicBezTo>
                          <a:cubicBezTo>
                            <a:pt x="30480" y="183003"/>
                            <a:pt x="24919" y="178362"/>
                            <a:pt x="20320" y="172843"/>
                          </a:cubicBezTo>
                          <a:cubicBezTo>
                            <a:pt x="11345" y="162073"/>
                            <a:pt x="6211" y="149705"/>
                            <a:pt x="0" y="137283"/>
                          </a:cubicBezTo>
                          <a:cubicBezTo>
                            <a:pt x="1693" y="115270"/>
                            <a:pt x="-2553" y="91960"/>
                            <a:pt x="5080" y="71243"/>
                          </a:cubicBezTo>
                          <a:cubicBezTo>
                            <a:pt x="10047" y="57761"/>
                            <a:pt x="23085" y="47892"/>
                            <a:pt x="35560" y="40763"/>
                          </a:cubicBezTo>
                          <a:cubicBezTo>
                            <a:pt x="47413" y="33990"/>
                            <a:pt x="58613" y="25915"/>
                            <a:pt x="71120" y="20443"/>
                          </a:cubicBezTo>
                          <a:cubicBezTo>
                            <a:pt x="85837" y="14004"/>
                            <a:pt x="100842" y="6657"/>
                            <a:pt x="116840" y="5203"/>
                          </a:cubicBezTo>
                          <a:cubicBezTo>
                            <a:pt x="187897" y="-1257"/>
                            <a:pt x="154017" y="123"/>
                            <a:pt x="218440" y="123"/>
                          </a:cubicBezTo>
                        </a:path>
                      </a:pathLst>
                    </a:custGeom>
                    <a:noFill/>
                    <a:ln w="6350">
                      <a:solidFill>
                        <a:srgbClr val="409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grpSp>
            <p:nvGrpSpPr>
              <p:cNvPr id="4" name="Gruppe 3">
                <a:extLst>
                  <a:ext uri="{FF2B5EF4-FFF2-40B4-BE49-F238E27FC236}">
                    <a16:creationId xmlns:a16="http://schemas.microsoft.com/office/drawing/2014/main" id="{102F9C21-2D0B-8D1F-1D2F-2F5A614A2B92}"/>
                  </a:ext>
                </a:extLst>
              </p:cNvPr>
              <p:cNvGrpSpPr/>
              <p:nvPr/>
            </p:nvGrpSpPr>
            <p:grpSpPr>
              <a:xfrm>
                <a:off x="1537016" y="1473091"/>
                <a:ext cx="7519458" cy="4432637"/>
                <a:chOff x="1537016" y="1473091"/>
                <a:chExt cx="7519458" cy="4432637"/>
              </a:xfrm>
            </p:grpSpPr>
            <p:grpSp>
              <p:nvGrpSpPr>
                <p:cNvPr id="77865" name="Group 77864">
                  <a:extLst>
                    <a:ext uri="{FF2B5EF4-FFF2-40B4-BE49-F238E27FC236}">
                      <a16:creationId xmlns:a16="http://schemas.microsoft.com/office/drawing/2014/main" id="{65D39914-8A12-456F-389D-DBB303835FCB}"/>
                    </a:ext>
                  </a:extLst>
                </p:cNvPr>
                <p:cNvGrpSpPr/>
                <p:nvPr/>
              </p:nvGrpSpPr>
              <p:grpSpPr>
                <a:xfrm>
                  <a:off x="1537016" y="3223716"/>
                  <a:ext cx="7519458" cy="2038021"/>
                  <a:chOff x="1537016" y="2982416"/>
                  <a:chExt cx="7519458" cy="2038021"/>
                </a:xfrm>
              </p:grpSpPr>
              <p:pic>
                <p:nvPicPr>
                  <p:cNvPr id="25" name="Picture 11">
                    <a:extLst>
                      <a:ext uri="{FF2B5EF4-FFF2-40B4-BE49-F238E27FC236}">
                        <a16:creationId xmlns:a16="http://schemas.microsoft.com/office/drawing/2014/main" id="{DEF0B74F-B48A-0052-D163-9A3EF095A8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477" b="89720" l="884" r="94698">
                                <a14:foregroundMark x1="25773" y1="43925" x2="25773" y2="43925"/>
                                <a14:foregroundMark x1="24006" y1="32710" x2="24006" y2="32710"/>
                                <a14:foregroundMark x1="24153" y1="35514" x2="15906" y2="29907"/>
                                <a14:foregroundMark x1="15906" y1="29907" x2="15022" y2="30841"/>
                                <a14:foregroundMark x1="4566" y1="47664" x2="14728" y2="53271"/>
                                <a14:foregroundMark x1="48012" y1="85981" x2="53019" y2="89720"/>
                                <a14:foregroundMark x1="45508" y1="4673" x2="52430" y2="7477"/>
                                <a14:foregroundMark x1="52430" y1="7477" x2="52430" y2="7477"/>
                                <a14:foregroundMark x1="25479" y1="23364" x2="25773" y2="37383"/>
                                <a14:foregroundMark x1="25626" y1="74766" x2="24006" y2="59813"/>
                                <a14:foregroundMark x1="21060" y1="69159" x2="23711" y2="70093"/>
                                <a14:foregroundMark x1="1139" y1="34327" x2="884" y2="32710"/>
                                <a14:foregroundMark x1="2209" y1="41121" x2="1815" y2="38618"/>
                                <a14:foregroundMark x1="3240" y1="45794" x2="3535" y2="53271"/>
                                <a14:foregroundMark x1="94698" y1="45794" x2="81443" y2="43925"/>
                                <a14:foregroundMark x1="77761" y1="17757" x2="83800" y2="30841"/>
                                <a14:foregroundMark x1="83800" y1="30841" x2="84094" y2="31776"/>
                                <a14:foregroundMark x1="79087" y1="80374" x2="93078" y2="48598"/>
                                <a14:foregroundMark x1="82180" y1="81308" x2="83505" y2="77570"/>
                                <a14:foregroundMark x1="83505" y1="80374" x2="86892" y2="74766"/>
                                <a14:foregroundMark x1="20177" y1="23364" x2="21797" y2="22430"/>
                                <a14:foregroundMark x1="17084" y1="70093" x2="18851" y2="71963"/>
                                <a14:foregroundMark x1="10457" y1="62617" x2="13844" y2="64486"/>
                                <a14:foregroundMark x1="19293" y1="71028" x2="26215" y2="78505"/>
                                <a14:foregroundMark x1="26215" y1="78505" x2="26510" y2="77570"/>
                                <a14:backgroundMark x1="1031" y1="31776" x2="1031" y2="31776"/>
                                <a14:backgroundMark x1="589" y1="32710" x2="442" y2="34579"/>
                              </a14:backgroundRemoval>
                            </a14:imgEffect>
                          </a14:imgLayer>
                        </a14:imgProps>
                      </a:ext>
                      <a:ext uri="{28A0092B-C50C-407E-A947-70E740481C1C}">
                        <a14:useLocalDpi xmlns:a14="http://schemas.microsoft.com/office/drawing/2010/main"/>
                      </a:ext>
                    </a:extLst>
                  </a:blip>
                  <a:srcRect/>
                  <a:stretch/>
                </p:blipFill>
                <p:spPr bwMode="auto">
                  <a:xfrm rot="20218997">
                    <a:off x="1537016" y="2982416"/>
                    <a:ext cx="7519458" cy="119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Rectangle 76828">
                    <a:extLst>
                      <a:ext uri="{FF2B5EF4-FFF2-40B4-BE49-F238E27FC236}">
                        <a16:creationId xmlns:a16="http://schemas.microsoft.com/office/drawing/2014/main" id="{86383307-49BC-F66F-02B7-3E2963455EAD}"/>
                      </a:ext>
                    </a:extLst>
                  </p:cNvPr>
                  <p:cNvSpPr/>
                  <p:nvPr/>
                </p:nvSpPr>
                <p:spPr>
                  <a:xfrm rot="20225728">
                    <a:off x="2789029" y="4262016"/>
                    <a:ext cx="943571" cy="361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6828" name="Rectangle 76827">
                    <a:extLst>
                      <a:ext uri="{FF2B5EF4-FFF2-40B4-BE49-F238E27FC236}">
                        <a16:creationId xmlns:a16="http://schemas.microsoft.com/office/drawing/2014/main" id="{290C8DFE-2F91-96D3-FB57-2CF288A2523F}"/>
                      </a:ext>
                    </a:extLst>
                  </p:cNvPr>
                  <p:cNvSpPr/>
                  <p:nvPr/>
                </p:nvSpPr>
                <p:spPr>
                  <a:xfrm rot="20225728">
                    <a:off x="3255098" y="4197157"/>
                    <a:ext cx="445770" cy="301960"/>
                  </a:xfrm>
                  <a:prstGeom prst="rect">
                    <a:avLst/>
                  </a:prstGeom>
                  <a:solidFill>
                    <a:srgbClr val="9933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7856" name="Freeform: Shape 77855">
                    <a:extLst>
                      <a:ext uri="{FF2B5EF4-FFF2-40B4-BE49-F238E27FC236}">
                        <a16:creationId xmlns:a16="http://schemas.microsoft.com/office/drawing/2014/main" id="{7960F285-679A-9CC6-FCC0-77C96BF7BC6D}"/>
                      </a:ext>
                    </a:extLst>
                  </p:cNvPr>
                  <p:cNvSpPr/>
                  <p:nvPr/>
                </p:nvSpPr>
                <p:spPr>
                  <a:xfrm>
                    <a:off x="2057019" y="3822352"/>
                    <a:ext cx="2124878" cy="1198085"/>
                  </a:xfrm>
                  <a:custGeom>
                    <a:avLst/>
                    <a:gdLst>
                      <a:gd name="connsiteX0" fmla="*/ 30480 w 2115353"/>
                      <a:gd name="connsiteY0" fmla="*/ 993488 h 1188560"/>
                      <a:gd name="connsiteX1" fmla="*/ 1158240 w 2115353"/>
                      <a:gd name="connsiteY1" fmla="*/ 347312 h 1188560"/>
                      <a:gd name="connsiteX2" fmla="*/ 1694688 w 2115353"/>
                      <a:gd name="connsiteY2" fmla="*/ 54704 h 1188560"/>
                      <a:gd name="connsiteX3" fmla="*/ 1975104 w 2115353"/>
                      <a:gd name="connsiteY3" fmla="*/ 18128 h 1188560"/>
                      <a:gd name="connsiteX4" fmla="*/ 2115312 w 2115353"/>
                      <a:gd name="connsiteY4" fmla="*/ 261968 h 1188560"/>
                      <a:gd name="connsiteX5" fmla="*/ 1962912 w 2115353"/>
                      <a:gd name="connsiteY5" fmla="*/ 578960 h 1188560"/>
                      <a:gd name="connsiteX6" fmla="*/ 1219200 w 2115353"/>
                      <a:gd name="connsiteY6" fmla="*/ 853280 h 1188560"/>
                      <a:gd name="connsiteX7" fmla="*/ 0 w 2115353"/>
                      <a:gd name="connsiteY7" fmla="*/ 1188560 h 1188560"/>
                      <a:gd name="connsiteX0" fmla="*/ 53340 w 2115353"/>
                      <a:gd name="connsiteY0" fmla="*/ 1012538 h 1188560"/>
                      <a:gd name="connsiteX1" fmla="*/ 1158240 w 2115353"/>
                      <a:gd name="connsiteY1" fmla="*/ 347312 h 1188560"/>
                      <a:gd name="connsiteX2" fmla="*/ 1694688 w 2115353"/>
                      <a:gd name="connsiteY2" fmla="*/ 54704 h 1188560"/>
                      <a:gd name="connsiteX3" fmla="*/ 1975104 w 2115353"/>
                      <a:gd name="connsiteY3" fmla="*/ 18128 h 1188560"/>
                      <a:gd name="connsiteX4" fmla="*/ 2115312 w 2115353"/>
                      <a:gd name="connsiteY4" fmla="*/ 261968 h 1188560"/>
                      <a:gd name="connsiteX5" fmla="*/ 1962912 w 2115353"/>
                      <a:gd name="connsiteY5" fmla="*/ 578960 h 1188560"/>
                      <a:gd name="connsiteX6" fmla="*/ 1219200 w 2115353"/>
                      <a:gd name="connsiteY6" fmla="*/ 853280 h 1188560"/>
                      <a:gd name="connsiteX7" fmla="*/ 0 w 2115353"/>
                      <a:gd name="connsiteY7" fmla="*/ 1188560 h 1188560"/>
                      <a:gd name="connsiteX0" fmla="*/ 62865 w 2124878"/>
                      <a:gd name="connsiteY0" fmla="*/ 1012538 h 1198085"/>
                      <a:gd name="connsiteX1" fmla="*/ 1167765 w 2124878"/>
                      <a:gd name="connsiteY1" fmla="*/ 347312 h 1198085"/>
                      <a:gd name="connsiteX2" fmla="*/ 1704213 w 2124878"/>
                      <a:gd name="connsiteY2" fmla="*/ 54704 h 1198085"/>
                      <a:gd name="connsiteX3" fmla="*/ 1984629 w 2124878"/>
                      <a:gd name="connsiteY3" fmla="*/ 18128 h 1198085"/>
                      <a:gd name="connsiteX4" fmla="*/ 2124837 w 2124878"/>
                      <a:gd name="connsiteY4" fmla="*/ 261968 h 1198085"/>
                      <a:gd name="connsiteX5" fmla="*/ 1972437 w 2124878"/>
                      <a:gd name="connsiteY5" fmla="*/ 578960 h 1198085"/>
                      <a:gd name="connsiteX6" fmla="*/ 1228725 w 2124878"/>
                      <a:gd name="connsiteY6" fmla="*/ 853280 h 1198085"/>
                      <a:gd name="connsiteX7" fmla="*/ 0 w 2124878"/>
                      <a:gd name="connsiteY7" fmla="*/ 1198085 h 119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878" h="1198085">
                        <a:moveTo>
                          <a:pt x="62865" y="1012538"/>
                        </a:moveTo>
                        <a:cubicBezTo>
                          <a:pt x="438785" y="797146"/>
                          <a:pt x="791845" y="562704"/>
                          <a:pt x="1167765" y="347312"/>
                        </a:cubicBezTo>
                        <a:cubicBezTo>
                          <a:pt x="1445133" y="190848"/>
                          <a:pt x="1568069" y="109568"/>
                          <a:pt x="1704213" y="54704"/>
                        </a:cubicBezTo>
                        <a:cubicBezTo>
                          <a:pt x="1840357" y="-160"/>
                          <a:pt x="1914525" y="-16416"/>
                          <a:pt x="1984629" y="18128"/>
                        </a:cubicBezTo>
                        <a:cubicBezTo>
                          <a:pt x="2054733" y="52672"/>
                          <a:pt x="2126869" y="168496"/>
                          <a:pt x="2124837" y="261968"/>
                        </a:cubicBezTo>
                        <a:cubicBezTo>
                          <a:pt x="2122805" y="355440"/>
                          <a:pt x="2121789" y="480408"/>
                          <a:pt x="1972437" y="578960"/>
                        </a:cubicBezTo>
                        <a:cubicBezTo>
                          <a:pt x="1823085" y="677512"/>
                          <a:pt x="1555877" y="751680"/>
                          <a:pt x="1228725" y="853280"/>
                        </a:cubicBezTo>
                        <a:cubicBezTo>
                          <a:pt x="901573" y="954880"/>
                          <a:pt x="446024" y="1081245"/>
                          <a:pt x="0" y="1198085"/>
                        </a:cubicBez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nvGrpSpPr>
                <p:cNvPr id="77824" name="Group 77823">
                  <a:extLst>
                    <a:ext uri="{FF2B5EF4-FFF2-40B4-BE49-F238E27FC236}">
                      <a16:creationId xmlns:a16="http://schemas.microsoft.com/office/drawing/2014/main" id="{1F5365F3-420B-F676-C467-5FCEC55E57D4}"/>
                    </a:ext>
                  </a:extLst>
                </p:cNvPr>
                <p:cNvGrpSpPr>
                  <a:grpSpLocks noChangeAspect="1"/>
                </p:cNvGrpSpPr>
                <p:nvPr/>
              </p:nvGrpSpPr>
              <p:grpSpPr>
                <a:xfrm rot="11335013">
                  <a:off x="5990153" y="2991130"/>
                  <a:ext cx="1844269" cy="2914598"/>
                  <a:chOff x="3930496" y="2175298"/>
                  <a:chExt cx="494908" cy="782130"/>
                </a:xfrm>
              </p:grpSpPr>
              <p:cxnSp>
                <p:nvCxnSpPr>
                  <p:cNvPr id="77825" name="Straight Connector 77824">
                    <a:extLst>
                      <a:ext uri="{FF2B5EF4-FFF2-40B4-BE49-F238E27FC236}">
                        <a16:creationId xmlns:a16="http://schemas.microsoft.com/office/drawing/2014/main" id="{16E91522-0250-F0A4-9DA5-0422386984B6}"/>
                      </a:ext>
                    </a:extLst>
                  </p:cNvPr>
                  <p:cNvCxnSpPr>
                    <a:cxnSpLocks/>
                  </p:cNvCxnSpPr>
                  <p:nvPr/>
                </p:nvCxnSpPr>
                <p:spPr>
                  <a:xfrm flipH="1" flipV="1">
                    <a:off x="4207832" y="2349171"/>
                    <a:ext cx="217572" cy="608257"/>
                  </a:xfrm>
                  <a:prstGeom prst="line">
                    <a:avLst/>
                  </a:prstGeom>
                  <a:ln w="38100">
                    <a:solidFill>
                      <a:srgbClr val="111111"/>
                    </a:solidFill>
                  </a:ln>
                </p:spPr>
                <p:style>
                  <a:lnRef idx="1">
                    <a:schemeClr val="accent1"/>
                  </a:lnRef>
                  <a:fillRef idx="0">
                    <a:schemeClr val="accent1"/>
                  </a:fillRef>
                  <a:effectRef idx="0">
                    <a:schemeClr val="accent1"/>
                  </a:effectRef>
                  <a:fontRef idx="minor">
                    <a:schemeClr val="tx1"/>
                  </a:fontRef>
                </p:style>
              </p:cxnSp>
              <p:sp>
                <p:nvSpPr>
                  <p:cNvPr id="77826" name="Arc 77825">
                    <a:extLst>
                      <a:ext uri="{FF2B5EF4-FFF2-40B4-BE49-F238E27FC236}">
                        <a16:creationId xmlns:a16="http://schemas.microsoft.com/office/drawing/2014/main" id="{6E0B064D-97FD-4E9A-674D-63A4F4CB251E}"/>
                      </a:ext>
                    </a:extLst>
                  </p:cNvPr>
                  <p:cNvSpPr/>
                  <p:nvPr/>
                </p:nvSpPr>
                <p:spPr>
                  <a:xfrm rot="5082439" flipH="1">
                    <a:off x="3879097" y="2226697"/>
                    <a:ext cx="381709" cy="278911"/>
                  </a:xfrm>
                  <a:prstGeom prst="arc">
                    <a:avLst>
                      <a:gd name="adj1" fmla="val 16200000"/>
                      <a:gd name="adj2" fmla="val 19478355"/>
                    </a:avLst>
                  </a:prstGeom>
                  <a:ln w="38100">
                    <a:solidFill>
                      <a:srgbClr val="1111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grpSp>
              <p:nvGrpSpPr>
                <p:cNvPr id="28" name="Group 27">
                  <a:extLst>
                    <a:ext uri="{FF2B5EF4-FFF2-40B4-BE49-F238E27FC236}">
                      <a16:creationId xmlns:a16="http://schemas.microsoft.com/office/drawing/2014/main" id="{D510237E-C6C5-21BA-E611-8591D0B8CB61}"/>
                    </a:ext>
                  </a:extLst>
                </p:cNvPr>
                <p:cNvGrpSpPr>
                  <a:grpSpLocks noChangeAspect="1"/>
                </p:cNvGrpSpPr>
                <p:nvPr/>
              </p:nvGrpSpPr>
              <p:grpSpPr>
                <a:xfrm>
                  <a:off x="3355275" y="1473091"/>
                  <a:ext cx="1844269" cy="2914598"/>
                  <a:chOff x="3930496" y="2175298"/>
                  <a:chExt cx="494908" cy="782130"/>
                </a:xfrm>
              </p:grpSpPr>
              <p:cxnSp>
                <p:nvCxnSpPr>
                  <p:cNvPr id="26" name="Straight Connector 25">
                    <a:extLst>
                      <a:ext uri="{FF2B5EF4-FFF2-40B4-BE49-F238E27FC236}">
                        <a16:creationId xmlns:a16="http://schemas.microsoft.com/office/drawing/2014/main" id="{40CF6895-4BA1-1A67-E2E0-2CAF773A7FA7}"/>
                      </a:ext>
                    </a:extLst>
                  </p:cNvPr>
                  <p:cNvCxnSpPr>
                    <a:cxnSpLocks/>
                  </p:cNvCxnSpPr>
                  <p:nvPr/>
                </p:nvCxnSpPr>
                <p:spPr>
                  <a:xfrm flipH="1" flipV="1">
                    <a:off x="4207832" y="2349171"/>
                    <a:ext cx="217572" cy="608257"/>
                  </a:xfrm>
                  <a:prstGeom prst="line">
                    <a:avLst/>
                  </a:prstGeom>
                  <a:ln w="38100">
                    <a:solidFill>
                      <a:srgbClr val="111111"/>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1D5C41E7-CC7F-08A0-E931-D5EA9935B700}"/>
                      </a:ext>
                    </a:extLst>
                  </p:cNvPr>
                  <p:cNvSpPr/>
                  <p:nvPr/>
                </p:nvSpPr>
                <p:spPr>
                  <a:xfrm rot="5082439" flipH="1">
                    <a:off x="3879097" y="2226697"/>
                    <a:ext cx="381709" cy="278911"/>
                  </a:xfrm>
                  <a:prstGeom prst="arc">
                    <a:avLst>
                      <a:gd name="adj1" fmla="val 16200000"/>
                      <a:gd name="adj2" fmla="val 19478355"/>
                    </a:avLst>
                  </a:prstGeom>
                  <a:ln w="38100">
                    <a:solidFill>
                      <a:srgbClr val="1111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cxnSp>
              <p:nvCxnSpPr>
                <p:cNvPr id="77853" name="Straight Connector 77852">
                  <a:extLst>
                    <a:ext uri="{FF2B5EF4-FFF2-40B4-BE49-F238E27FC236}">
                      <a16:creationId xmlns:a16="http://schemas.microsoft.com/office/drawing/2014/main" id="{04DD0633-32CD-50E4-709B-F0012FFF7A0E}"/>
                    </a:ext>
                  </a:extLst>
                </p:cNvPr>
                <p:cNvCxnSpPr>
                  <a:cxnSpLocks/>
                </p:cNvCxnSpPr>
                <p:nvPr/>
              </p:nvCxnSpPr>
              <p:spPr>
                <a:xfrm>
                  <a:off x="5025390" y="3904649"/>
                  <a:ext cx="174154" cy="48304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809" name="Straight Connector 76808">
                  <a:extLst>
                    <a:ext uri="{FF2B5EF4-FFF2-40B4-BE49-F238E27FC236}">
                      <a16:creationId xmlns:a16="http://schemas.microsoft.com/office/drawing/2014/main" id="{A36BFF45-71C9-A881-1DC7-19C9CD2A76F5}"/>
                    </a:ext>
                  </a:extLst>
                </p:cNvPr>
                <p:cNvCxnSpPr>
                  <a:cxnSpLocks/>
                </p:cNvCxnSpPr>
                <p:nvPr/>
              </p:nvCxnSpPr>
              <p:spPr>
                <a:xfrm>
                  <a:off x="4816634" y="3314270"/>
                  <a:ext cx="62071" cy="167640"/>
                </a:xfrm>
                <a:prstGeom prst="line">
                  <a:avLst/>
                </a:prstGeom>
                <a:ln w="44450">
                  <a:solidFill>
                    <a:srgbClr val="82C836"/>
                  </a:solidFill>
                </a:ln>
              </p:spPr>
              <p:style>
                <a:lnRef idx="1">
                  <a:schemeClr val="accent1"/>
                </a:lnRef>
                <a:fillRef idx="0">
                  <a:schemeClr val="accent1"/>
                </a:fillRef>
                <a:effectRef idx="0">
                  <a:schemeClr val="accent1"/>
                </a:effectRef>
                <a:fontRef idx="minor">
                  <a:schemeClr val="tx1"/>
                </a:fontRef>
              </p:style>
            </p:cxnSp>
            <p:grpSp>
              <p:nvGrpSpPr>
                <p:cNvPr id="77866" name="Group 77865">
                  <a:extLst>
                    <a:ext uri="{FF2B5EF4-FFF2-40B4-BE49-F238E27FC236}">
                      <a16:creationId xmlns:a16="http://schemas.microsoft.com/office/drawing/2014/main" id="{89381E43-9344-18F7-3E6B-6D618A498043}"/>
                    </a:ext>
                  </a:extLst>
                </p:cNvPr>
                <p:cNvGrpSpPr/>
                <p:nvPr/>
              </p:nvGrpSpPr>
              <p:grpSpPr>
                <a:xfrm>
                  <a:off x="6227445" y="2865810"/>
                  <a:ext cx="217204" cy="1147201"/>
                  <a:chOff x="6227445" y="2624510"/>
                  <a:chExt cx="217204" cy="1147201"/>
                </a:xfrm>
              </p:grpSpPr>
              <p:cxnSp>
                <p:nvCxnSpPr>
                  <p:cNvPr id="76800" name="Straight Connector 76799">
                    <a:extLst>
                      <a:ext uri="{FF2B5EF4-FFF2-40B4-BE49-F238E27FC236}">
                        <a16:creationId xmlns:a16="http://schemas.microsoft.com/office/drawing/2014/main" id="{2EE15A0F-D759-AB70-4429-233F193C1D4E}"/>
                      </a:ext>
                    </a:extLst>
                  </p:cNvPr>
                  <p:cNvCxnSpPr>
                    <a:cxnSpLocks/>
                  </p:cNvCxnSpPr>
                  <p:nvPr/>
                </p:nvCxnSpPr>
                <p:spPr>
                  <a:xfrm>
                    <a:off x="6227445" y="2624510"/>
                    <a:ext cx="93345" cy="49037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811" name="Straight Connector 76810">
                    <a:extLst>
                      <a:ext uri="{FF2B5EF4-FFF2-40B4-BE49-F238E27FC236}">
                        <a16:creationId xmlns:a16="http://schemas.microsoft.com/office/drawing/2014/main" id="{3123EA5D-DA8F-7CE0-BAE1-96F48F933DC1}"/>
                      </a:ext>
                    </a:extLst>
                  </p:cNvPr>
                  <p:cNvCxnSpPr>
                    <a:cxnSpLocks/>
                  </p:cNvCxnSpPr>
                  <p:nvPr/>
                </p:nvCxnSpPr>
                <p:spPr>
                  <a:xfrm>
                    <a:off x="6413614" y="3602019"/>
                    <a:ext cx="31035" cy="169692"/>
                  </a:xfrm>
                  <a:prstGeom prst="line">
                    <a:avLst/>
                  </a:prstGeom>
                  <a:ln w="44450">
                    <a:solidFill>
                      <a:srgbClr val="82C836"/>
                    </a:solidFill>
                  </a:ln>
                </p:spPr>
                <p:style>
                  <a:lnRef idx="1">
                    <a:schemeClr val="accent1"/>
                  </a:lnRef>
                  <a:fillRef idx="0">
                    <a:schemeClr val="accent1"/>
                  </a:fillRef>
                  <a:effectRef idx="0">
                    <a:schemeClr val="accent1"/>
                  </a:effectRef>
                  <a:fontRef idx="minor">
                    <a:schemeClr val="tx1"/>
                  </a:fontRef>
                </p:style>
              </p:cxnSp>
            </p:grpSp>
          </p:grpSp>
        </p:grpSp>
      </p:grpSp>
      <p:grpSp>
        <p:nvGrpSpPr>
          <p:cNvPr id="7" name="Group 35">
            <a:extLst>
              <a:ext uri="{FF2B5EF4-FFF2-40B4-BE49-F238E27FC236}">
                <a16:creationId xmlns:a16="http://schemas.microsoft.com/office/drawing/2014/main" id="{3C40A83E-48A3-3F22-1FA6-D41E93603CE6}"/>
              </a:ext>
            </a:extLst>
          </p:cNvPr>
          <p:cNvGrpSpPr>
            <a:grpSpLocks/>
          </p:cNvGrpSpPr>
          <p:nvPr/>
        </p:nvGrpSpPr>
        <p:grpSpPr bwMode="auto">
          <a:xfrm>
            <a:off x="551007" y="285691"/>
            <a:ext cx="5544995" cy="665847"/>
            <a:chOff x="-152307" y="655461"/>
            <a:chExt cx="6099401" cy="666161"/>
          </a:xfrm>
        </p:grpSpPr>
        <p:sp>
          <p:nvSpPr>
            <p:cNvPr id="8" name="TextBox 31">
              <a:extLst>
                <a:ext uri="{FF2B5EF4-FFF2-40B4-BE49-F238E27FC236}">
                  <a16:creationId xmlns:a16="http://schemas.microsoft.com/office/drawing/2014/main" id="{F4451A4D-B0D8-34F2-225E-73AC1499F973}"/>
                </a:ext>
              </a:extLst>
            </p:cNvPr>
            <p:cNvSpPr txBox="1"/>
            <p:nvPr/>
          </p:nvSpPr>
          <p:spPr>
            <a:xfrm>
              <a:off x="-152307" y="655461"/>
              <a:ext cx="6099401" cy="646636"/>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Bådens manøvremidler</a:t>
              </a:r>
            </a:p>
          </p:txBody>
        </p:sp>
        <p:cxnSp>
          <p:nvCxnSpPr>
            <p:cNvPr id="9" name="Straight Connector 33">
              <a:extLst>
                <a:ext uri="{FF2B5EF4-FFF2-40B4-BE49-F238E27FC236}">
                  <a16:creationId xmlns:a16="http://schemas.microsoft.com/office/drawing/2014/main" id="{BBD809A2-6B6D-AFC4-E20D-AB1587C2221F}"/>
                </a:ext>
              </a:extLst>
            </p:cNvPr>
            <p:cNvCxnSpPr>
              <a:cxnSpLocks/>
            </p:cNvCxnSpPr>
            <p:nvPr/>
          </p:nvCxnSpPr>
          <p:spPr>
            <a:xfrm>
              <a:off x="2602332" y="1321622"/>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1CD235-FA0E-4424-9006-CCB595C72AC7}"/>
              </a:ext>
            </a:extLst>
          </p:cNvPr>
          <p:cNvGrpSpPr/>
          <p:nvPr/>
        </p:nvGrpSpPr>
        <p:grpSpPr>
          <a:xfrm>
            <a:off x="2775430" y="5496949"/>
            <a:ext cx="597320" cy="135313"/>
            <a:chOff x="3063650" y="3586297"/>
            <a:chExt cx="597320" cy="135313"/>
          </a:xfrm>
          <a:solidFill>
            <a:schemeClr val="bg1"/>
          </a:solidFill>
        </p:grpSpPr>
        <p:grpSp>
          <p:nvGrpSpPr>
            <p:cNvPr id="13" name="Group 3261">
              <a:extLst>
                <a:ext uri="{FF2B5EF4-FFF2-40B4-BE49-F238E27FC236}">
                  <a16:creationId xmlns:a16="http://schemas.microsoft.com/office/drawing/2014/main" id="{1777F0FA-17C2-41E2-A8B3-D620F92169D2}"/>
                </a:ext>
              </a:extLst>
            </p:cNvPr>
            <p:cNvGrpSpPr/>
            <p:nvPr/>
          </p:nvGrpSpPr>
          <p:grpSpPr>
            <a:xfrm>
              <a:off x="3310564" y="3597311"/>
              <a:ext cx="118394" cy="113284"/>
              <a:chOff x="0" y="0"/>
              <a:chExt cx="351702" cy="336523"/>
            </a:xfrm>
            <a:grpFill/>
          </p:grpSpPr>
          <p:sp>
            <p:nvSpPr>
              <p:cNvPr id="16" name="Shape 3258">
                <a:extLst>
                  <a:ext uri="{FF2B5EF4-FFF2-40B4-BE49-F238E27FC236}">
                    <a16:creationId xmlns:a16="http://schemas.microsoft.com/office/drawing/2014/main" id="{091453F3-A1D4-4A01-8B49-DC20A1613ECE}"/>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3259">
                <a:extLst>
                  <a:ext uri="{FF2B5EF4-FFF2-40B4-BE49-F238E27FC236}">
                    <a16:creationId xmlns:a16="http://schemas.microsoft.com/office/drawing/2014/main" id="{C3D299D4-B160-477E-9552-3D30DBE7B1A6}"/>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3260">
                <a:extLst>
                  <a:ext uri="{FF2B5EF4-FFF2-40B4-BE49-F238E27FC236}">
                    <a16:creationId xmlns:a16="http://schemas.microsoft.com/office/drawing/2014/main" id="{30D53113-01DA-486B-82AB-64F6E57975A5}"/>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4" name="Shape 3267">
              <a:extLst>
                <a:ext uri="{FF2B5EF4-FFF2-40B4-BE49-F238E27FC236}">
                  <a16:creationId xmlns:a16="http://schemas.microsoft.com/office/drawing/2014/main" id="{25B12901-9237-4787-AB9D-CAB69B93AAEC}"/>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3273">
              <a:extLst>
                <a:ext uri="{FF2B5EF4-FFF2-40B4-BE49-F238E27FC236}">
                  <a16:creationId xmlns:a16="http://schemas.microsoft.com/office/drawing/2014/main" id="{EB8BE37A-F2D2-473E-A767-0A56F202F457}"/>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6" name="Group 25">
            <a:extLst>
              <a:ext uri="{FF2B5EF4-FFF2-40B4-BE49-F238E27FC236}">
                <a16:creationId xmlns:a16="http://schemas.microsoft.com/office/drawing/2014/main" id="{7C301438-63CB-463B-8FBE-86EB6DA4B668}"/>
              </a:ext>
            </a:extLst>
          </p:cNvPr>
          <p:cNvGrpSpPr/>
          <p:nvPr/>
        </p:nvGrpSpPr>
        <p:grpSpPr>
          <a:xfrm>
            <a:off x="5797338" y="5496949"/>
            <a:ext cx="597320" cy="135313"/>
            <a:chOff x="3063650" y="3586297"/>
            <a:chExt cx="597320" cy="135313"/>
          </a:xfrm>
          <a:solidFill>
            <a:schemeClr val="bg1"/>
          </a:solidFill>
        </p:grpSpPr>
        <p:grpSp>
          <p:nvGrpSpPr>
            <p:cNvPr id="27" name="Group 3261">
              <a:extLst>
                <a:ext uri="{FF2B5EF4-FFF2-40B4-BE49-F238E27FC236}">
                  <a16:creationId xmlns:a16="http://schemas.microsoft.com/office/drawing/2014/main" id="{1D07BD36-3908-411D-9444-70BB456D8014}"/>
                </a:ext>
              </a:extLst>
            </p:cNvPr>
            <p:cNvGrpSpPr/>
            <p:nvPr/>
          </p:nvGrpSpPr>
          <p:grpSpPr>
            <a:xfrm>
              <a:off x="3310564" y="3597311"/>
              <a:ext cx="118394" cy="113284"/>
              <a:chOff x="0" y="0"/>
              <a:chExt cx="351702" cy="336523"/>
            </a:xfrm>
            <a:grpFill/>
          </p:grpSpPr>
          <p:sp>
            <p:nvSpPr>
              <p:cNvPr id="30" name="Shape 3258">
                <a:extLst>
                  <a:ext uri="{FF2B5EF4-FFF2-40B4-BE49-F238E27FC236}">
                    <a16:creationId xmlns:a16="http://schemas.microsoft.com/office/drawing/2014/main" id="{3885C2F3-6BBA-4CC9-9EF9-65629660C8C1}"/>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3259">
                <a:extLst>
                  <a:ext uri="{FF2B5EF4-FFF2-40B4-BE49-F238E27FC236}">
                    <a16:creationId xmlns:a16="http://schemas.microsoft.com/office/drawing/2014/main" id="{EAE69452-6996-4195-9F26-0007214FF1BE}"/>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3260">
                <a:extLst>
                  <a:ext uri="{FF2B5EF4-FFF2-40B4-BE49-F238E27FC236}">
                    <a16:creationId xmlns:a16="http://schemas.microsoft.com/office/drawing/2014/main" id="{516898B2-CD81-44F8-8EE2-D71C14BD81A6}"/>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8" name="Shape 3267">
              <a:extLst>
                <a:ext uri="{FF2B5EF4-FFF2-40B4-BE49-F238E27FC236}">
                  <a16:creationId xmlns:a16="http://schemas.microsoft.com/office/drawing/2014/main" id="{CBFD4EC2-AD30-4789-9D66-1FF9483D8AD1}"/>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3273">
              <a:extLst>
                <a:ext uri="{FF2B5EF4-FFF2-40B4-BE49-F238E27FC236}">
                  <a16:creationId xmlns:a16="http://schemas.microsoft.com/office/drawing/2014/main" id="{7B69303A-0BA5-42EB-9952-7FB11A563122}"/>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9" name="Group 38">
            <a:extLst>
              <a:ext uri="{FF2B5EF4-FFF2-40B4-BE49-F238E27FC236}">
                <a16:creationId xmlns:a16="http://schemas.microsoft.com/office/drawing/2014/main" id="{88A84DDB-1B81-45CE-BF45-96CB563BC568}"/>
              </a:ext>
            </a:extLst>
          </p:cNvPr>
          <p:cNvGrpSpPr/>
          <p:nvPr/>
        </p:nvGrpSpPr>
        <p:grpSpPr>
          <a:xfrm>
            <a:off x="8819246" y="5496949"/>
            <a:ext cx="597320" cy="135313"/>
            <a:chOff x="3063650" y="3586297"/>
            <a:chExt cx="597320" cy="135313"/>
          </a:xfrm>
          <a:solidFill>
            <a:schemeClr val="bg1"/>
          </a:solidFill>
        </p:grpSpPr>
        <p:grpSp>
          <p:nvGrpSpPr>
            <p:cNvPr id="40" name="Group 3261">
              <a:extLst>
                <a:ext uri="{FF2B5EF4-FFF2-40B4-BE49-F238E27FC236}">
                  <a16:creationId xmlns:a16="http://schemas.microsoft.com/office/drawing/2014/main" id="{37E2B0D5-56BD-4610-BB68-474899E8826F}"/>
                </a:ext>
              </a:extLst>
            </p:cNvPr>
            <p:cNvGrpSpPr/>
            <p:nvPr/>
          </p:nvGrpSpPr>
          <p:grpSpPr>
            <a:xfrm>
              <a:off x="3310564" y="3597311"/>
              <a:ext cx="118394" cy="113284"/>
              <a:chOff x="0" y="0"/>
              <a:chExt cx="351702" cy="336523"/>
            </a:xfrm>
            <a:grpFill/>
          </p:grpSpPr>
          <p:sp>
            <p:nvSpPr>
              <p:cNvPr id="43" name="Shape 3258">
                <a:extLst>
                  <a:ext uri="{FF2B5EF4-FFF2-40B4-BE49-F238E27FC236}">
                    <a16:creationId xmlns:a16="http://schemas.microsoft.com/office/drawing/2014/main" id="{506A0C39-4F7B-41CA-81F4-F94D9F93FB5B}"/>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 name="Shape 3259">
                <a:extLst>
                  <a:ext uri="{FF2B5EF4-FFF2-40B4-BE49-F238E27FC236}">
                    <a16:creationId xmlns:a16="http://schemas.microsoft.com/office/drawing/2014/main" id="{F9F331B4-C9D7-434A-9778-8EFA7E1D223D}"/>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60">
                <a:extLst>
                  <a:ext uri="{FF2B5EF4-FFF2-40B4-BE49-F238E27FC236}">
                    <a16:creationId xmlns:a16="http://schemas.microsoft.com/office/drawing/2014/main" id="{45657C24-6A79-4D73-B4F4-23F36AFF3001}"/>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1" name="Shape 3267">
              <a:extLst>
                <a:ext uri="{FF2B5EF4-FFF2-40B4-BE49-F238E27FC236}">
                  <a16:creationId xmlns:a16="http://schemas.microsoft.com/office/drawing/2014/main" id="{EDA1EB5A-32A2-40B8-B951-8C9C0D2398FA}"/>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3273">
              <a:extLst>
                <a:ext uri="{FF2B5EF4-FFF2-40B4-BE49-F238E27FC236}">
                  <a16:creationId xmlns:a16="http://schemas.microsoft.com/office/drawing/2014/main" id="{1F5E5696-7F0C-4770-AFF0-C3401A7FD80A}"/>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3" name="Group 35">
            <a:extLst>
              <a:ext uri="{FF2B5EF4-FFF2-40B4-BE49-F238E27FC236}">
                <a16:creationId xmlns:a16="http://schemas.microsoft.com/office/drawing/2014/main" id="{72736BA4-B674-4934-85F5-BD06BE2BD7BB}"/>
              </a:ext>
            </a:extLst>
          </p:cNvPr>
          <p:cNvGrpSpPr>
            <a:grpSpLocks/>
          </p:cNvGrpSpPr>
          <p:nvPr/>
        </p:nvGrpSpPr>
        <p:grpSpPr bwMode="auto">
          <a:xfrm>
            <a:off x="554182" y="284400"/>
            <a:ext cx="11083636" cy="1019175"/>
            <a:chOff x="-152307" y="655461"/>
            <a:chExt cx="12191818" cy="1019655"/>
          </a:xfrm>
        </p:grpSpPr>
        <p:sp>
          <p:nvSpPr>
            <p:cNvPr id="35" name="TextBox 31">
              <a:extLst>
                <a:ext uri="{FF2B5EF4-FFF2-40B4-BE49-F238E27FC236}">
                  <a16:creationId xmlns:a16="http://schemas.microsoft.com/office/drawing/2014/main" id="{69B925B0-2FC6-4FF5-B85C-28CAD0071D8A}"/>
                </a:ext>
              </a:extLst>
            </p:cNvPr>
            <p:cNvSpPr txBox="1"/>
            <p:nvPr/>
          </p:nvSpPr>
          <p:spPr>
            <a:xfrm>
              <a:off x="-152307" y="655461"/>
              <a:ext cx="12191818" cy="662032"/>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Styring i modsø</a:t>
              </a:r>
            </a:p>
          </p:txBody>
        </p:sp>
        <p:cxnSp>
          <p:nvCxnSpPr>
            <p:cNvPr id="36" name="Straight Connector 33">
              <a:extLst>
                <a:ext uri="{FF2B5EF4-FFF2-40B4-BE49-F238E27FC236}">
                  <a16:creationId xmlns:a16="http://schemas.microsoft.com/office/drawing/2014/main" id="{66B17A14-8B95-4DD8-95AF-BDBC7B8F19ED}"/>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7" name="TextBox 32">
              <a:extLst>
                <a:ext uri="{FF2B5EF4-FFF2-40B4-BE49-F238E27FC236}">
                  <a16:creationId xmlns:a16="http://schemas.microsoft.com/office/drawing/2014/main" id="{0D6C51A3-DB54-4A78-823F-9D597EA7E5F2}"/>
                </a:ext>
              </a:extLst>
            </p:cNvPr>
            <p:cNvSpPr txBox="1">
              <a:spLocks noChangeArrowheads="1"/>
            </p:cNvSpPr>
            <p:nvPr/>
          </p:nvSpPr>
          <p:spPr bwMode="auto">
            <a:xfrm>
              <a:off x="-147544" y="1195089"/>
              <a:ext cx="12182292" cy="4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Styreteknik</a:t>
              </a:r>
            </a:p>
          </p:txBody>
        </p:sp>
      </p:grpSp>
      <p:pic>
        <p:nvPicPr>
          <p:cNvPr id="20" name="Billede 19">
            <a:extLst>
              <a:ext uri="{FF2B5EF4-FFF2-40B4-BE49-F238E27FC236}">
                <a16:creationId xmlns:a16="http://schemas.microsoft.com/office/drawing/2014/main" id="{470264E6-2D44-423A-B6E2-6720B18F7F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4577" y="2568814"/>
            <a:ext cx="7802846" cy="2361219"/>
          </a:xfrm>
          <a:prstGeom prst="rect">
            <a:avLst/>
          </a:prstGeom>
        </p:spPr>
      </p:pic>
      <p:sp>
        <p:nvSpPr>
          <p:cNvPr id="2" name="TextBox 1">
            <a:extLst>
              <a:ext uri="{FF2B5EF4-FFF2-40B4-BE49-F238E27FC236}">
                <a16:creationId xmlns:a16="http://schemas.microsoft.com/office/drawing/2014/main" id="{72960FF6-E428-FFF8-D19A-B6B28049683B}"/>
              </a:ext>
            </a:extLst>
          </p:cNvPr>
          <p:cNvSpPr txBox="1"/>
          <p:nvPr/>
        </p:nvSpPr>
        <p:spPr>
          <a:xfrm>
            <a:off x="2117943" y="5306396"/>
            <a:ext cx="7852617" cy="723275"/>
          </a:xfrm>
          <a:prstGeom prst="rect">
            <a:avLst/>
          </a:prstGeom>
          <a:noFill/>
        </p:spPr>
        <p:txBody>
          <a:bodyPr wrap="square">
            <a:spAutoFit/>
          </a:bodyPr>
          <a:lstStyle/>
          <a:p>
            <a:pPr algn="ctr" eaLnBrk="1" fontAlgn="auto" hangingPunct="1">
              <a:spcBef>
                <a:spcPts val="60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Båden ”hænger” på to bølgetoppe: Risiko for at overbelaste båden</a:t>
            </a:r>
          </a:p>
          <a:p>
            <a:pPr algn="ctr" eaLnBrk="1" fontAlgn="auto" hangingPunct="1">
              <a:spcBef>
                <a:spcPts val="60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Båden hænger på én bølgetop: Risiko for at vand løber ind over rælingen</a:t>
            </a:r>
          </a:p>
        </p:txBody>
      </p:sp>
    </p:spTree>
    <p:extLst>
      <p:ext uri="{BB962C8B-B14F-4D97-AF65-F5344CB8AC3E}">
        <p14:creationId xmlns:p14="http://schemas.microsoft.com/office/powerpoint/2010/main" val="642799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1CD235-FA0E-4424-9006-CCB595C72AC7}"/>
              </a:ext>
            </a:extLst>
          </p:cNvPr>
          <p:cNvGrpSpPr/>
          <p:nvPr/>
        </p:nvGrpSpPr>
        <p:grpSpPr>
          <a:xfrm>
            <a:off x="2775430" y="5496949"/>
            <a:ext cx="597320" cy="135313"/>
            <a:chOff x="3063650" y="3586297"/>
            <a:chExt cx="597320" cy="135313"/>
          </a:xfrm>
          <a:solidFill>
            <a:schemeClr val="bg1"/>
          </a:solidFill>
        </p:grpSpPr>
        <p:grpSp>
          <p:nvGrpSpPr>
            <p:cNvPr id="13" name="Group 3261">
              <a:extLst>
                <a:ext uri="{FF2B5EF4-FFF2-40B4-BE49-F238E27FC236}">
                  <a16:creationId xmlns:a16="http://schemas.microsoft.com/office/drawing/2014/main" id="{1777F0FA-17C2-41E2-A8B3-D620F92169D2}"/>
                </a:ext>
              </a:extLst>
            </p:cNvPr>
            <p:cNvGrpSpPr/>
            <p:nvPr/>
          </p:nvGrpSpPr>
          <p:grpSpPr>
            <a:xfrm>
              <a:off x="3310564" y="3597311"/>
              <a:ext cx="118394" cy="113284"/>
              <a:chOff x="0" y="0"/>
              <a:chExt cx="351702" cy="336523"/>
            </a:xfrm>
            <a:grpFill/>
          </p:grpSpPr>
          <p:sp>
            <p:nvSpPr>
              <p:cNvPr id="16" name="Shape 3258">
                <a:extLst>
                  <a:ext uri="{FF2B5EF4-FFF2-40B4-BE49-F238E27FC236}">
                    <a16:creationId xmlns:a16="http://schemas.microsoft.com/office/drawing/2014/main" id="{091453F3-A1D4-4A01-8B49-DC20A1613ECE}"/>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3259">
                <a:extLst>
                  <a:ext uri="{FF2B5EF4-FFF2-40B4-BE49-F238E27FC236}">
                    <a16:creationId xmlns:a16="http://schemas.microsoft.com/office/drawing/2014/main" id="{C3D299D4-B160-477E-9552-3D30DBE7B1A6}"/>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3260">
                <a:extLst>
                  <a:ext uri="{FF2B5EF4-FFF2-40B4-BE49-F238E27FC236}">
                    <a16:creationId xmlns:a16="http://schemas.microsoft.com/office/drawing/2014/main" id="{30D53113-01DA-486B-82AB-64F6E57975A5}"/>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4" name="Shape 3267">
              <a:extLst>
                <a:ext uri="{FF2B5EF4-FFF2-40B4-BE49-F238E27FC236}">
                  <a16:creationId xmlns:a16="http://schemas.microsoft.com/office/drawing/2014/main" id="{25B12901-9237-4787-AB9D-CAB69B93AAEC}"/>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3273">
              <a:extLst>
                <a:ext uri="{FF2B5EF4-FFF2-40B4-BE49-F238E27FC236}">
                  <a16:creationId xmlns:a16="http://schemas.microsoft.com/office/drawing/2014/main" id="{EB8BE37A-F2D2-473E-A767-0A56F202F457}"/>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6" name="Group 25">
            <a:extLst>
              <a:ext uri="{FF2B5EF4-FFF2-40B4-BE49-F238E27FC236}">
                <a16:creationId xmlns:a16="http://schemas.microsoft.com/office/drawing/2014/main" id="{7C301438-63CB-463B-8FBE-86EB6DA4B668}"/>
              </a:ext>
            </a:extLst>
          </p:cNvPr>
          <p:cNvGrpSpPr/>
          <p:nvPr/>
        </p:nvGrpSpPr>
        <p:grpSpPr>
          <a:xfrm>
            <a:off x="5797338" y="5496949"/>
            <a:ext cx="597320" cy="135313"/>
            <a:chOff x="3063650" y="3586297"/>
            <a:chExt cx="597320" cy="135313"/>
          </a:xfrm>
          <a:solidFill>
            <a:schemeClr val="bg1"/>
          </a:solidFill>
        </p:grpSpPr>
        <p:grpSp>
          <p:nvGrpSpPr>
            <p:cNvPr id="27" name="Group 3261">
              <a:extLst>
                <a:ext uri="{FF2B5EF4-FFF2-40B4-BE49-F238E27FC236}">
                  <a16:creationId xmlns:a16="http://schemas.microsoft.com/office/drawing/2014/main" id="{1D07BD36-3908-411D-9444-70BB456D8014}"/>
                </a:ext>
              </a:extLst>
            </p:cNvPr>
            <p:cNvGrpSpPr/>
            <p:nvPr/>
          </p:nvGrpSpPr>
          <p:grpSpPr>
            <a:xfrm>
              <a:off x="3310564" y="3597311"/>
              <a:ext cx="118394" cy="113284"/>
              <a:chOff x="0" y="0"/>
              <a:chExt cx="351702" cy="336523"/>
            </a:xfrm>
            <a:grpFill/>
          </p:grpSpPr>
          <p:sp>
            <p:nvSpPr>
              <p:cNvPr id="30" name="Shape 3258">
                <a:extLst>
                  <a:ext uri="{FF2B5EF4-FFF2-40B4-BE49-F238E27FC236}">
                    <a16:creationId xmlns:a16="http://schemas.microsoft.com/office/drawing/2014/main" id="{3885C2F3-6BBA-4CC9-9EF9-65629660C8C1}"/>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3259">
                <a:extLst>
                  <a:ext uri="{FF2B5EF4-FFF2-40B4-BE49-F238E27FC236}">
                    <a16:creationId xmlns:a16="http://schemas.microsoft.com/office/drawing/2014/main" id="{EAE69452-6996-4195-9F26-0007214FF1BE}"/>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3260">
                <a:extLst>
                  <a:ext uri="{FF2B5EF4-FFF2-40B4-BE49-F238E27FC236}">
                    <a16:creationId xmlns:a16="http://schemas.microsoft.com/office/drawing/2014/main" id="{516898B2-CD81-44F8-8EE2-D71C14BD81A6}"/>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8" name="Shape 3267">
              <a:extLst>
                <a:ext uri="{FF2B5EF4-FFF2-40B4-BE49-F238E27FC236}">
                  <a16:creationId xmlns:a16="http://schemas.microsoft.com/office/drawing/2014/main" id="{CBFD4EC2-AD30-4789-9D66-1FF9483D8AD1}"/>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3273">
              <a:extLst>
                <a:ext uri="{FF2B5EF4-FFF2-40B4-BE49-F238E27FC236}">
                  <a16:creationId xmlns:a16="http://schemas.microsoft.com/office/drawing/2014/main" id="{7B69303A-0BA5-42EB-9952-7FB11A563122}"/>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9" name="Group 38">
            <a:extLst>
              <a:ext uri="{FF2B5EF4-FFF2-40B4-BE49-F238E27FC236}">
                <a16:creationId xmlns:a16="http://schemas.microsoft.com/office/drawing/2014/main" id="{88A84DDB-1B81-45CE-BF45-96CB563BC568}"/>
              </a:ext>
            </a:extLst>
          </p:cNvPr>
          <p:cNvGrpSpPr/>
          <p:nvPr/>
        </p:nvGrpSpPr>
        <p:grpSpPr>
          <a:xfrm>
            <a:off x="8819246" y="5496949"/>
            <a:ext cx="597320" cy="135313"/>
            <a:chOff x="3063650" y="3586297"/>
            <a:chExt cx="597320" cy="135313"/>
          </a:xfrm>
          <a:solidFill>
            <a:schemeClr val="bg1"/>
          </a:solidFill>
        </p:grpSpPr>
        <p:grpSp>
          <p:nvGrpSpPr>
            <p:cNvPr id="40" name="Group 3261">
              <a:extLst>
                <a:ext uri="{FF2B5EF4-FFF2-40B4-BE49-F238E27FC236}">
                  <a16:creationId xmlns:a16="http://schemas.microsoft.com/office/drawing/2014/main" id="{37E2B0D5-56BD-4610-BB68-474899E8826F}"/>
                </a:ext>
              </a:extLst>
            </p:cNvPr>
            <p:cNvGrpSpPr/>
            <p:nvPr/>
          </p:nvGrpSpPr>
          <p:grpSpPr>
            <a:xfrm>
              <a:off x="3310564" y="3597311"/>
              <a:ext cx="118394" cy="113284"/>
              <a:chOff x="0" y="0"/>
              <a:chExt cx="351702" cy="336523"/>
            </a:xfrm>
            <a:grpFill/>
          </p:grpSpPr>
          <p:sp>
            <p:nvSpPr>
              <p:cNvPr id="43" name="Shape 3258">
                <a:extLst>
                  <a:ext uri="{FF2B5EF4-FFF2-40B4-BE49-F238E27FC236}">
                    <a16:creationId xmlns:a16="http://schemas.microsoft.com/office/drawing/2014/main" id="{506A0C39-4F7B-41CA-81F4-F94D9F93FB5B}"/>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 name="Shape 3259">
                <a:extLst>
                  <a:ext uri="{FF2B5EF4-FFF2-40B4-BE49-F238E27FC236}">
                    <a16:creationId xmlns:a16="http://schemas.microsoft.com/office/drawing/2014/main" id="{F9F331B4-C9D7-434A-9778-8EFA7E1D223D}"/>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60">
                <a:extLst>
                  <a:ext uri="{FF2B5EF4-FFF2-40B4-BE49-F238E27FC236}">
                    <a16:creationId xmlns:a16="http://schemas.microsoft.com/office/drawing/2014/main" id="{45657C24-6A79-4D73-B4F4-23F36AFF3001}"/>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1" name="Shape 3267">
              <a:extLst>
                <a:ext uri="{FF2B5EF4-FFF2-40B4-BE49-F238E27FC236}">
                  <a16:creationId xmlns:a16="http://schemas.microsoft.com/office/drawing/2014/main" id="{EDA1EB5A-32A2-40B8-B951-8C9C0D2398FA}"/>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3273">
              <a:extLst>
                <a:ext uri="{FF2B5EF4-FFF2-40B4-BE49-F238E27FC236}">
                  <a16:creationId xmlns:a16="http://schemas.microsoft.com/office/drawing/2014/main" id="{1F5E5696-7F0C-4770-AFF0-C3401A7FD80A}"/>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7" name="TextBox 46">
            <a:extLst>
              <a:ext uri="{FF2B5EF4-FFF2-40B4-BE49-F238E27FC236}">
                <a16:creationId xmlns:a16="http://schemas.microsoft.com/office/drawing/2014/main" id="{DA6EBD46-FAE5-48D7-9A81-D779FC3152B9}"/>
              </a:ext>
            </a:extLst>
          </p:cNvPr>
          <p:cNvSpPr txBox="1">
            <a:spLocks noChangeArrowheads="1"/>
          </p:cNvSpPr>
          <p:nvPr/>
        </p:nvSpPr>
        <p:spPr bwMode="auto">
          <a:xfrm>
            <a:off x="3332163" y="1195388"/>
            <a:ext cx="5527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en-US" altLang="da-DK" sz="1200" dirty="0"/>
              <a:t> </a:t>
            </a:r>
          </a:p>
        </p:txBody>
      </p:sp>
      <p:grpSp>
        <p:nvGrpSpPr>
          <p:cNvPr id="38" name="Group 35">
            <a:extLst>
              <a:ext uri="{FF2B5EF4-FFF2-40B4-BE49-F238E27FC236}">
                <a16:creationId xmlns:a16="http://schemas.microsoft.com/office/drawing/2014/main" id="{71E6756E-C7BD-45AB-AF72-EAD5ADCC015E}"/>
              </a:ext>
            </a:extLst>
          </p:cNvPr>
          <p:cNvGrpSpPr>
            <a:grpSpLocks/>
          </p:cNvGrpSpPr>
          <p:nvPr/>
        </p:nvGrpSpPr>
        <p:grpSpPr bwMode="auto">
          <a:xfrm>
            <a:off x="554182" y="284400"/>
            <a:ext cx="11083636" cy="1019175"/>
            <a:chOff x="-152307" y="655461"/>
            <a:chExt cx="12191818" cy="1019655"/>
          </a:xfrm>
        </p:grpSpPr>
        <p:sp>
          <p:nvSpPr>
            <p:cNvPr id="49" name="TextBox 31">
              <a:extLst>
                <a:ext uri="{FF2B5EF4-FFF2-40B4-BE49-F238E27FC236}">
                  <a16:creationId xmlns:a16="http://schemas.microsoft.com/office/drawing/2014/main" id="{EFAA0C2F-6028-4161-B0C6-21F0633DA2CA}"/>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Styring i ”store” bølger</a:t>
              </a:r>
            </a:p>
          </p:txBody>
        </p:sp>
        <p:cxnSp>
          <p:nvCxnSpPr>
            <p:cNvPr id="50" name="Straight Connector 33">
              <a:extLst>
                <a:ext uri="{FF2B5EF4-FFF2-40B4-BE49-F238E27FC236}">
                  <a16:creationId xmlns:a16="http://schemas.microsoft.com/office/drawing/2014/main" id="{A5DFB219-9161-453C-9BB4-992347CE039B}"/>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51" name="TextBox 32">
              <a:extLst>
                <a:ext uri="{FF2B5EF4-FFF2-40B4-BE49-F238E27FC236}">
                  <a16:creationId xmlns:a16="http://schemas.microsoft.com/office/drawing/2014/main" id="{ACCCBEA2-6FE2-4075-B63A-DC297446D61E}"/>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Styreteknik</a:t>
              </a:r>
            </a:p>
          </p:txBody>
        </p:sp>
      </p:grpSp>
      <p:pic>
        <p:nvPicPr>
          <p:cNvPr id="3" name="Billede 2" descr="Et billede, der indeholder nattehimmel&#10;&#10;Automatisk genereret beskrivelse">
            <a:extLst>
              <a:ext uri="{FF2B5EF4-FFF2-40B4-BE49-F238E27FC236}">
                <a16:creationId xmlns:a16="http://schemas.microsoft.com/office/drawing/2014/main" id="{EBFD9A99-D320-4BF7-8AD3-1BF5D82491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556" y="2099849"/>
            <a:ext cx="3419863" cy="2353061"/>
          </a:xfrm>
          <a:prstGeom prst="rect">
            <a:avLst/>
          </a:prstGeom>
        </p:spPr>
      </p:pic>
      <p:pic>
        <p:nvPicPr>
          <p:cNvPr id="5" name="Billede 4" descr="Et billede, der indeholder mørk, nattehimmel&#10;&#10;Automatisk genereret beskrivelse">
            <a:extLst>
              <a:ext uri="{FF2B5EF4-FFF2-40B4-BE49-F238E27FC236}">
                <a16:creationId xmlns:a16="http://schemas.microsoft.com/office/drawing/2014/main" id="{6CD6ED15-CD17-440A-A1CF-A05392977B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5439" y="2551430"/>
            <a:ext cx="3419863" cy="1901956"/>
          </a:xfrm>
          <a:prstGeom prst="rect">
            <a:avLst/>
          </a:prstGeom>
        </p:spPr>
      </p:pic>
      <p:pic>
        <p:nvPicPr>
          <p:cNvPr id="7" name="Billede 6" descr="Et billede, der indeholder nattehimmel&#10;&#10;Automatisk genereret beskrivelse">
            <a:extLst>
              <a:ext uri="{FF2B5EF4-FFF2-40B4-BE49-F238E27FC236}">
                <a16:creationId xmlns:a16="http://schemas.microsoft.com/office/drawing/2014/main" id="{F0D873A2-D454-4281-8702-DCC6BE756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5583" y="2218721"/>
            <a:ext cx="3419863" cy="2234189"/>
          </a:xfrm>
          <a:prstGeom prst="rect">
            <a:avLst/>
          </a:prstGeom>
        </p:spPr>
      </p:pic>
      <p:sp>
        <p:nvSpPr>
          <p:cNvPr id="37" name="TextBox 4">
            <a:extLst>
              <a:ext uri="{FF2B5EF4-FFF2-40B4-BE49-F238E27FC236}">
                <a16:creationId xmlns:a16="http://schemas.microsoft.com/office/drawing/2014/main" id="{3E79F813-9192-47E0-8E71-4A1267402FFA}"/>
              </a:ext>
            </a:extLst>
          </p:cNvPr>
          <p:cNvSpPr txBox="1"/>
          <p:nvPr/>
        </p:nvSpPr>
        <p:spPr bwMode="auto">
          <a:xfrm>
            <a:off x="1371600" y="4392542"/>
            <a:ext cx="3522690" cy="866006"/>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Styring i høj modsø ca. 45°</a:t>
            </a:r>
            <a:r>
              <a:rPr lang="da-DK" sz="1600" dirty="0">
                <a:solidFill>
                  <a:schemeClr val="tx2"/>
                </a:solidFill>
                <a:latin typeface="Source Sans Pro" panose="020B0503030403020204" pitchFamily="34" charset="0"/>
                <a:ea typeface="Source Sans Pro" panose="020B0503030403020204" pitchFamily="34" charset="0"/>
                <a:sym typeface="Symbol" panose="05050102010706020507" pitchFamily="18" charset="2"/>
              </a:rPr>
              <a:t> ift. bølgerne.</a:t>
            </a:r>
          </a:p>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sym typeface="Symbol" panose="05050102010706020507" pitchFamily="18" charset="2"/>
              </a:rPr>
              <a:t>Ro om nødvendigt i zig-zag (”kryds”) </a:t>
            </a:r>
          </a:p>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sym typeface="Symbol" panose="05050102010706020507" pitchFamily="18" charset="2"/>
              </a:rPr>
              <a:t>mod bølgerne</a:t>
            </a:r>
            <a:endParaRPr lang="da-DK" sz="1600" dirty="0">
              <a:solidFill>
                <a:schemeClr val="tx2"/>
              </a:solidFill>
              <a:latin typeface="Source Sans Pro" panose="020B0503030403020204" pitchFamily="34" charset="0"/>
              <a:ea typeface="Source Sans Pro" panose="020B0503030403020204" pitchFamily="34" charset="0"/>
            </a:endParaRPr>
          </a:p>
        </p:txBody>
      </p:sp>
      <p:sp>
        <p:nvSpPr>
          <p:cNvPr id="46" name="TextBox 4">
            <a:extLst>
              <a:ext uri="{FF2B5EF4-FFF2-40B4-BE49-F238E27FC236}">
                <a16:creationId xmlns:a16="http://schemas.microsoft.com/office/drawing/2014/main" id="{7913E774-DFC9-4661-86BB-747A65FBF372}"/>
              </a:ext>
            </a:extLst>
          </p:cNvPr>
          <p:cNvSpPr txBox="1"/>
          <p:nvPr/>
        </p:nvSpPr>
        <p:spPr bwMode="auto">
          <a:xfrm>
            <a:off x="5638907" y="4423771"/>
            <a:ext cx="2142591" cy="2750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”Fald af” for høje bølger</a:t>
            </a:r>
          </a:p>
        </p:txBody>
      </p:sp>
      <p:sp>
        <p:nvSpPr>
          <p:cNvPr id="48" name="TextBox 4">
            <a:extLst>
              <a:ext uri="{FF2B5EF4-FFF2-40B4-BE49-F238E27FC236}">
                <a16:creationId xmlns:a16="http://schemas.microsoft.com/office/drawing/2014/main" id="{D71421DA-F40A-409C-8903-3DB16D6FB230}"/>
              </a:ext>
            </a:extLst>
          </p:cNvPr>
          <p:cNvSpPr txBox="1"/>
          <p:nvPr/>
        </p:nvSpPr>
        <p:spPr bwMode="auto">
          <a:xfrm>
            <a:off x="9473454" y="4392542"/>
            <a:ext cx="2537012" cy="275075"/>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sz="1600" dirty="0">
                <a:solidFill>
                  <a:schemeClr val="tx2"/>
                </a:solidFill>
                <a:latin typeface="Source Sans Pro" panose="020B0503030403020204" pitchFamily="34" charset="0"/>
                <a:ea typeface="Source Sans Pro" panose="020B0503030403020204" pitchFamily="34" charset="0"/>
              </a:rPr>
              <a:t>Ret op igen umiddelbart efter</a:t>
            </a:r>
          </a:p>
        </p:txBody>
      </p:sp>
      <p:grpSp>
        <p:nvGrpSpPr>
          <p:cNvPr id="53" name="Group 35">
            <a:extLst>
              <a:ext uri="{FF2B5EF4-FFF2-40B4-BE49-F238E27FC236}">
                <a16:creationId xmlns:a16="http://schemas.microsoft.com/office/drawing/2014/main" id="{E8AA8CB8-7E06-502B-1B47-44965C8411FA}"/>
              </a:ext>
            </a:extLst>
          </p:cNvPr>
          <p:cNvGrpSpPr>
            <a:grpSpLocks/>
          </p:cNvGrpSpPr>
          <p:nvPr/>
        </p:nvGrpSpPr>
        <p:grpSpPr bwMode="auto">
          <a:xfrm>
            <a:off x="1239044" y="5779553"/>
            <a:ext cx="9713913" cy="815852"/>
            <a:chOff x="1098714" y="655461"/>
            <a:chExt cx="9833067" cy="890051"/>
          </a:xfrm>
        </p:grpSpPr>
        <p:sp>
          <p:nvSpPr>
            <p:cNvPr id="54" name="TextBox 31">
              <a:extLst>
                <a:ext uri="{FF2B5EF4-FFF2-40B4-BE49-F238E27FC236}">
                  <a16:creationId xmlns:a16="http://schemas.microsoft.com/office/drawing/2014/main" id="{5CE3157B-F6F1-37BF-E61E-E6326328BC7A}"/>
                </a:ext>
              </a:extLst>
            </p:cNvPr>
            <p:cNvSpPr txBox="1"/>
            <p:nvPr/>
          </p:nvSpPr>
          <p:spPr>
            <a:xfrm>
              <a:off x="1098714" y="655461"/>
              <a:ext cx="9833067" cy="825988"/>
            </a:xfrm>
            <a:prstGeom prst="rect">
              <a:avLst/>
            </a:prstGeom>
            <a:noFill/>
          </p:spPr>
          <p:txBody>
            <a:bodyPr>
              <a:spAutoFit/>
            </a:bodyPr>
            <a:lstStyle/>
            <a:p>
              <a:pPr algn="ctr" eaLnBrk="1" fontAlgn="auto" hangingPunct="1">
                <a:lnSpc>
                  <a:spcPct val="90000"/>
                </a:lnSpc>
                <a:spcBef>
                  <a:spcPts val="0"/>
                </a:spcBef>
                <a:spcAft>
                  <a:spcPts val="0"/>
                </a:spcAft>
                <a:defRPr/>
              </a:pPr>
              <a:r>
                <a:rPr lang="da-DK" sz="2400" spc="30" dirty="0">
                  <a:solidFill>
                    <a:schemeClr val="tx2"/>
                  </a:solidFill>
                  <a:latin typeface="Source Sans Pro" panose="020B0503030403020204" pitchFamily="34" charset="0"/>
                  <a:ea typeface="Source Sans Pro" panose="020B0503030403020204" pitchFamily="34" charset="0"/>
                </a:rPr>
                <a:t>I dårligt vejr - bliv ikke ved åren for at skåne dit mandskab, hvis der er mere brug for din erfaring på styrmandssædet.</a:t>
              </a:r>
            </a:p>
          </p:txBody>
        </p:sp>
        <p:sp>
          <p:nvSpPr>
            <p:cNvPr id="55" name="TextBox 32">
              <a:extLst>
                <a:ext uri="{FF2B5EF4-FFF2-40B4-BE49-F238E27FC236}">
                  <a16:creationId xmlns:a16="http://schemas.microsoft.com/office/drawing/2014/main" id="{2EA49925-7EAB-91A0-89CB-3F93B446929F}"/>
                </a:ext>
              </a:extLst>
            </p:cNvPr>
            <p:cNvSpPr txBox="1">
              <a:spLocks noChangeArrowheads="1"/>
            </p:cNvSpPr>
            <p:nvPr/>
          </p:nvSpPr>
          <p:spPr bwMode="auto">
            <a:xfrm>
              <a:off x="3332204" y="1195089"/>
              <a:ext cx="5527592" cy="3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200" dirty="0"/>
                <a:t> </a:t>
              </a:r>
            </a:p>
          </p:txBody>
        </p:sp>
      </p:grpSp>
      <p:cxnSp>
        <p:nvCxnSpPr>
          <p:cNvPr id="4" name="Straight Connector 33">
            <a:extLst>
              <a:ext uri="{FF2B5EF4-FFF2-40B4-BE49-F238E27FC236}">
                <a16:creationId xmlns:a16="http://schemas.microsoft.com/office/drawing/2014/main" id="{C22F166A-E07C-A859-8C29-A00DD48B97CF}"/>
              </a:ext>
            </a:extLst>
          </p:cNvPr>
          <p:cNvCxnSpPr>
            <a:cxnSpLocks/>
          </p:cNvCxnSpPr>
          <p:nvPr/>
        </p:nvCxnSpPr>
        <p:spPr bwMode="auto">
          <a:xfrm>
            <a:off x="1242219" y="5749887"/>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1CD235-FA0E-4424-9006-CCB595C72AC7}"/>
              </a:ext>
            </a:extLst>
          </p:cNvPr>
          <p:cNvGrpSpPr/>
          <p:nvPr/>
        </p:nvGrpSpPr>
        <p:grpSpPr>
          <a:xfrm>
            <a:off x="2775430" y="5496949"/>
            <a:ext cx="597320" cy="135313"/>
            <a:chOff x="3063650" y="3586297"/>
            <a:chExt cx="597320" cy="135313"/>
          </a:xfrm>
          <a:solidFill>
            <a:schemeClr val="bg1"/>
          </a:solidFill>
        </p:grpSpPr>
        <p:grpSp>
          <p:nvGrpSpPr>
            <p:cNvPr id="13" name="Group 3261">
              <a:extLst>
                <a:ext uri="{FF2B5EF4-FFF2-40B4-BE49-F238E27FC236}">
                  <a16:creationId xmlns:a16="http://schemas.microsoft.com/office/drawing/2014/main" id="{1777F0FA-17C2-41E2-A8B3-D620F92169D2}"/>
                </a:ext>
              </a:extLst>
            </p:cNvPr>
            <p:cNvGrpSpPr/>
            <p:nvPr/>
          </p:nvGrpSpPr>
          <p:grpSpPr>
            <a:xfrm>
              <a:off x="3310564" y="3597311"/>
              <a:ext cx="118394" cy="113284"/>
              <a:chOff x="0" y="0"/>
              <a:chExt cx="351702" cy="336523"/>
            </a:xfrm>
            <a:grpFill/>
          </p:grpSpPr>
          <p:sp>
            <p:nvSpPr>
              <p:cNvPr id="16" name="Shape 3258">
                <a:extLst>
                  <a:ext uri="{FF2B5EF4-FFF2-40B4-BE49-F238E27FC236}">
                    <a16:creationId xmlns:a16="http://schemas.microsoft.com/office/drawing/2014/main" id="{091453F3-A1D4-4A01-8B49-DC20A1613ECE}"/>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3259">
                <a:extLst>
                  <a:ext uri="{FF2B5EF4-FFF2-40B4-BE49-F238E27FC236}">
                    <a16:creationId xmlns:a16="http://schemas.microsoft.com/office/drawing/2014/main" id="{C3D299D4-B160-477E-9552-3D30DBE7B1A6}"/>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3260">
                <a:extLst>
                  <a:ext uri="{FF2B5EF4-FFF2-40B4-BE49-F238E27FC236}">
                    <a16:creationId xmlns:a16="http://schemas.microsoft.com/office/drawing/2014/main" id="{30D53113-01DA-486B-82AB-64F6E57975A5}"/>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4" name="Shape 3267">
              <a:extLst>
                <a:ext uri="{FF2B5EF4-FFF2-40B4-BE49-F238E27FC236}">
                  <a16:creationId xmlns:a16="http://schemas.microsoft.com/office/drawing/2014/main" id="{25B12901-9237-4787-AB9D-CAB69B93AAEC}"/>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3273">
              <a:extLst>
                <a:ext uri="{FF2B5EF4-FFF2-40B4-BE49-F238E27FC236}">
                  <a16:creationId xmlns:a16="http://schemas.microsoft.com/office/drawing/2014/main" id="{EB8BE37A-F2D2-473E-A767-0A56F202F457}"/>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6" name="Group 25">
            <a:extLst>
              <a:ext uri="{FF2B5EF4-FFF2-40B4-BE49-F238E27FC236}">
                <a16:creationId xmlns:a16="http://schemas.microsoft.com/office/drawing/2014/main" id="{7C301438-63CB-463B-8FBE-86EB6DA4B668}"/>
              </a:ext>
            </a:extLst>
          </p:cNvPr>
          <p:cNvGrpSpPr/>
          <p:nvPr/>
        </p:nvGrpSpPr>
        <p:grpSpPr>
          <a:xfrm>
            <a:off x="5797338" y="5496949"/>
            <a:ext cx="597320" cy="135313"/>
            <a:chOff x="3063650" y="3586297"/>
            <a:chExt cx="597320" cy="135313"/>
          </a:xfrm>
          <a:solidFill>
            <a:schemeClr val="bg1"/>
          </a:solidFill>
        </p:grpSpPr>
        <p:grpSp>
          <p:nvGrpSpPr>
            <p:cNvPr id="27" name="Group 3261">
              <a:extLst>
                <a:ext uri="{FF2B5EF4-FFF2-40B4-BE49-F238E27FC236}">
                  <a16:creationId xmlns:a16="http://schemas.microsoft.com/office/drawing/2014/main" id="{1D07BD36-3908-411D-9444-70BB456D8014}"/>
                </a:ext>
              </a:extLst>
            </p:cNvPr>
            <p:cNvGrpSpPr/>
            <p:nvPr/>
          </p:nvGrpSpPr>
          <p:grpSpPr>
            <a:xfrm>
              <a:off x="3310564" y="3597311"/>
              <a:ext cx="118394" cy="113284"/>
              <a:chOff x="0" y="0"/>
              <a:chExt cx="351702" cy="336523"/>
            </a:xfrm>
            <a:grpFill/>
          </p:grpSpPr>
          <p:sp>
            <p:nvSpPr>
              <p:cNvPr id="30" name="Shape 3258">
                <a:extLst>
                  <a:ext uri="{FF2B5EF4-FFF2-40B4-BE49-F238E27FC236}">
                    <a16:creationId xmlns:a16="http://schemas.microsoft.com/office/drawing/2014/main" id="{3885C2F3-6BBA-4CC9-9EF9-65629660C8C1}"/>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3259">
                <a:extLst>
                  <a:ext uri="{FF2B5EF4-FFF2-40B4-BE49-F238E27FC236}">
                    <a16:creationId xmlns:a16="http://schemas.microsoft.com/office/drawing/2014/main" id="{EAE69452-6996-4195-9F26-0007214FF1BE}"/>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3260">
                <a:extLst>
                  <a:ext uri="{FF2B5EF4-FFF2-40B4-BE49-F238E27FC236}">
                    <a16:creationId xmlns:a16="http://schemas.microsoft.com/office/drawing/2014/main" id="{516898B2-CD81-44F8-8EE2-D71C14BD81A6}"/>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8" name="Shape 3267">
              <a:extLst>
                <a:ext uri="{FF2B5EF4-FFF2-40B4-BE49-F238E27FC236}">
                  <a16:creationId xmlns:a16="http://schemas.microsoft.com/office/drawing/2014/main" id="{CBFD4EC2-AD30-4789-9D66-1FF9483D8AD1}"/>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3273">
              <a:extLst>
                <a:ext uri="{FF2B5EF4-FFF2-40B4-BE49-F238E27FC236}">
                  <a16:creationId xmlns:a16="http://schemas.microsoft.com/office/drawing/2014/main" id="{7B69303A-0BA5-42EB-9952-7FB11A563122}"/>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9" name="Group 38">
            <a:extLst>
              <a:ext uri="{FF2B5EF4-FFF2-40B4-BE49-F238E27FC236}">
                <a16:creationId xmlns:a16="http://schemas.microsoft.com/office/drawing/2014/main" id="{88A84DDB-1B81-45CE-BF45-96CB563BC568}"/>
              </a:ext>
            </a:extLst>
          </p:cNvPr>
          <p:cNvGrpSpPr/>
          <p:nvPr/>
        </p:nvGrpSpPr>
        <p:grpSpPr>
          <a:xfrm>
            <a:off x="8819246" y="5496949"/>
            <a:ext cx="597320" cy="135313"/>
            <a:chOff x="3063650" y="3586297"/>
            <a:chExt cx="597320" cy="135313"/>
          </a:xfrm>
          <a:solidFill>
            <a:schemeClr val="bg1"/>
          </a:solidFill>
        </p:grpSpPr>
        <p:grpSp>
          <p:nvGrpSpPr>
            <p:cNvPr id="40" name="Group 3261">
              <a:extLst>
                <a:ext uri="{FF2B5EF4-FFF2-40B4-BE49-F238E27FC236}">
                  <a16:creationId xmlns:a16="http://schemas.microsoft.com/office/drawing/2014/main" id="{37E2B0D5-56BD-4610-BB68-474899E8826F}"/>
                </a:ext>
              </a:extLst>
            </p:cNvPr>
            <p:cNvGrpSpPr/>
            <p:nvPr/>
          </p:nvGrpSpPr>
          <p:grpSpPr>
            <a:xfrm>
              <a:off x="3310564" y="3597311"/>
              <a:ext cx="118394" cy="113284"/>
              <a:chOff x="0" y="0"/>
              <a:chExt cx="351702" cy="336523"/>
            </a:xfrm>
            <a:grpFill/>
          </p:grpSpPr>
          <p:sp>
            <p:nvSpPr>
              <p:cNvPr id="43" name="Shape 3258">
                <a:extLst>
                  <a:ext uri="{FF2B5EF4-FFF2-40B4-BE49-F238E27FC236}">
                    <a16:creationId xmlns:a16="http://schemas.microsoft.com/office/drawing/2014/main" id="{506A0C39-4F7B-41CA-81F4-F94D9F93FB5B}"/>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 name="Shape 3259">
                <a:extLst>
                  <a:ext uri="{FF2B5EF4-FFF2-40B4-BE49-F238E27FC236}">
                    <a16:creationId xmlns:a16="http://schemas.microsoft.com/office/drawing/2014/main" id="{F9F331B4-C9D7-434A-9778-8EFA7E1D223D}"/>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60">
                <a:extLst>
                  <a:ext uri="{FF2B5EF4-FFF2-40B4-BE49-F238E27FC236}">
                    <a16:creationId xmlns:a16="http://schemas.microsoft.com/office/drawing/2014/main" id="{45657C24-6A79-4D73-B4F4-23F36AFF3001}"/>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1" name="Shape 3267">
              <a:extLst>
                <a:ext uri="{FF2B5EF4-FFF2-40B4-BE49-F238E27FC236}">
                  <a16:creationId xmlns:a16="http://schemas.microsoft.com/office/drawing/2014/main" id="{EDA1EB5A-32A2-40B8-B951-8C9C0D2398FA}"/>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3273">
              <a:extLst>
                <a:ext uri="{FF2B5EF4-FFF2-40B4-BE49-F238E27FC236}">
                  <a16:creationId xmlns:a16="http://schemas.microsoft.com/office/drawing/2014/main" id="{1F5E5696-7F0C-4770-AFF0-C3401A7FD80A}"/>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pic>
        <p:nvPicPr>
          <p:cNvPr id="11" name="Billede 10">
            <a:extLst>
              <a:ext uri="{FF2B5EF4-FFF2-40B4-BE49-F238E27FC236}">
                <a16:creationId xmlns:a16="http://schemas.microsoft.com/office/drawing/2014/main" id="{3E2C7581-B185-44D0-AB40-2B9F12BED7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7078" y="2107752"/>
            <a:ext cx="8977843" cy="2774835"/>
          </a:xfrm>
          <a:prstGeom prst="rect">
            <a:avLst/>
          </a:prstGeom>
        </p:spPr>
      </p:pic>
      <p:grpSp>
        <p:nvGrpSpPr>
          <p:cNvPr id="34" name="Group 35">
            <a:extLst>
              <a:ext uri="{FF2B5EF4-FFF2-40B4-BE49-F238E27FC236}">
                <a16:creationId xmlns:a16="http://schemas.microsoft.com/office/drawing/2014/main" id="{D9D85D96-641B-B211-227C-E21E0F0AE38D}"/>
              </a:ext>
            </a:extLst>
          </p:cNvPr>
          <p:cNvGrpSpPr>
            <a:grpSpLocks/>
          </p:cNvGrpSpPr>
          <p:nvPr/>
        </p:nvGrpSpPr>
        <p:grpSpPr bwMode="auto">
          <a:xfrm>
            <a:off x="554182" y="284400"/>
            <a:ext cx="11083636" cy="1019175"/>
            <a:chOff x="-152307" y="655461"/>
            <a:chExt cx="12191818" cy="1019655"/>
          </a:xfrm>
        </p:grpSpPr>
        <p:sp>
          <p:nvSpPr>
            <p:cNvPr id="38" name="TextBox 31">
              <a:extLst>
                <a:ext uri="{FF2B5EF4-FFF2-40B4-BE49-F238E27FC236}">
                  <a16:creationId xmlns:a16="http://schemas.microsoft.com/office/drawing/2014/main" id="{B9C0A880-4A18-9E3C-B7B7-590CCDC42C7E}"/>
                </a:ext>
              </a:extLst>
            </p:cNvPr>
            <p:cNvSpPr txBox="1"/>
            <p:nvPr/>
          </p:nvSpPr>
          <p:spPr>
            <a:xfrm>
              <a:off x="-152307" y="655461"/>
              <a:ext cx="12191818" cy="662032"/>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Styring i medsø</a:t>
              </a:r>
            </a:p>
          </p:txBody>
        </p:sp>
        <p:cxnSp>
          <p:nvCxnSpPr>
            <p:cNvPr id="46" name="Straight Connector 33">
              <a:extLst>
                <a:ext uri="{FF2B5EF4-FFF2-40B4-BE49-F238E27FC236}">
                  <a16:creationId xmlns:a16="http://schemas.microsoft.com/office/drawing/2014/main" id="{E1C87420-5D80-428A-ECE9-E384ABD721CD}"/>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47" name="TextBox 32">
              <a:extLst>
                <a:ext uri="{FF2B5EF4-FFF2-40B4-BE49-F238E27FC236}">
                  <a16:creationId xmlns:a16="http://schemas.microsoft.com/office/drawing/2014/main" id="{08DE4D64-A44E-0A8A-D212-F4378144D602}"/>
                </a:ext>
              </a:extLst>
            </p:cNvPr>
            <p:cNvSpPr txBox="1">
              <a:spLocks noChangeArrowheads="1"/>
            </p:cNvSpPr>
            <p:nvPr/>
          </p:nvSpPr>
          <p:spPr bwMode="auto">
            <a:xfrm>
              <a:off x="-147544" y="1195089"/>
              <a:ext cx="12182292" cy="4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Styreteknik</a:t>
              </a:r>
            </a:p>
          </p:txBody>
        </p:sp>
      </p:grpSp>
      <p:sp>
        <p:nvSpPr>
          <p:cNvPr id="2" name="TextBox 1">
            <a:extLst>
              <a:ext uri="{FF2B5EF4-FFF2-40B4-BE49-F238E27FC236}">
                <a16:creationId xmlns:a16="http://schemas.microsoft.com/office/drawing/2014/main" id="{221C5BB0-1A30-40FD-7DAC-D3A5436675A1}"/>
              </a:ext>
            </a:extLst>
          </p:cNvPr>
          <p:cNvSpPr txBox="1"/>
          <p:nvPr/>
        </p:nvSpPr>
        <p:spPr>
          <a:xfrm>
            <a:off x="2169692" y="5173437"/>
            <a:ext cx="7852617" cy="1077218"/>
          </a:xfrm>
          <a:prstGeom prst="rect">
            <a:avLst/>
          </a:prstGeom>
          <a:noFill/>
        </p:spPr>
        <p:txBody>
          <a:bodyPr wrap="square">
            <a:spAutoFit/>
          </a:bodyPr>
          <a:lstStyle/>
          <a:p>
            <a:pPr algn="ctr" eaLnBrk="1" fontAlgn="auto" hangingPunct="1">
              <a:spcBef>
                <a:spcPts val="0"/>
              </a:spcBef>
              <a:spcAft>
                <a:spcPts val="600"/>
              </a:spcAft>
              <a:defRPr/>
            </a:pPr>
            <a:r>
              <a:rPr lang="da-DK" dirty="0">
                <a:solidFill>
                  <a:schemeClr val="tx2"/>
                </a:solidFill>
                <a:latin typeface="Source Sans Pro" panose="020B0503030403020204" pitchFamily="34" charset="0"/>
                <a:ea typeface="Source Sans Pro" panose="020B0503030403020204" pitchFamily="34" charset="0"/>
              </a:rPr>
              <a:t>Roret kan blive løftet ud af vandet. Risiko for at bølgen tager kontrol over båden</a:t>
            </a:r>
          </a:p>
          <a:p>
            <a:pPr algn="ctr" eaLnBrk="1" fontAlgn="auto" hangingPunct="1">
              <a:spcBef>
                <a:spcPts val="0"/>
              </a:spcBef>
              <a:spcAft>
                <a:spcPts val="600"/>
              </a:spcAft>
              <a:defRPr/>
            </a:pPr>
            <a:r>
              <a:rPr lang="da-DK" dirty="0">
                <a:solidFill>
                  <a:schemeClr val="tx2"/>
                </a:solidFill>
                <a:latin typeface="Source Sans Pro" panose="020B0503030403020204" pitchFamily="34" charset="0"/>
                <a:ea typeface="Source Sans Pro" panose="020B0503030403020204" pitchFamily="34" charset="0"/>
              </a:rPr>
              <a:t>Roerene skal være meget opmærksomme på at kompensere for kursudsving</a:t>
            </a:r>
          </a:p>
          <a:p>
            <a:pPr algn="ctr" eaLnBrk="1" fontAlgn="auto" hangingPunct="1">
              <a:spcBef>
                <a:spcPts val="0"/>
              </a:spcBef>
              <a:spcAft>
                <a:spcPts val="600"/>
              </a:spcAft>
              <a:defRPr/>
            </a:pPr>
            <a:r>
              <a:rPr lang="da-DK" dirty="0">
                <a:solidFill>
                  <a:schemeClr val="tx2"/>
                </a:solidFill>
                <a:latin typeface="Source Sans Pro" panose="020B0503030403020204" pitchFamily="34" charset="0"/>
                <a:ea typeface="Source Sans Pro" panose="020B0503030403020204" pitchFamily="34" charset="0"/>
              </a:rPr>
              <a:t>Risiko for at bølger skyller ind over båden agter</a:t>
            </a:r>
          </a:p>
        </p:txBody>
      </p:sp>
    </p:spTree>
    <p:extLst>
      <p:ext uri="{BB962C8B-B14F-4D97-AF65-F5344CB8AC3E}">
        <p14:creationId xmlns:p14="http://schemas.microsoft.com/office/powerpoint/2010/main" val="604829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1CD235-FA0E-4424-9006-CCB595C72AC7}"/>
              </a:ext>
            </a:extLst>
          </p:cNvPr>
          <p:cNvGrpSpPr/>
          <p:nvPr/>
        </p:nvGrpSpPr>
        <p:grpSpPr>
          <a:xfrm>
            <a:off x="2775430" y="5496949"/>
            <a:ext cx="597320" cy="135313"/>
            <a:chOff x="3063650" y="3586297"/>
            <a:chExt cx="597320" cy="135313"/>
          </a:xfrm>
          <a:solidFill>
            <a:schemeClr val="bg1"/>
          </a:solidFill>
        </p:grpSpPr>
        <p:grpSp>
          <p:nvGrpSpPr>
            <p:cNvPr id="13" name="Group 3261">
              <a:extLst>
                <a:ext uri="{FF2B5EF4-FFF2-40B4-BE49-F238E27FC236}">
                  <a16:creationId xmlns:a16="http://schemas.microsoft.com/office/drawing/2014/main" id="{1777F0FA-17C2-41E2-A8B3-D620F92169D2}"/>
                </a:ext>
              </a:extLst>
            </p:cNvPr>
            <p:cNvGrpSpPr/>
            <p:nvPr/>
          </p:nvGrpSpPr>
          <p:grpSpPr>
            <a:xfrm>
              <a:off x="3310564" y="3597311"/>
              <a:ext cx="118394" cy="113284"/>
              <a:chOff x="0" y="0"/>
              <a:chExt cx="351702" cy="336523"/>
            </a:xfrm>
            <a:grpFill/>
          </p:grpSpPr>
          <p:sp>
            <p:nvSpPr>
              <p:cNvPr id="16" name="Shape 3258">
                <a:extLst>
                  <a:ext uri="{FF2B5EF4-FFF2-40B4-BE49-F238E27FC236}">
                    <a16:creationId xmlns:a16="http://schemas.microsoft.com/office/drawing/2014/main" id="{091453F3-A1D4-4A01-8B49-DC20A1613ECE}"/>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3259">
                <a:extLst>
                  <a:ext uri="{FF2B5EF4-FFF2-40B4-BE49-F238E27FC236}">
                    <a16:creationId xmlns:a16="http://schemas.microsoft.com/office/drawing/2014/main" id="{C3D299D4-B160-477E-9552-3D30DBE7B1A6}"/>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3260">
                <a:extLst>
                  <a:ext uri="{FF2B5EF4-FFF2-40B4-BE49-F238E27FC236}">
                    <a16:creationId xmlns:a16="http://schemas.microsoft.com/office/drawing/2014/main" id="{30D53113-01DA-486B-82AB-64F6E57975A5}"/>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4" name="Shape 3267">
              <a:extLst>
                <a:ext uri="{FF2B5EF4-FFF2-40B4-BE49-F238E27FC236}">
                  <a16:creationId xmlns:a16="http://schemas.microsoft.com/office/drawing/2014/main" id="{25B12901-9237-4787-AB9D-CAB69B93AAEC}"/>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3273">
              <a:extLst>
                <a:ext uri="{FF2B5EF4-FFF2-40B4-BE49-F238E27FC236}">
                  <a16:creationId xmlns:a16="http://schemas.microsoft.com/office/drawing/2014/main" id="{EB8BE37A-F2D2-473E-A767-0A56F202F457}"/>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6" name="Group 25">
            <a:extLst>
              <a:ext uri="{FF2B5EF4-FFF2-40B4-BE49-F238E27FC236}">
                <a16:creationId xmlns:a16="http://schemas.microsoft.com/office/drawing/2014/main" id="{7C301438-63CB-463B-8FBE-86EB6DA4B668}"/>
              </a:ext>
            </a:extLst>
          </p:cNvPr>
          <p:cNvGrpSpPr/>
          <p:nvPr/>
        </p:nvGrpSpPr>
        <p:grpSpPr>
          <a:xfrm>
            <a:off x="5797338" y="5496949"/>
            <a:ext cx="597320" cy="135313"/>
            <a:chOff x="3063650" y="3586297"/>
            <a:chExt cx="597320" cy="135313"/>
          </a:xfrm>
          <a:solidFill>
            <a:schemeClr val="bg1"/>
          </a:solidFill>
        </p:grpSpPr>
        <p:grpSp>
          <p:nvGrpSpPr>
            <p:cNvPr id="27" name="Group 3261">
              <a:extLst>
                <a:ext uri="{FF2B5EF4-FFF2-40B4-BE49-F238E27FC236}">
                  <a16:creationId xmlns:a16="http://schemas.microsoft.com/office/drawing/2014/main" id="{1D07BD36-3908-411D-9444-70BB456D8014}"/>
                </a:ext>
              </a:extLst>
            </p:cNvPr>
            <p:cNvGrpSpPr/>
            <p:nvPr/>
          </p:nvGrpSpPr>
          <p:grpSpPr>
            <a:xfrm>
              <a:off x="3310564" y="3597311"/>
              <a:ext cx="118394" cy="113284"/>
              <a:chOff x="0" y="0"/>
              <a:chExt cx="351702" cy="336523"/>
            </a:xfrm>
            <a:grpFill/>
          </p:grpSpPr>
          <p:sp>
            <p:nvSpPr>
              <p:cNvPr id="30" name="Shape 3258">
                <a:extLst>
                  <a:ext uri="{FF2B5EF4-FFF2-40B4-BE49-F238E27FC236}">
                    <a16:creationId xmlns:a16="http://schemas.microsoft.com/office/drawing/2014/main" id="{3885C2F3-6BBA-4CC9-9EF9-65629660C8C1}"/>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3259">
                <a:extLst>
                  <a:ext uri="{FF2B5EF4-FFF2-40B4-BE49-F238E27FC236}">
                    <a16:creationId xmlns:a16="http://schemas.microsoft.com/office/drawing/2014/main" id="{EAE69452-6996-4195-9F26-0007214FF1BE}"/>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3260">
                <a:extLst>
                  <a:ext uri="{FF2B5EF4-FFF2-40B4-BE49-F238E27FC236}">
                    <a16:creationId xmlns:a16="http://schemas.microsoft.com/office/drawing/2014/main" id="{516898B2-CD81-44F8-8EE2-D71C14BD81A6}"/>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8" name="Shape 3267">
              <a:extLst>
                <a:ext uri="{FF2B5EF4-FFF2-40B4-BE49-F238E27FC236}">
                  <a16:creationId xmlns:a16="http://schemas.microsoft.com/office/drawing/2014/main" id="{CBFD4EC2-AD30-4789-9D66-1FF9483D8AD1}"/>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3273">
              <a:extLst>
                <a:ext uri="{FF2B5EF4-FFF2-40B4-BE49-F238E27FC236}">
                  <a16:creationId xmlns:a16="http://schemas.microsoft.com/office/drawing/2014/main" id="{7B69303A-0BA5-42EB-9952-7FB11A563122}"/>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9" name="Group 38">
            <a:extLst>
              <a:ext uri="{FF2B5EF4-FFF2-40B4-BE49-F238E27FC236}">
                <a16:creationId xmlns:a16="http://schemas.microsoft.com/office/drawing/2014/main" id="{88A84DDB-1B81-45CE-BF45-96CB563BC568}"/>
              </a:ext>
            </a:extLst>
          </p:cNvPr>
          <p:cNvGrpSpPr/>
          <p:nvPr/>
        </p:nvGrpSpPr>
        <p:grpSpPr>
          <a:xfrm>
            <a:off x="8819246" y="5496949"/>
            <a:ext cx="597320" cy="135313"/>
            <a:chOff x="3063650" y="3586297"/>
            <a:chExt cx="597320" cy="135313"/>
          </a:xfrm>
          <a:solidFill>
            <a:schemeClr val="bg1"/>
          </a:solidFill>
        </p:grpSpPr>
        <p:grpSp>
          <p:nvGrpSpPr>
            <p:cNvPr id="40" name="Group 3261">
              <a:extLst>
                <a:ext uri="{FF2B5EF4-FFF2-40B4-BE49-F238E27FC236}">
                  <a16:creationId xmlns:a16="http://schemas.microsoft.com/office/drawing/2014/main" id="{37E2B0D5-56BD-4610-BB68-474899E8826F}"/>
                </a:ext>
              </a:extLst>
            </p:cNvPr>
            <p:cNvGrpSpPr/>
            <p:nvPr/>
          </p:nvGrpSpPr>
          <p:grpSpPr>
            <a:xfrm>
              <a:off x="3310564" y="3597311"/>
              <a:ext cx="118394" cy="113284"/>
              <a:chOff x="0" y="0"/>
              <a:chExt cx="351702" cy="336523"/>
            </a:xfrm>
            <a:grpFill/>
          </p:grpSpPr>
          <p:sp>
            <p:nvSpPr>
              <p:cNvPr id="43" name="Shape 3258">
                <a:extLst>
                  <a:ext uri="{FF2B5EF4-FFF2-40B4-BE49-F238E27FC236}">
                    <a16:creationId xmlns:a16="http://schemas.microsoft.com/office/drawing/2014/main" id="{506A0C39-4F7B-41CA-81F4-F94D9F93FB5B}"/>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 name="Shape 3259">
                <a:extLst>
                  <a:ext uri="{FF2B5EF4-FFF2-40B4-BE49-F238E27FC236}">
                    <a16:creationId xmlns:a16="http://schemas.microsoft.com/office/drawing/2014/main" id="{F9F331B4-C9D7-434A-9778-8EFA7E1D223D}"/>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60">
                <a:extLst>
                  <a:ext uri="{FF2B5EF4-FFF2-40B4-BE49-F238E27FC236}">
                    <a16:creationId xmlns:a16="http://schemas.microsoft.com/office/drawing/2014/main" id="{45657C24-6A79-4D73-B4F4-23F36AFF3001}"/>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1" name="Shape 3267">
              <a:extLst>
                <a:ext uri="{FF2B5EF4-FFF2-40B4-BE49-F238E27FC236}">
                  <a16:creationId xmlns:a16="http://schemas.microsoft.com/office/drawing/2014/main" id="{EDA1EB5A-32A2-40B8-B951-8C9C0D2398FA}"/>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3273">
              <a:extLst>
                <a:ext uri="{FF2B5EF4-FFF2-40B4-BE49-F238E27FC236}">
                  <a16:creationId xmlns:a16="http://schemas.microsoft.com/office/drawing/2014/main" id="{1F5E5696-7F0C-4770-AFF0-C3401A7FD80A}"/>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3" name="Group 35">
            <a:extLst>
              <a:ext uri="{FF2B5EF4-FFF2-40B4-BE49-F238E27FC236}">
                <a16:creationId xmlns:a16="http://schemas.microsoft.com/office/drawing/2014/main" id="{72736BA4-B674-4934-85F5-BD06BE2BD7BB}"/>
              </a:ext>
            </a:extLst>
          </p:cNvPr>
          <p:cNvGrpSpPr>
            <a:grpSpLocks/>
          </p:cNvGrpSpPr>
          <p:nvPr/>
        </p:nvGrpSpPr>
        <p:grpSpPr bwMode="auto">
          <a:xfrm>
            <a:off x="554182" y="284400"/>
            <a:ext cx="11083636" cy="1019175"/>
            <a:chOff x="-152307" y="655461"/>
            <a:chExt cx="12191818" cy="1019655"/>
          </a:xfrm>
        </p:grpSpPr>
        <p:sp>
          <p:nvSpPr>
            <p:cNvPr id="35" name="TextBox 31">
              <a:extLst>
                <a:ext uri="{FF2B5EF4-FFF2-40B4-BE49-F238E27FC236}">
                  <a16:creationId xmlns:a16="http://schemas.microsoft.com/office/drawing/2014/main" id="{69B925B0-2FC6-4FF5-B85C-28CAD0071D8A}"/>
                </a:ext>
              </a:extLst>
            </p:cNvPr>
            <p:cNvSpPr txBox="1"/>
            <p:nvPr/>
          </p:nvSpPr>
          <p:spPr>
            <a:xfrm>
              <a:off x="-152307" y="655461"/>
              <a:ext cx="12191818" cy="662032"/>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Styring i sidesø</a:t>
              </a:r>
            </a:p>
          </p:txBody>
        </p:sp>
        <p:cxnSp>
          <p:nvCxnSpPr>
            <p:cNvPr id="36" name="Straight Connector 33">
              <a:extLst>
                <a:ext uri="{FF2B5EF4-FFF2-40B4-BE49-F238E27FC236}">
                  <a16:creationId xmlns:a16="http://schemas.microsoft.com/office/drawing/2014/main" id="{66B17A14-8B95-4DD8-95AF-BDBC7B8F19ED}"/>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7" name="TextBox 32">
              <a:extLst>
                <a:ext uri="{FF2B5EF4-FFF2-40B4-BE49-F238E27FC236}">
                  <a16:creationId xmlns:a16="http://schemas.microsoft.com/office/drawing/2014/main" id="{0D6C51A3-DB54-4A78-823F-9D597EA7E5F2}"/>
                </a:ext>
              </a:extLst>
            </p:cNvPr>
            <p:cNvSpPr txBox="1">
              <a:spLocks noChangeArrowheads="1"/>
            </p:cNvSpPr>
            <p:nvPr/>
          </p:nvSpPr>
          <p:spPr bwMode="auto">
            <a:xfrm>
              <a:off x="-147544" y="1195089"/>
              <a:ext cx="12182292" cy="4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Styreteknik</a:t>
              </a:r>
            </a:p>
          </p:txBody>
        </p:sp>
      </p:grpSp>
      <p:pic>
        <p:nvPicPr>
          <p:cNvPr id="9" name="Billede 8" descr="Et billede, der indeholder tekst&#10;&#10;Automatisk genereret beskrivelse">
            <a:extLst>
              <a:ext uri="{FF2B5EF4-FFF2-40B4-BE49-F238E27FC236}">
                <a16:creationId xmlns:a16="http://schemas.microsoft.com/office/drawing/2014/main" id="{653D2D11-C5A9-4A51-AFF8-425512A706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2999" y="2742817"/>
            <a:ext cx="10046002" cy="2198841"/>
          </a:xfrm>
          <a:prstGeom prst="rect">
            <a:avLst/>
          </a:prstGeom>
        </p:spPr>
      </p:pic>
      <p:sp>
        <p:nvSpPr>
          <p:cNvPr id="2" name="TextBox 1">
            <a:extLst>
              <a:ext uri="{FF2B5EF4-FFF2-40B4-BE49-F238E27FC236}">
                <a16:creationId xmlns:a16="http://schemas.microsoft.com/office/drawing/2014/main" id="{FE15679F-1D4B-1BE8-5B31-D90EC848973B}"/>
              </a:ext>
            </a:extLst>
          </p:cNvPr>
          <p:cNvSpPr txBox="1"/>
          <p:nvPr/>
        </p:nvSpPr>
        <p:spPr>
          <a:xfrm>
            <a:off x="1073000" y="5005359"/>
            <a:ext cx="10044554" cy="369332"/>
          </a:xfrm>
          <a:prstGeom prst="rect">
            <a:avLst/>
          </a:prstGeom>
          <a:noFill/>
        </p:spPr>
        <p:txBody>
          <a:bodyPr wrap="square">
            <a:spAutoFit/>
          </a:bodyPr>
          <a:lstStyle/>
          <a:p>
            <a:pPr algn="ctr" eaLnBrk="1" fontAlgn="auto" hangingPunct="1">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Man vil opleve at årebladene med mellemrum står dybt i vandet og slet ikke når ned til vandet.</a:t>
            </a:r>
          </a:p>
        </p:txBody>
      </p:sp>
    </p:spTree>
    <p:extLst>
      <p:ext uri="{BB962C8B-B14F-4D97-AF65-F5344CB8AC3E}">
        <p14:creationId xmlns:p14="http://schemas.microsoft.com/office/powerpoint/2010/main" val="261426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3" name="Picture 3">
            <a:extLst>
              <a:ext uri="{FF2B5EF4-FFF2-40B4-BE49-F238E27FC236}">
                <a16:creationId xmlns:a16="http://schemas.microsoft.com/office/drawing/2014/main" id="{4EDDE516-036B-4ADC-945F-6BE63BE3E7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674019" y="1788246"/>
            <a:ext cx="8843962"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8A2EA4BA-0EC9-F621-3E0B-F6C8F87699C3}"/>
              </a:ext>
            </a:extLst>
          </p:cNvPr>
          <p:cNvSpPr txBox="1">
            <a:spLocks/>
          </p:cNvSpPr>
          <p:nvPr/>
        </p:nvSpPr>
        <p:spPr bwMode="auto">
          <a:xfrm>
            <a:off x="8442398" y="5013238"/>
            <a:ext cx="2010856" cy="275505"/>
          </a:xfrm>
          <a:prstGeom prst="rect">
            <a:avLst/>
          </a:prstGeom>
          <a:noFill/>
          <a:ln w="9525">
            <a:noFill/>
            <a:miter lim="800000"/>
            <a:headEnd/>
            <a:tailEnd/>
          </a:ln>
        </p:spPr>
        <p:txBody>
          <a:bodyPr anchor="ctr"/>
          <a:lstStyle>
            <a:defPPr>
              <a:defRPr lang="en-US"/>
            </a:defPPr>
            <a:lvl1pPr marL="0" marR="0" lvl="0" indent="0" algn="ctr" defTabSz="914400" eaLnBrk="1" latinLnBrk="0" hangingPunct="1">
              <a:lnSpc>
                <a:spcPct val="100000"/>
              </a:lnSpc>
              <a:spcBef>
                <a:spcPts val="0"/>
              </a:spcBef>
              <a:buClr>
                <a:srgbClr val="4F81BD"/>
              </a:buClr>
              <a:buSzPct val="75000"/>
              <a:buFontTx/>
              <a:buNone/>
              <a:tabLst/>
              <a:defRPr kumimoji="0" b="0" i="0" u="none" strike="noStrike" cap="none" spc="0" normalizeH="0" baseline="0">
                <a:ln>
                  <a:noFill/>
                </a:ln>
                <a:solidFill>
                  <a:schemeClr val="tx2"/>
                </a:solidFill>
                <a:effectLst/>
                <a:uLnTx/>
                <a:uFillTx/>
                <a:latin typeface="Source Sans Pro" panose="020B0503030403020204" pitchFamily="34" charset="0"/>
                <a:ea typeface="Source Sans Pro" panose="020B0503030403020204" pitchFamily="34" charset="0"/>
              </a:defRPr>
            </a:lvl1pPr>
          </a:lstStyle>
          <a:p>
            <a:r>
              <a:rPr lang="da-DK" dirty="0"/>
              <a:t>Hold til styrbord</a:t>
            </a:r>
          </a:p>
        </p:txBody>
      </p:sp>
      <p:cxnSp>
        <p:nvCxnSpPr>
          <p:cNvPr id="11" name="Straight Arrow Connector 10">
            <a:extLst>
              <a:ext uri="{FF2B5EF4-FFF2-40B4-BE49-F238E27FC236}">
                <a16:creationId xmlns:a16="http://schemas.microsoft.com/office/drawing/2014/main" id="{87B496FE-2ABE-6A8C-FEB7-90756C78F84A}"/>
              </a:ext>
            </a:extLst>
          </p:cNvPr>
          <p:cNvCxnSpPr>
            <a:cxnSpLocks/>
          </p:cNvCxnSpPr>
          <p:nvPr/>
        </p:nvCxnSpPr>
        <p:spPr>
          <a:xfrm flipH="1" flipV="1">
            <a:off x="7093527" y="3837709"/>
            <a:ext cx="1454728" cy="1175529"/>
          </a:xfrm>
          <a:prstGeom prst="straightConnector1">
            <a:avLst/>
          </a:prstGeom>
          <a:ln w="190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2" name="Group 35">
            <a:extLst>
              <a:ext uri="{FF2B5EF4-FFF2-40B4-BE49-F238E27FC236}">
                <a16:creationId xmlns:a16="http://schemas.microsoft.com/office/drawing/2014/main" id="{32E01837-C021-B67C-A039-92A28F0DFFA7}"/>
              </a:ext>
            </a:extLst>
          </p:cNvPr>
          <p:cNvGrpSpPr>
            <a:grpSpLocks/>
          </p:cNvGrpSpPr>
          <p:nvPr/>
        </p:nvGrpSpPr>
        <p:grpSpPr bwMode="auto">
          <a:xfrm>
            <a:off x="543553" y="284400"/>
            <a:ext cx="11083636" cy="764904"/>
            <a:chOff x="-152307" y="655461"/>
            <a:chExt cx="12191818" cy="765264"/>
          </a:xfrm>
        </p:grpSpPr>
        <p:sp>
          <p:nvSpPr>
            <p:cNvPr id="3" name="TextBox 31">
              <a:extLst>
                <a:ext uri="{FF2B5EF4-FFF2-40B4-BE49-F238E27FC236}">
                  <a16:creationId xmlns:a16="http://schemas.microsoft.com/office/drawing/2014/main" id="{0A4C1D0B-B231-9370-0DF5-A523A8D6ADF4}"/>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Anløb af havn</a:t>
              </a:r>
            </a:p>
          </p:txBody>
        </p:sp>
        <p:cxnSp>
          <p:nvCxnSpPr>
            <p:cNvPr id="4" name="Straight Connector 33">
              <a:extLst>
                <a:ext uri="{FF2B5EF4-FFF2-40B4-BE49-F238E27FC236}">
                  <a16:creationId xmlns:a16="http://schemas.microsoft.com/office/drawing/2014/main" id="{8F0A92E7-6FFA-020F-1034-4DA81B8B829B}"/>
                </a:ext>
              </a:extLst>
            </p:cNvPr>
            <p:cNvCxnSpPr>
              <a:cxnSpLocks/>
            </p:cNvCxnSpPr>
            <p:nvPr/>
          </p:nvCxnSpPr>
          <p:spPr>
            <a:xfrm>
              <a:off x="5643569" y="1420725"/>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1CD235-FA0E-4424-9006-CCB595C72AC7}"/>
              </a:ext>
            </a:extLst>
          </p:cNvPr>
          <p:cNvGrpSpPr/>
          <p:nvPr/>
        </p:nvGrpSpPr>
        <p:grpSpPr>
          <a:xfrm>
            <a:off x="2775430" y="5496949"/>
            <a:ext cx="597320" cy="135313"/>
            <a:chOff x="3063650" y="3586297"/>
            <a:chExt cx="597320" cy="135313"/>
          </a:xfrm>
          <a:solidFill>
            <a:schemeClr val="bg1"/>
          </a:solidFill>
        </p:grpSpPr>
        <p:grpSp>
          <p:nvGrpSpPr>
            <p:cNvPr id="13" name="Group 3261">
              <a:extLst>
                <a:ext uri="{FF2B5EF4-FFF2-40B4-BE49-F238E27FC236}">
                  <a16:creationId xmlns:a16="http://schemas.microsoft.com/office/drawing/2014/main" id="{1777F0FA-17C2-41E2-A8B3-D620F92169D2}"/>
                </a:ext>
              </a:extLst>
            </p:cNvPr>
            <p:cNvGrpSpPr/>
            <p:nvPr/>
          </p:nvGrpSpPr>
          <p:grpSpPr>
            <a:xfrm>
              <a:off x="3310564" y="3597311"/>
              <a:ext cx="118394" cy="113284"/>
              <a:chOff x="0" y="0"/>
              <a:chExt cx="351702" cy="336523"/>
            </a:xfrm>
            <a:grpFill/>
          </p:grpSpPr>
          <p:sp>
            <p:nvSpPr>
              <p:cNvPr id="16" name="Shape 3258">
                <a:extLst>
                  <a:ext uri="{FF2B5EF4-FFF2-40B4-BE49-F238E27FC236}">
                    <a16:creationId xmlns:a16="http://schemas.microsoft.com/office/drawing/2014/main" id="{091453F3-A1D4-4A01-8B49-DC20A1613ECE}"/>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3259">
                <a:extLst>
                  <a:ext uri="{FF2B5EF4-FFF2-40B4-BE49-F238E27FC236}">
                    <a16:creationId xmlns:a16="http://schemas.microsoft.com/office/drawing/2014/main" id="{C3D299D4-B160-477E-9552-3D30DBE7B1A6}"/>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3260">
                <a:extLst>
                  <a:ext uri="{FF2B5EF4-FFF2-40B4-BE49-F238E27FC236}">
                    <a16:creationId xmlns:a16="http://schemas.microsoft.com/office/drawing/2014/main" id="{30D53113-01DA-486B-82AB-64F6E57975A5}"/>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4" name="Shape 3267">
              <a:extLst>
                <a:ext uri="{FF2B5EF4-FFF2-40B4-BE49-F238E27FC236}">
                  <a16:creationId xmlns:a16="http://schemas.microsoft.com/office/drawing/2014/main" id="{25B12901-9237-4787-AB9D-CAB69B93AAEC}"/>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3273">
              <a:extLst>
                <a:ext uri="{FF2B5EF4-FFF2-40B4-BE49-F238E27FC236}">
                  <a16:creationId xmlns:a16="http://schemas.microsoft.com/office/drawing/2014/main" id="{EB8BE37A-F2D2-473E-A767-0A56F202F457}"/>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6" name="Group 25">
            <a:extLst>
              <a:ext uri="{FF2B5EF4-FFF2-40B4-BE49-F238E27FC236}">
                <a16:creationId xmlns:a16="http://schemas.microsoft.com/office/drawing/2014/main" id="{7C301438-63CB-463B-8FBE-86EB6DA4B668}"/>
              </a:ext>
            </a:extLst>
          </p:cNvPr>
          <p:cNvGrpSpPr/>
          <p:nvPr/>
        </p:nvGrpSpPr>
        <p:grpSpPr>
          <a:xfrm>
            <a:off x="5797338" y="5496949"/>
            <a:ext cx="597320" cy="135313"/>
            <a:chOff x="3063650" y="3586297"/>
            <a:chExt cx="597320" cy="135313"/>
          </a:xfrm>
          <a:solidFill>
            <a:schemeClr val="bg1"/>
          </a:solidFill>
        </p:grpSpPr>
        <p:grpSp>
          <p:nvGrpSpPr>
            <p:cNvPr id="27" name="Group 3261">
              <a:extLst>
                <a:ext uri="{FF2B5EF4-FFF2-40B4-BE49-F238E27FC236}">
                  <a16:creationId xmlns:a16="http://schemas.microsoft.com/office/drawing/2014/main" id="{1D07BD36-3908-411D-9444-70BB456D8014}"/>
                </a:ext>
              </a:extLst>
            </p:cNvPr>
            <p:cNvGrpSpPr/>
            <p:nvPr/>
          </p:nvGrpSpPr>
          <p:grpSpPr>
            <a:xfrm>
              <a:off x="3310564" y="3597311"/>
              <a:ext cx="118394" cy="113284"/>
              <a:chOff x="0" y="0"/>
              <a:chExt cx="351702" cy="336523"/>
            </a:xfrm>
            <a:grpFill/>
          </p:grpSpPr>
          <p:sp>
            <p:nvSpPr>
              <p:cNvPr id="30" name="Shape 3258">
                <a:extLst>
                  <a:ext uri="{FF2B5EF4-FFF2-40B4-BE49-F238E27FC236}">
                    <a16:creationId xmlns:a16="http://schemas.microsoft.com/office/drawing/2014/main" id="{3885C2F3-6BBA-4CC9-9EF9-65629660C8C1}"/>
                  </a:ext>
                </a:extLst>
              </p:cNvPr>
              <p:cNvSpPr/>
              <p:nvPr/>
            </p:nvSpPr>
            <p:spPr>
              <a:xfrm>
                <a:off x="4885" y="109932"/>
                <a:ext cx="75175" cy="226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3259">
                <a:extLst>
                  <a:ext uri="{FF2B5EF4-FFF2-40B4-BE49-F238E27FC236}">
                    <a16:creationId xmlns:a16="http://schemas.microsoft.com/office/drawing/2014/main" id="{EAE69452-6996-4195-9F26-0007214FF1BE}"/>
                  </a:ext>
                </a:extLst>
              </p:cNvPr>
              <p:cNvSpPr/>
              <p:nvPr/>
            </p:nvSpPr>
            <p:spPr>
              <a:xfrm>
                <a:off x="122147" y="105046"/>
                <a:ext cx="229556" cy="231478"/>
              </a:xfrm>
              <a:custGeom>
                <a:avLst/>
                <a:gdLst/>
                <a:ahLst/>
                <a:cxnLst>
                  <a:cxn ang="0">
                    <a:pos x="wd2" y="hd2"/>
                  </a:cxn>
                  <a:cxn ang="5400000">
                    <a:pos x="wd2" y="hd2"/>
                  </a:cxn>
                  <a:cxn ang="10800000">
                    <a:pos x="wd2" y="hd2"/>
                  </a:cxn>
                  <a:cxn ang="16200000">
                    <a:pos x="wd2" y="hd2"/>
                  </a:cxn>
                </a:cxnLst>
                <a:rect l="0" t="0" r="r" b="b"/>
                <a:pathLst>
                  <a:path w="21600" h="21600" extrusionOk="0">
                    <a:moveTo>
                      <a:pt x="13454" y="0"/>
                    </a:moveTo>
                    <a:cubicBezTo>
                      <a:pt x="9695" y="0"/>
                      <a:pt x="8017" y="2051"/>
                      <a:pt x="7077" y="3486"/>
                    </a:cubicBezTo>
                    <a:lnTo>
                      <a:pt x="7077" y="3555"/>
                    </a:lnTo>
                    <a:lnTo>
                      <a:pt x="7030" y="3555"/>
                    </a:lnTo>
                    <a:cubicBezTo>
                      <a:pt x="7043" y="3532"/>
                      <a:pt x="7063" y="3509"/>
                      <a:pt x="7077" y="3486"/>
                    </a:cubicBezTo>
                    <a:lnTo>
                      <a:pt x="7077" y="495"/>
                    </a:lnTo>
                    <a:lnTo>
                      <a:pt x="0" y="495"/>
                    </a:lnTo>
                    <a:cubicBezTo>
                      <a:pt x="95" y="2476"/>
                      <a:pt x="0" y="21600"/>
                      <a:pt x="0" y="21600"/>
                    </a:cubicBezTo>
                    <a:lnTo>
                      <a:pt x="7077" y="21600"/>
                    </a:lnTo>
                    <a:lnTo>
                      <a:pt x="7077" y="9813"/>
                    </a:lnTo>
                    <a:cubicBezTo>
                      <a:pt x="7077" y="9181"/>
                      <a:pt x="7125" y="8554"/>
                      <a:pt x="7312" y="8103"/>
                    </a:cubicBezTo>
                    <a:cubicBezTo>
                      <a:pt x="7824" y="6841"/>
                      <a:pt x="8986" y="5537"/>
                      <a:pt x="10941" y="5537"/>
                    </a:cubicBezTo>
                    <a:cubicBezTo>
                      <a:pt x="13502" y="5537"/>
                      <a:pt x="14525" y="7473"/>
                      <a:pt x="14525" y="10309"/>
                    </a:cubicBezTo>
                    <a:lnTo>
                      <a:pt x="14525" y="21600"/>
                    </a:lnTo>
                    <a:lnTo>
                      <a:pt x="21600" y="21600"/>
                    </a:lnTo>
                    <a:lnTo>
                      <a:pt x="21600" y="9497"/>
                    </a:lnTo>
                    <a:cubicBezTo>
                      <a:pt x="21600" y="3015"/>
                      <a:pt x="18110" y="0"/>
                      <a:pt x="13454"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3260">
                <a:extLst>
                  <a:ext uri="{FF2B5EF4-FFF2-40B4-BE49-F238E27FC236}">
                    <a16:creationId xmlns:a16="http://schemas.microsoft.com/office/drawing/2014/main" id="{516898B2-CD81-44F8-8EE2-D71C14BD81A6}"/>
                  </a:ext>
                </a:extLst>
              </p:cNvPr>
              <p:cNvSpPr/>
              <p:nvPr/>
            </p:nvSpPr>
            <p:spPr>
              <a:xfrm>
                <a:off x="0" y="0"/>
                <a:ext cx="84595" cy="78162"/>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cubicBezTo>
                      <a:pt x="4296" y="0"/>
                      <a:pt x="0" y="4665"/>
                      <a:pt x="0" y="10798"/>
                    </a:cubicBezTo>
                    <a:cubicBezTo>
                      <a:pt x="0" y="16798"/>
                      <a:pt x="4175" y="21600"/>
                      <a:pt x="10613" y="21600"/>
                    </a:cubicBezTo>
                    <a:lnTo>
                      <a:pt x="10739" y="21600"/>
                    </a:lnTo>
                    <a:cubicBezTo>
                      <a:pt x="17436" y="21600"/>
                      <a:pt x="21600" y="16798"/>
                      <a:pt x="21600" y="10798"/>
                    </a:cubicBezTo>
                    <a:cubicBezTo>
                      <a:pt x="21474" y="4665"/>
                      <a:pt x="17436" y="0"/>
                      <a:pt x="10866" y="0"/>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8" name="Shape 3267">
              <a:extLst>
                <a:ext uri="{FF2B5EF4-FFF2-40B4-BE49-F238E27FC236}">
                  <a16:creationId xmlns:a16="http://schemas.microsoft.com/office/drawing/2014/main" id="{CBFD4EC2-AD30-4789-9D66-1FF9483D8AD1}"/>
                </a:ext>
              </a:extLst>
            </p:cNvPr>
            <p:cNvSpPr/>
            <p:nvPr/>
          </p:nvSpPr>
          <p:spPr>
            <a:xfrm>
              <a:off x="3063650" y="3601486"/>
              <a:ext cx="129179"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2553"/>
                  </a:moveTo>
                  <a:cubicBezTo>
                    <a:pt x="20809" y="2986"/>
                    <a:pt x="19952" y="3286"/>
                    <a:pt x="19056" y="3416"/>
                  </a:cubicBezTo>
                  <a:cubicBezTo>
                    <a:pt x="19972" y="2740"/>
                    <a:pt x="20671" y="1671"/>
                    <a:pt x="21007" y="395"/>
                  </a:cubicBezTo>
                  <a:cubicBezTo>
                    <a:pt x="20150" y="1020"/>
                    <a:pt x="19201" y="1476"/>
                    <a:pt x="18186" y="1717"/>
                  </a:cubicBezTo>
                  <a:cubicBezTo>
                    <a:pt x="17382" y="663"/>
                    <a:pt x="16228" y="0"/>
                    <a:pt x="14956" y="0"/>
                  </a:cubicBezTo>
                  <a:cubicBezTo>
                    <a:pt x="12511" y="0"/>
                    <a:pt x="10527" y="2442"/>
                    <a:pt x="10527" y="5452"/>
                  </a:cubicBezTo>
                  <a:cubicBezTo>
                    <a:pt x="10527" y="5882"/>
                    <a:pt x="10566" y="6294"/>
                    <a:pt x="10640" y="6694"/>
                  </a:cubicBezTo>
                  <a:cubicBezTo>
                    <a:pt x="6954" y="6464"/>
                    <a:pt x="3692" y="4298"/>
                    <a:pt x="1504" y="996"/>
                  </a:cubicBezTo>
                  <a:cubicBezTo>
                    <a:pt x="1120" y="1799"/>
                    <a:pt x="903" y="2740"/>
                    <a:pt x="903" y="3740"/>
                  </a:cubicBezTo>
                  <a:cubicBezTo>
                    <a:pt x="903" y="5631"/>
                    <a:pt x="1687" y="7302"/>
                    <a:pt x="2874" y="8274"/>
                  </a:cubicBezTo>
                  <a:cubicBezTo>
                    <a:pt x="2148" y="8252"/>
                    <a:pt x="1470" y="8001"/>
                    <a:pt x="870" y="7593"/>
                  </a:cubicBezTo>
                  <a:lnTo>
                    <a:pt x="870" y="7659"/>
                  </a:lnTo>
                  <a:cubicBezTo>
                    <a:pt x="870" y="10304"/>
                    <a:pt x="2399" y="12512"/>
                    <a:pt x="4423" y="13015"/>
                  </a:cubicBezTo>
                  <a:cubicBezTo>
                    <a:pt x="4053" y="13137"/>
                    <a:pt x="3658" y="13201"/>
                    <a:pt x="3257" y="13201"/>
                  </a:cubicBezTo>
                  <a:cubicBezTo>
                    <a:pt x="2972" y="13201"/>
                    <a:pt x="2696" y="13169"/>
                    <a:pt x="2420" y="13105"/>
                  </a:cubicBezTo>
                  <a:cubicBezTo>
                    <a:pt x="2986" y="15271"/>
                    <a:pt x="4619" y="16845"/>
                    <a:pt x="6558" y="16893"/>
                  </a:cubicBezTo>
                  <a:cubicBezTo>
                    <a:pt x="5042" y="18354"/>
                    <a:pt x="3130" y="19222"/>
                    <a:pt x="1054" y="19222"/>
                  </a:cubicBezTo>
                  <a:cubicBezTo>
                    <a:pt x="698" y="19222"/>
                    <a:pt x="349" y="19198"/>
                    <a:pt x="0" y="19150"/>
                  </a:cubicBezTo>
                  <a:cubicBezTo>
                    <a:pt x="1964" y="20699"/>
                    <a:pt x="4291" y="21600"/>
                    <a:pt x="6795" y="21600"/>
                  </a:cubicBezTo>
                  <a:cubicBezTo>
                    <a:pt x="14943" y="21600"/>
                    <a:pt x="19399" y="13291"/>
                    <a:pt x="19399" y="6085"/>
                  </a:cubicBezTo>
                  <a:lnTo>
                    <a:pt x="19385" y="5380"/>
                  </a:lnTo>
                  <a:cubicBezTo>
                    <a:pt x="20256" y="4609"/>
                    <a:pt x="21007" y="3651"/>
                    <a:pt x="21600" y="2553"/>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3273">
              <a:extLst>
                <a:ext uri="{FF2B5EF4-FFF2-40B4-BE49-F238E27FC236}">
                  <a16:creationId xmlns:a16="http://schemas.microsoft.com/office/drawing/2014/main" id="{7B69303A-0BA5-42EB-9952-7FB11A563122}"/>
                </a:ext>
              </a:extLst>
            </p:cNvPr>
            <p:cNvSpPr/>
            <p:nvPr/>
          </p:nvSpPr>
          <p:spPr>
            <a:xfrm>
              <a:off x="3587813" y="3586297"/>
              <a:ext cx="73157" cy="135313"/>
            </a:xfrm>
            <a:custGeom>
              <a:avLst/>
              <a:gdLst/>
              <a:ahLst/>
              <a:cxnLst>
                <a:cxn ang="0">
                  <a:pos x="wd2" y="hd2"/>
                </a:cxn>
                <a:cxn ang="5400000">
                  <a:pos x="wd2" y="hd2"/>
                </a:cxn>
                <a:cxn ang="10800000">
                  <a:pos x="wd2" y="hd2"/>
                </a:cxn>
                <a:cxn ang="16200000">
                  <a:pos x="wd2" y="hd2"/>
                </a:cxn>
              </a:cxnLst>
              <a:rect l="0" t="0" r="r" b="b"/>
              <a:pathLst>
                <a:path w="21600" h="21600" extrusionOk="0">
                  <a:moveTo>
                    <a:pt x="20789" y="4"/>
                  </a:moveTo>
                  <a:lnTo>
                    <a:pt x="15607" y="0"/>
                  </a:lnTo>
                  <a:cubicBezTo>
                    <a:pt x="9787" y="0"/>
                    <a:pt x="6024" y="2087"/>
                    <a:pt x="6024" y="5316"/>
                  </a:cubicBezTo>
                  <a:lnTo>
                    <a:pt x="6024" y="7767"/>
                  </a:lnTo>
                  <a:lnTo>
                    <a:pt x="814" y="7767"/>
                  </a:lnTo>
                  <a:cubicBezTo>
                    <a:pt x="365" y="7767"/>
                    <a:pt x="0" y="7964"/>
                    <a:pt x="0" y="8207"/>
                  </a:cubicBezTo>
                  <a:lnTo>
                    <a:pt x="0" y="11759"/>
                  </a:lnTo>
                  <a:cubicBezTo>
                    <a:pt x="0" y="12002"/>
                    <a:pt x="365" y="12199"/>
                    <a:pt x="814" y="12199"/>
                  </a:cubicBezTo>
                  <a:lnTo>
                    <a:pt x="6024" y="12199"/>
                  </a:lnTo>
                  <a:lnTo>
                    <a:pt x="6024" y="21160"/>
                  </a:lnTo>
                  <a:cubicBezTo>
                    <a:pt x="6024" y="21403"/>
                    <a:pt x="6389" y="21600"/>
                    <a:pt x="6840" y="21600"/>
                  </a:cubicBezTo>
                  <a:lnTo>
                    <a:pt x="13634" y="21600"/>
                  </a:lnTo>
                  <a:cubicBezTo>
                    <a:pt x="14085" y="21600"/>
                    <a:pt x="14450" y="21403"/>
                    <a:pt x="14450" y="21160"/>
                  </a:cubicBezTo>
                  <a:lnTo>
                    <a:pt x="14450" y="12199"/>
                  </a:lnTo>
                  <a:lnTo>
                    <a:pt x="20541" y="12199"/>
                  </a:lnTo>
                  <a:cubicBezTo>
                    <a:pt x="20990" y="12199"/>
                    <a:pt x="21355" y="12002"/>
                    <a:pt x="21355" y="11759"/>
                  </a:cubicBezTo>
                  <a:lnTo>
                    <a:pt x="21358" y="8207"/>
                  </a:lnTo>
                  <a:cubicBezTo>
                    <a:pt x="21358" y="8091"/>
                    <a:pt x="21271" y="7979"/>
                    <a:pt x="21119" y="7896"/>
                  </a:cubicBezTo>
                  <a:cubicBezTo>
                    <a:pt x="20968" y="7813"/>
                    <a:pt x="20759" y="7767"/>
                    <a:pt x="20543" y="7767"/>
                  </a:cubicBezTo>
                  <a:lnTo>
                    <a:pt x="14450" y="7767"/>
                  </a:lnTo>
                  <a:lnTo>
                    <a:pt x="14450" y="5689"/>
                  </a:lnTo>
                  <a:cubicBezTo>
                    <a:pt x="14450" y="4690"/>
                    <a:pt x="14891" y="4184"/>
                    <a:pt x="17295" y="4184"/>
                  </a:cubicBezTo>
                  <a:lnTo>
                    <a:pt x="20786" y="4182"/>
                  </a:lnTo>
                  <a:cubicBezTo>
                    <a:pt x="21236" y="4182"/>
                    <a:pt x="21600" y="3985"/>
                    <a:pt x="21600" y="3742"/>
                  </a:cubicBezTo>
                  <a:lnTo>
                    <a:pt x="21600" y="445"/>
                  </a:lnTo>
                  <a:cubicBezTo>
                    <a:pt x="21600" y="201"/>
                    <a:pt x="21236" y="6"/>
                    <a:pt x="20789" y="4"/>
                  </a:cubicBezTo>
                  <a:close/>
                </a:path>
              </a:pathLst>
            </a:custGeom>
            <a:grpFill/>
            <a:ln w="12700" cap="flat">
              <a:noFill/>
              <a:miter lim="400000"/>
            </a:ln>
            <a:effectLst/>
          </p:spPr>
          <p:txBody>
            <a:bodyPr lIns="38100" tIns="38100" rIns="38100" bIns="38100" anchor="ctr"/>
            <a:lstStyle/>
            <a:p>
              <a:pPr defTabSz="171450"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7" name="TextBox 46">
            <a:extLst>
              <a:ext uri="{FF2B5EF4-FFF2-40B4-BE49-F238E27FC236}">
                <a16:creationId xmlns:a16="http://schemas.microsoft.com/office/drawing/2014/main" id="{A988E35C-CEFF-4310-BFBC-55B4BD0E3E0D}"/>
              </a:ext>
            </a:extLst>
          </p:cNvPr>
          <p:cNvSpPr txBox="1">
            <a:spLocks noChangeArrowheads="1"/>
          </p:cNvSpPr>
          <p:nvPr/>
        </p:nvSpPr>
        <p:spPr bwMode="auto">
          <a:xfrm>
            <a:off x="3332163" y="1195388"/>
            <a:ext cx="5527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en-US" altLang="da-DK" sz="1200" dirty="0"/>
              <a:t> </a:t>
            </a:r>
          </a:p>
        </p:txBody>
      </p:sp>
      <p:pic>
        <p:nvPicPr>
          <p:cNvPr id="80905" name="Picture 4">
            <a:extLst>
              <a:ext uri="{FF2B5EF4-FFF2-40B4-BE49-F238E27FC236}">
                <a16:creationId xmlns:a16="http://schemas.microsoft.com/office/drawing/2014/main" id="{5B237A2F-9E26-412E-845B-583E9B84CD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68338" y="1844127"/>
            <a:ext cx="5835334" cy="397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5">
            <a:extLst>
              <a:ext uri="{FF2B5EF4-FFF2-40B4-BE49-F238E27FC236}">
                <a16:creationId xmlns:a16="http://schemas.microsoft.com/office/drawing/2014/main" id="{06A2D96C-F5BA-44C1-919A-10B4A8A2EEE8}"/>
              </a:ext>
            </a:extLst>
          </p:cNvPr>
          <p:cNvGrpSpPr>
            <a:grpSpLocks/>
          </p:cNvGrpSpPr>
          <p:nvPr/>
        </p:nvGrpSpPr>
        <p:grpSpPr bwMode="auto">
          <a:xfrm>
            <a:off x="543553" y="284400"/>
            <a:ext cx="11083636" cy="764904"/>
            <a:chOff x="-152307" y="655461"/>
            <a:chExt cx="12191818" cy="765264"/>
          </a:xfrm>
        </p:grpSpPr>
        <p:sp>
          <p:nvSpPr>
            <p:cNvPr id="34" name="TextBox 31">
              <a:extLst>
                <a:ext uri="{FF2B5EF4-FFF2-40B4-BE49-F238E27FC236}">
                  <a16:creationId xmlns:a16="http://schemas.microsoft.com/office/drawing/2014/main" id="{034513ED-7376-4971-B40F-D988402AEB42}"/>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Anløb af bro</a:t>
              </a:r>
            </a:p>
          </p:txBody>
        </p:sp>
        <p:cxnSp>
          <p:nvCxnSpPr>
            <p:cNvPr id="35" name="Straight Connector 33">
              <a:extLst>
                <a:ext uri="{FF2B5EF4-FFF2-40B4-BE49-F238E27FC236}">
                  <a16:creationId xmlns:a16="http://schemas.microsoft.com/office/drawing/2014/main" id="{A5B5EE82-EA3A-4EEA-A1F3-D72C29BAF575}"/>
                </a:ext>
              </a:extLst>
            </p:cNvPr>
            <p:cNvCxnSpPr>
              <a:cxnSpLocks/>
            </p:cNvCxnSpPr>
            <p:nvPr/>
          </p:nvCxnSpPr>
          <p:spPr>
            <a:xfrm>
              <a:off x="5643569" y="1420725"/>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38" name="TextBox 39">
            <a:extLst>
              <a:ext uri="{FF2B5EF4-FFF2-40B4-BE49-F238E27FC236}">
                <a16:creationId xmlns:a16="http://schemas.microsoft.com/office/drawing/2014/main" id="{9CCCAF90-662C-F75F-506C-F9F3B73E19D7}"/>
              </a:ext>
            </a:extLst>
          </p:cNvPr>
          <p:cNvSpPr txBox="1">
            <a:spLocks noChangeArrowheads="1"/>
          </p:cNvSpPr>
          <p:nvPr/>
        </p:nvSpPr>
        <p:spPr bwMode="auto">
          <a:xfrm>
            <a:off x="6953083" y="3104558"/>
            <a:ext cx="4680405" cy="145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20000"/>
              </a:lnSpc>
              <a:spcBef>
                <a:spcPct val="0"/>
              </a:spcBef>
              <a:buFontTx/>
              <a:buNone/>
            </a:pPr>
            <a:r>
              <a:rPr lang="da-DK" altLang="da-DK" sz="2000" dirty="0">
                <a:solidFill>
                  <a:schemeClr val="tx2"/>
                </a:solidFill>
                <a:latin typeface="Source Sans Pro" panose="020B0503030403020204" pitchFamily="34" charset="0"/>
                <a:cs typeface="Source Sans Pro" panose="020B0503030403020204" pitchFamily="34" charset="0"/>
              </a:rPr>
              <a:t>Læg til på læ-siden af broen.</a:t>
            </a:r>
          </a:p>
          <a:p>
            <a:pPr algn="ctr" eaLnBrk="1" hangingPunct="1">
              <a:lnSpc>
                <a:spcPct val="120000"/>
              </a:lnSpc>
              <a:spcBef>
                <a:spcPct val="0"/>
              </a:spcBef>
              <a:buFontTx/>
              <a:buNone/>
            </a:pPr>
            <a:endParaRPr lang="da-DK" altLang="da-DK" sz="2000" dirty="0">
              <a:solidFill>
                <a:schemeClr val="tx2"/>
              </a:solidFill>
              <a:latin typeface="Source Sans Pro" panose="020B0503030403020204" pitchFamily="34" charset="0"/>
              <a:cs typeface="Source Sans Pro" panose="020B0503030403020204" pitchFamily="34" charset="0"/>
            </a:endParaRPr>
          </a:p>
          <a:p>
            <a:pPr algn="ctr" eaLnBrk="1" hangingPunct="1">
              <a:lnSpc>
                <a:spcPct val="120000"/>
              </a:lnSpc>
              <a:spcBef>
                <a:spcPct val="0"/>
              </a:spcBef>
              <a:buFontTx/>
              <a:buNone/>
            </a:pPr>
            <a:r>
              <a:rPr lang="da-DK" altLang="da-DK" sz="2000" dirty="0">
                <a:solidFill>
                  <a:schemeClr val="tx2"/>
                </a:solidFill>
                <a:latin typeface="Source Sans Pro" panose="020B0503030403020204" pitchFamily="34" charset="0"/>
                <a:cs typeface="Source Sans Pro" panose="020B0503030403020204" pitchFamily="34" charset="0"/>
              </a:rPr>
              <a:t>Ved tillægning på vindsiden, vil båden blive presset ind imod broen af bølgerne.</a:t>
            </a:r>
          </a:p>
        </p:txBody>
      </p:sp>
    </p:spTree>
    <p:extLst>
      <p:ext uri="{BB962C8B-B14F-4D97-AF65-F5344CB8AC3E}">
        <p14:creationId xmlns:p14="http://schemas.microsoft.com/office/powerpoint/2010/main" val="2714416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BC1D9"/>
        </a:solidFill>
        <a:effectLst/>
      </p:bgPr>
    </p:bg>
    <p:spTree>
      <p:nvGrpSpPr>
        <p:cNvPr id="1" name=""/>
        <p:cNvGrpSpPr/>
        <p:nvPr/>
      </p:nvGrpSpPr>
      <p:grpSpPr>
        <a:xfrm>
          <a:off x="0" y="0"/>
          <a:ext cx="0" cy="0"/>
          <a:chOff x="0" y="0"/>
          <a:chExt cx="0" cy="0"/>
        </a:xfrm>
      </p:grpSpPr>
      <p:grpSp>
        <p:nvGrpSpPr>
          <p:cNvPr id="29" name="Group 35">
            <a:extLst>
              <a:ext uri="{FF2B5EF4-FFF2-40B4-BE49-F238E27FC236}">
                <a16:creationId xmlns:a16="http://schemas.microsoft.com/office/drawing/2014/main" id="{3951F870-A6D8-AFD5-6107-F7A7B741373E}"/>
              </a:ext>
            </a:extLst>
          </p:cNvPr>
          <p:cNvGrpSpPr>
            <a:grpSpLocks/>
          </p:cNvGrpSpPr>
          <p:nvPr/>
        </p:nvGrpSpPr>
        <p:grpSpPr bwMode="auto">
          <a:xfrm>
            <a:off x="554182" y="284400"/>
            <a:ext cx="3615752" cy="1019175"/>
            <a:chOff x="-152307" y="655461"/>
            <a:chExt cx="3977262" cy="1019655"/>
          </a:xfrm>
        </p:grpSpPr>
        <p:sp>
          <p:nvSpPr>
            <p:cNvPr id="30" name="TextBox 31">
              <a:extLst>
                <a:ext uri="{FF2B5EF4-FFF2-40B4-BE49-F238E27FC236}">
                  <a16:creationId xmlns:a16="http://schemas.microsoft.com/office/drawing/2014/main" id="{EF863194-4766-88D6-B959-B4DAED7CA91C}"/>
                </a:ext>
              </a:extLst>
            </p:cNvPr>
            <p:cNvSpPr txBox="1"/>
            <p:nvPr/>
          </p:nvSpPr>
          <p:spPr>
            <a:xfrm>
              <a:off x="-152307" y="655461"/>
              <a:ext cx="3977262" cy="662032"/>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Styreteknik</a:t>
              </a:r>
            </a:p>
          </p:txBody>
        </p:sp>
        <p:cxnSp>
          <p:nvCxnSpPr>
            <p:cNvPr id="31" name="Straight Connector 33">
              <a:extLst>
                <a:ext uri="{FF2B5EF4-FFF2-40B4-BE49-F238E27FC236}">
                  <a16:creationId xmlns:a16="http://schemas.microsoft.com/office/drawing/2014/main" id="{27591834-161B-8F50-2882-53142B938ADC}"/>
                </a:ext>
              </a:extLst>
            </p:cNvPr>
            <p:cNvCxnSpPr>
              <a:cxnSpLocks/>
            </p:cNvCxnSpPr>
            <p:nvPr/>
          </p:nvCxnSpPr>
          <p:spPr>
            <a:xfrm>
              <a:off x="1402343" y="1675116"/>
              <a:ext cx="600065"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32" name="TextBox 32">
              <a:extLst>
                <a:ext uri="{FF2B5EF4-FFF2-40B4-BE49-F238E27FC236}">
                  <a16:creationId xmlns:a16="http://schemas.microsoft.com/office/drawing/2014/main" id="{7D17DB52-FD1B-2BB8-4586-35356A26C1E7}"/>
                </a:ext>
              </a:extLst>
            </p:cNvPr>
            <p:cNvSpPr txBox="1">
              <a:spLocks noChangeArrowheads="1"/>
            </p:cNvSpPr>
            <p:nvPr/>
          </p:nvSpPr>
          <p:spPr bwMode="auto">
            <a:xfrm>
              <a:off x="-147544" y="1195089"/>
              <a:ext cx="3853742" cy="4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solidFill>
                    <a:schemeClr val="tx2">
                      <a:lumMod val="85000"/>
                      <a:lumOff val="15000"/>
                    </a:schemeClr>
                  </a:solidFill>
                  <a:latin typeface="Source Sans Pro" panose="020B0503030403020204" pitchFamily="34" charset="0"/>
                  <a:cs typeface="Source Sans Pro" panose="020B0503030403020204" pitchFamily="34" charset="0"/>
                </a:rPr>
                <a:t>Anløb af bro</a:t>
              </a:r>
            </a:p>
          </p:txBody>
        </p:sp>
      </p:grpSp>
      <p:sp>
        <p:nvSpPr>
          <p:cNvPr id="47" name="TextBox 46">
            <a:extLst>
              <a:ext uri="{FF2B5EF4-FFF2-40B4-BE49-F238E27FC236}">
                <a16:creationId xmlns:a16="http://schemas.microsoft.com/office/drawing/2014/main" id="{A988E35C-CEFF-4310-BFBC-55B4BD0E3E0D}"/>
              </a:ext>
            </a:extLst>
          </p:cNvPr>
          <p:cNvSpPr txBox="1">
            <a:spLocks noChangeArrowheads="1"/>
          </p:cNvSpPr>
          <p:nvPr/>
        </p:nvSpPr>
        <p:spPr bwMode="auto">
          <a:xfrm>
            <a:off x="3332163" y="1195388"/>
            <a:ext cx="5527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en-US" altLang="da-DK" sz="1200" dirty="0"/>
              <a:t> </a:t>
            </a:r>
          </a:p>
        </p:txBody>
      </p:sp>
      <p:sp>
        <p:nvSpPr>
          <p:cNvPr id="50" name="Rectangle 8">
            <a:extLst>
              <a:ext uri="{FF2B5EF4-FFF2-40B4-BE49-F238E27FC236}">
                <a16:creationId xmlns:a16="http://schemas.microsoft.com/office/drawing/2014/main" id="{EFDC7A64-A32F-44F4-BB7F-54DDDC790595}"/>
              </a:ext>
            </a:extLst>
          </p:cNvPr>
          <p:cNvSpPr>
            <a:spLocks noChangeArrowheads="1"/>
          </p:cNvSpPr>
          <p:nvPr/>
        </p:nvSpPr>
        <p:spPr bwMode="auto">
          <a:xfrm>
            <a:off x="3084764" y="2915193"/>
            <a:ext cx="2597334" cy="3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50000"/>
              </a:lnSpc>
              <a:spcBef>
                <a:spcPct val="0"/>
              </a:spcBef>
              <a:buFontTx/>
              <a:buNone/>
            </a:pPr>
            <a:r>
              <a:rPr lang="da-DK" altLang="da-DK" sz="1600" dirty="0">
                <a:latin typeface="Source Sans Pro" panose="020B0503030403020204" pitchFamily="34" charset="0"/>
                <a:ea typeface="Source Sans Pro" panose="020B0503030403020204" pitchFamily="34" charset="0"/>
              </a:rPr>
              <a:t> </a:t>
            </a:r>
          </a:p>
        </p:txBody>
      </p:sp>
      <p:sp>
        <p:nvSpPr>
          <p:cNvPr id="51" name="TextBox 50">
            <a:extLst>
              <a:ext uri="{FF2B5EF4-FFF2-40B4-BE49-F238E27FC236}">
                <a16:creationId xmlns:a16="http://schemas.microsoft.com/office/drawing/2014/main" id="{C098AD91-E9B8-4B4A-93F8-421E9FC994C7}"/>
              </a:ext>
            </a:extLst>
          </p:cNvPr>
          <p:cNvSpPr txBox="1"/>
          <p:nvPr/>
        </p:nvSpPr>
        <p:spPr bwMode="auto">
          <a:xfrm>
            <a:off x="2772654" y="3446160"/>
            <a:ext cx="2782354" cy="573042"/>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”Det er vel” </a:t>
            </a:r>
          </a:p>
          <a:p>
            <a:pPr eaLnBrk="1" fontAlgn="auto" hangingPunct="1">
              <a:lnSpc>
                <a:spcPct val="120000"/>
              </a:lnSpc>
              <a:spcBef>
                <a:spcPts val="0"/>
              </a:spcBef>
              <a:spcAft>
                <a:spcPts val="0"/>
              </a:spcAft>
              <a:defRPr/>
            </a:pPr>
            <a:r>
              <a:rPr lang="da-DK" sz="1400" dirty="0">
                <a:solidFill>
                  <a:schemeClr val="tx2"/>
                </a:solidFill>
                <a:latin typeface="Source Sans Pro" panose="020B0503030403020204" pitchFamily="34" charset="0"/>
                <a:ea typeface="Source Sans Pro" panose="020B0503030403020204" pitchFamily="34" charset="0"/>
              </a:rPr>
              <a:t>(Evt. ”Bagbord rejs åren”)</a:t>
            </a:r>
          </a:p>
        </p:txBody>
      </p:sp>
      <p:sp>
        <p:nvSpPr>
          <p:cNvPr id="56" name="TextBox 55">
            <a:extLst>
              <a:ext uri="{FF2B5EF4-FFF2-40B4-BE49-F238E27FC236}">
                <a16:creationId xmlns:a16="http://schemas.microsoft.com/office/drawing/2014/main" id="{20725E1B-89B3-4D61-BD90-522C96E23282}"/>
              </a:ext>
            </a:extLst>
          </p:cNvPr>
          <p:cNvSpPr txBox="1"/>
          <p:nvPr/>
        </p:nvSpPr>
        <p:spPr bwMode="auto">
          <a:xfrm>
            <a:off x="4678697" y="1634579"/>
            <a:ext cx="2799054" cy="1090107"/>
          </a:xfrm>
          <a:prstGeom prst="rect">
            <a:avLst/>
          </a:prstGeom>
          <a:noFill/>
        </p:spPr>
        <p:txBody>
          <a:bodyPr wrap="square" lIns="0" tIns="0" rIns="0" bIns="0">
            <a:spAutoFit/>
          </a:bodyPr>
          <a:lstStyle>
            <a:defPPr>
              <a:defRPr lang="en-US"/>
            </a:defPPr>
            <a:lvl1pPr eaLnBrk="1" fontAlgn="auto" hangingPunct="1">
              <a:lnSpc>
                <a:spcPct val="120000"/>
              </a:lnSpc>
              <a:spcBef>
                <a:spcPts val="0"/>
              </a:spcBef>
              <a:spcAft>
                <a:spcPts val="0"/>
              </a:spcAft>
              <a:defRPr sz="1600">
                <a:solidFill>
                  <a:schemeClr val="tx2"/>
                </a:solidFill>
                <a:latin typeface="Source Sans Pro" panose="020B0503030403020204" pitchFamily="34" charset="0"/>
                <a:ea typeface="Source Sans Pro" panose="020B0503030403020204" pitchFamily="34" charset="0"/>
              </a:defRPr>
            </a:lvl1pPr>
          </a:lstStyle>
          <a:p>
            <a:r>
              <a:rPr lang="da-DK" sz="1800" dirty="0"/>
              <a:t>”Styrbord sæt i – sæt hårdt i”</a:t>
            </a:r>
          </a:p>
          <a:p>
            <a:r>
              <a:rPr lang="da-DK" sz="1400" dirty="0">
                <a:solidFill>
                  <a:schemeClr val="accent2"/>
                </a:solidFill>
              </a:rPr>
              <a:t>Kommandoen skal falde på det rigtige tidspunkt, ikke for tidligt og slet ikke for sent.</a:t>
            </a:r>
          </a:p>
        </p:txBody>
      </p:sp>
      <p:sp>
        <p:nvSpPr>
          <p:cNvPr id="63" name="TextBox 62">
            <a:extLst>
              <a:ext uri="{FF2B5EF4-FFF2-40B4-BE49-F238E27FC236}">
                <a16:creationId xmlns:a16="http://schemas.microsoft.com/office/drawing/2014/main" id="{FEDB74B2-E7F4-4ED6-B1A9-221D63C164CB}"/>
              </a:ext>
            </a:extLst>
          </p:cNvPr>
          <p:cNvSpPr txBox="1"/>
          <p:nvPr/>
        </p:nvSpPr>
        <p:spPr bwMode="auto">
          <a:xfrm>
            <a:off x="1443596" y="5717069"/>
            <a:ext cx="2856227" cy="309444"/>
          </a:xfrm>
          <a:prstGeom prst="rect">
            <a:avLst/>
          </a:prstGeom>
          <a:noFill/>
        </p:spPr>
        <p:txBody>
          <a:bodyPr wrap="square" lIns="0" tIns="0" rIns="0" bIns="0">
            <a:spAutoFit/>
          </a:bodyPr>
          <a:lstStyle/>
          <a:p>
            <a:pPr eaLnBrk="1" fontAlgn="auto" hangingPunct="1">
              <a:lnSpc>
                <a:spcPct val="120000"/>
              </a:lnSpc>
              <a:spcBef>
                <a:spcPts val="0"/>
              </a:spcBef>
              <a:spcAft>
                <a:spcPts val="0"/>
              </a:spcAft>
              <a:defRPr/>
            </a:pPr>
            <a:r>
              <a:rPr lang="da-DK" dirty="0">
                <a:solidFill>
                  <a:schemeClr val="tx2"/>
                </a:solidFill>
                <a:latin typeface="Source Sans Pro" panose="020B0503030403020204" pitchFamily="34" charset="0"/>
                <a:ea typeface="Source Sans Pro" panose="020B0503030403020204" pitchFamily="34" charset="0"/>
              </a:rPr>
              <a:t>”Småt roning”</a:t>
            </a:r>
          </a:p>
        </p:txBody>
      </p:sp>
      <p:grpSp>
        <p:nvGrpSpPr>
          <p:cNvPr id="2" name="Group 1">
            <a:extLst>
              <a:ext uri="{FF2B5EF4-FFF2-40B4-BE49-F238E27FC236}">
                <a16:creationId xmlns:a16="http://schemas.microsoft.com/office/drawing/2014/main" id="{CF8715A2-D5BA-E29B-132E-A9FF9DF3B65C}"/>
              </a:ext>
            </a:extLst>
          </p:cNvPr>
          <p:cNvGrpSpPr/>
          <p:nvPr/>
        </p:nvGrpSpPr>
        <p:grpSpPr>
          <a:xfrm>
            <a:off x="5572222" y="372041"/>
            <a:ext cx="6575231" cy="863525"/>
            <a:chOff x="5608319" y="1088224"/>
            <a:chExt cx="6575231" cy="863525"/>
          </a:xfrm>
        </p:grpSpPr>
        <p:pic>
          <p:nvPicPr>
            <p:cNvPr id="70" name="Picture 19">
              <a:extLst>
                <a:ext uri="{FF2B5EF4-FFF2-40B4-BE49-F238E27FC236}">
                  <a16:creationId xmlns:a16="http://schemas.microsoft.com/office/drawing/2014/main" id="{044C6B95-DA50-9FAE-A0F0-E884510A631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0800000">
              <a:off x="5608319" y="1232912"/>
              <a:ext cx="6574933" cy="71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9">
              <a:extLst>
                <a:ext uri="{FF2B5EF4-FFF2-40B4-BE49-F238E27FC236}">
                  <a16:creationId xmlns:a16="http://schemas.microsoft.com/office/drawing/2014/main" id="{326A97E5-5FB6-F251-CFB4-5C24C9FA662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flipV="1">
              <a:off x="5608617" y="1088224"/>
              <a:ext cx="6574933" cy="69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972" name="Group 83971">
            <a:extLst>
              <a:ext uri="{FF2B5EF4-FFF2-40B4-BE49-F238E27FC236}">
                <a16:creationId xmlns:a16="http://schemas.microsoft.com/office/drawing/2014/main" id="{9294AAF6-4E58-58B3-4036-AAC3B0616DA8}"/>
              </a:ext>
            </a:extLst>
          </p:cNvPr>
          <p:cNvGrpSpPr/>
          <p:nvPr/>
        </p:nvGrpSpPr>
        <p:grpSpPr>
          <a:xfrm>
            <a:off x="2199585" y="5310678"/>
            <a:ext cx="4265030" cy="1767073"/>
            <a:chOff x="2230119" y="5556913"/>
            <a:chExt cx="3586605" cy="1485990"/>
          </a:xfrm>
        </p:grpSpPr>
        <p:sp>
          <p:nvSpPr>
            <p:cNvPr id="100" name="Freeform: Shape 99">
              <a:extLst>
                <a:ext uri="{FF2B5EF4-FFF2-40B4-BE49-F238E27FC236}">
                  <a16:creationId xmlns:a16="http://schemas.microsoft.com/office/drawing/2014/main" id="{FB327F36-94B4-532C-CF67-0E4A63D46E28}"/>
                </a:ext>
              </a:extLst>
            </p:cNvPr>
            <p:cNvSpPr/>
            <p:nvPr/>
          </p:nvSpPr>
          <p:spPr>
            <a:xfrm rot="20474089">
              <a:off x="2697834" y="6137783"/>
              <a:ext cx="1476821" cy="707306"/>
            </a:xfrm>
            <a:custGeom>
              <a:avLst/>
              <a:gdLst>
                <a:gd name="connsiteX0" fmla="*/ 2120679 w 2121712"/>
                <a:gd name="connsiteY0" fmla="*/ 20284 h 1088718"/>
                <a:gd name="connsiteX1" fmla="*/ 1642524 w 2121712"/>
                <a:gd name="connsiteY1" fmla="*/ 77434 h 1088718"/>
                <a:gd name="connsiteX2" fmla="*/ 1078644 w 2121712"/>
                <a:gd name="connsiteY2" fmla="*/ 254599 h 1088718"/>
                <a:gd name="connsiteX3" fmla="*/ 648114 w 2121712"/>
                <a:gd name="connsiteY3" fmla="*/ 502249 h 1088718"/>
                <a:gd name="connsiteX4" fmla="*/ 278544 w 2121712"/>
                <a:gd name="connsiteY4" fmla="*/ 793714 h 1088718"/>
                <a:gd name="connsiteX5" fmla="*/ 2319 w 2121712"/>
                <a:gd name="connsiteY5" fmla="*/ 1075654 h 1088718"/>
                <a:gd name="connsiteX6" fmla="*/ 432849 w 2121712"/>
                <a:gd name="connsiteY6" fmla="*/ 1022314 h 1088718"/>
                <a:gd name="connsiteX7" fmla="*/ 1015779 w 2121712"/>
                <a:gd name="connsiteY7" fmla="*/ 848959 h 1088718"/>
                <a:gd name="connsiteX8" fmla="*/ 1375824 w 2121712"/>
                <a:gd name="connsiteY8" fmla="*/ 677509 h 1088718"/>
                <a:gd name="connsiteX9" fmla="*/ 1758729 w 2121712"/>
                <a:gd name="connsiteY9" fmla="*/ 414619 h 1088718"/>
                <a:gd name="connsiteX10" fmla="*/ 2120679 w 2121712"/>
                <a:gd name="connsiteY10" fmla="*/ 20284 h 1088718"/>
                <a:gd name="connsiteX0" fmla="*/ 2120679 w 2121712"/>
                <a:gd name="connsiteY0" fmla="*/ 20284 h 1088718"/>
                <a:gd name="connsiteX1" fmla="*/ 1642524 w 2121712"/>
                <a:gd name="connsiteY1" fmla="*/ 77434 h 1088718"/>
                <a:gd name="connsiteX2" fmla="*/ 1078644 w 2121712"/>
                <a:gd name="connsiteY2" fmla="*/ 254599 h 1088718"/>
                <a:gd name="connsiteX3" fmla="*/ 648114 w 2121712"/>
                <a:gd name="connsiteY3" fmla="*/ 502249 h 1088718"/>
                <a:gd name="connsiteX4" fmla="*/ 278544 w 2121712"/>
                <a:gd name="connsiteY4" fmla="*/ 793714 h 1088718"/>
                <a:gd name="connsiteX5" fmla="*/ 2319 w 2121712"/>
                <a:gd name="connsiteY5" fmla="*/ 1075654 h 1088718"/>
                <a:gd name="connsiteX6" fmla="*/ 432849 w 2121712"/>
                <a:gd name="connsiteY6" fmla="*/ 1022314 h 1088718"/>
                <a:gd name="connsiteX7" fmla="*/ 1015779 w 2121712"/>
                <a:gd name="connsiteY7" fmla="*/ 848959 h 1088718"/>
                <a:gd name="connsiteX8" fmla="*/ 1375824 w 2121712"/>
                <a:gd name="connsiteY8" fmla="*/ 677509 h 1088718"/>
                <a:gd name="connsiteX9" fmla="*/ 1758729 w 2121712"/>
                <a:gd name="connsiteY9" fmla="*/ 414619 h 1088718"/>
                <a:gd name="connsiteX10" fmla="*/ 2120679 w 2121712"/>
                <a:gd name="connsiteY10" fmla="*/ 20284 h 1088718"/>
                <a:gd name="connsiteX0" fmla="*/ 2120679 w 2120679"/>
                <a:gd name="connsiteY0" fmla="*/ 20284 h 1088718"/>
                <a:gd name="connsiteX1" fmla="*/ 1642524 w 2120679"/>
                <a:gd name="connsiteY1" fmla="*/ 77434 h 1088718"/>
                <a:gd name="connsiteX2" fmla="*/ 1078644 w 2120679"/>
                <a:gd name="connsiteY2" fmla="*/ 254599 h 1088718"/>
                <a:gd name="connsiteX3" fmla="*/ 648114 w 2120679"/>
                <a:gd name="connsiteY3" fmla="*/ 502249 h 1088718"/>
                <a:gd name="connsiteX4" fmla="*/ 278544 w 2120679"/>
                <a:gd name="connsiteY4" fmla="*/ 793714 h 1088718"/>
                <a:gd name="connsiteX5" fmla="*/ 2319 w 2120679"/>
                <a:gd name="connsiteY5" fmla="*/ 1075654 h 1088718"/>
                <a:gd name="connsiteX6" fmla="*/ 432849 w 2120679"/>
                <a:gd name="connsiteY6" fmla="*/ 1022314 h 1088718"/>
                <a:gd name="connsiteX7" fmla="*/ 1015779 w 2120679"/>
                <a:gd name="connsiteY7" fmla="*/ 848959 h 1088718"/>
                <a:gd name="connsiteX8" fmla="*/ 1375824 w 2120679"/>
                <a:gd name="connsiteY8" fmla="*/ 677509 h 1088718"/>
                <a:gd name="connsiteX9" fmla="*/ 1758729 w 2120679"/>
                <a:gd name="connsiteY9" fmla="*/ 414619 h 1088718"/>
                <a:gd name="connsiteX10" fmla="*/ 2120679 w 2120679"/>
                <a:gd name="connsiteY10" fmla="*/ 20284 h 1088718"/>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55370"/>
                <a:gd name="connsiteX1" fmla="*/ 1642524 w 2120679"/>
                <a:gd name="connsiteY1" fmla="*/ 57150 h 1055370"/>
                <a:gd name="connsiteX2" fmla="*/ 1078644 w 2120679"/>
                <a:gd name="connsiteY2" fmla="*/ 234315 h 1055370"/>
                <a:gd name="connsiteX3" fmla="*/ 648114 w 2120679"/>
                <a:gd name="connsiteY3" fmla="*/ 481965 h 1055370"/>
                <a:gd name="connsiteX4" fmla="*/ 278544 w 2120679"/>
                <a:gd name="connsiteY4" fmla="*/ 773430 h 1055370"/>
                <a:gd name="connsiteX5" fmla="*/ 2319 w 2120679"/>
                <a:gd name="connsiteY5" fmla="*/ 1055370 h 1055370"/>
                <a:gd name="connsiteX6" fmla="*/ 432849 w 2120679"/>
                <a:gd name="connsiteY6" fmla="*/ 1002030 h 1055370"/>
                <a:gd name="connsiteX7" fmla="*/ 1015779 w 2120679"/>
                <a:gd name="connsiteY7" fmla="*/ 828675 h 1055370"/>
                <a:gd name="connsiteX8" fmla="*/ 1375824 w 2120679"/>
                <a:gd name="connsiteY8" fmla="*/ 657225 h 1055370"/>
                <a:gd name="connsiteX9" fmla="*/ 1758729 w 2120679"/>
                <a:gd name="connsiteY9" fmla="*/ 394335 h 1055370"/>
                <a:gd name="connsiteX10" fmla="*/ 2120679 w 2120679"/>
                <a:gd name="connsiteY10" fmla="*/ 0 h 1055370"/>
                <a:gd name="connsiteX0" fmla="*/ 2118360 w 2118360"/>
                <a:gd name="connsiteY0" fmla="*/ 0 h 1055370"/>
                <a:gd name="connsiteX1" fmla="*/ 1640205 w 2118360"/>
                <a:gd name="connsiteY1" fmla="*/ 57150 h 1055370"/>
                <a:gd name="connsiteX2" fmla="*/ 1076325 w 2118360"/>
                <a:gd name="connsiteY2" fmla="*/ 234315 h 1055370"/>
                <a:gd name="connsiteX3" fmla="*/ 645795 w 2118360"/>
                <a:gd name="connsiteY3" fmla="*/ 481965 h 1055370"/>
                <a:gd name="connsiteX4" fmla="*/ 276225 w 2118360"/>
                <a:gd name="connsiteY4" fmla="*/ 773430 h 1055370"/>
                <a:gd name="connsiteX5" fmla="*/ 0 w 2118360"/>
                <a:gd name="connsiteY5" fmla="*/ 1055370 h 1055370"/>
                <a:gd name="connsiteX6" fmla="*/ 430530 w 2118360"/>
                <a:gd name="connsiteY6" fmla="*/ 1002030 h 1055370"/>
                <a:gd name="connsiteX7" fmla="*/ 1013460 w 2118360"/>
                <a:gd name="connsiteY7" fmla="*/ 828675 h 1055370"/>
                <a:gd name="connsiteX8" fmla="*/ 1373505 w 2118360"/>
                <a:gd name="connsiteY8" fmla="*/ 657225 h 1055370"/>
                <a:gd name="connsiteX9" fmla="*/ 1756410 w 2118360"/>
                <a:gd name="connsiteY9" fmla="*/ 394335 h 1055370"/>
                <a:gd name="connsiteX10" fmla="*/ 2118360 w 2118360"/>
                <a:gd name="connsiteY10" fmla="*/ 0 h 1055370"/>
                <a:gd name="connsiteX0" fmla="*/ 2118360 w 2118360"/>
                <a:gd name="connsiteY0" fmla="*/ 0 h 1055370"/>
                <a:gd name="connsiteX1" fmla="*/ 1640205 w 2118360"/>
                <a:gd name="connsiteY1" fmla="*/ 57150 h 1055370"/>
                <a:gd name="connsiteX2" fmla="*/ 1076325 w 2118360"/>
                <a:gd name="connsiteY2" fmla="*/ 234315 h 1055370"/>
                <a:gd name="connsiteX3" fmla="*/ 645795 w 2118360"/>
                <a:gd name="connsiteY3" fmla="*/ 481965 h 1055370"/>
                <a:gd name="connsiteX4" fmla="*/ 276225 w 2118360"/>
                <a:gd name="connsiteY4" fmla="*/ 773430 h 1055370"/>
                <a:gd name="connsiteX5" fmla="*/ 0 w 2118360"/>
                <a:gd name="connsiteY5" fmla="*/ 1055370 h 1055370"/>
                <a:gd name="connsiteX6" fmla="*/ 430530 w 2118360"/>
                <a:gd name="connsiteY6" fmla="*/ 1002030 h 1055370"/>
                <a:gd name="connsiteX7" fmla="*/ 1013460 w 2118360"/>
                <a:gd name="connsiteY7" fmla="*/ 828675 h 1055370"/>
                <a:gd name="connsiteX8" fmla="*/ 1373505 w 2118360"/>
                <a:gd name="connsiteY8" fmla="*/ 657225 h 1055370"/>
                <a:gd name="connsiteX9" fmla="*/ 1756410 w 2118360"/>
                <a:gd name="connsiteY9" fmla="*/ 394335 h 1055370"/>
                <a:gd name="connsiteX10" fmla="*/ 2118360 w 2118360"/>
                <a:gd name="connsiteY10" fmla="*/ 0 h 1055370"/>
                <a:gd name="connsiteX0" fmla="*/ 2118360 w 2118360"/>
                <a:gd name="connsiteY0" fmla="*/ 0 h 1066800"/>
                <a:gd name="connsiteX1" fmla="*/ 1640205 w 2118360"/>
                <a:gd name="connsiteY1" fmla="*/ 57150 h 1066800"/>
                <a:gd name="connsiteX2" fmla="*/ 1076325 w 2118360"/>
                <a:gd name="connsiteY2" fmla="*/ 234315 h 1066800"/>
                <a:gd name="connsiteX3" fmla="*/ 645795 w 2118360"/>
                <a:gd name="connsiteY3" fmla="*/ 481965 h 1066800"/>
                <a:gd name="connsiteX4" fmla="*/ 276225 w 2118360"/>
                <a:gd name="connsiteY4" fmla="*/ 773430 h 1066800"/>
                <a:gd name="connsiteX5" fmla="*/ 0 w 2118360"/>
                <a:gd name="connsiteY5" fmla="*/ 1066800 h 1066800"/>
                <a:gd name="connsiteX6" fmla="*/ 430530 w 2118360"/>
                <a:gd name="connsiteY6" fmla="*/ 1002030 h 1066800"/>
                <a:gd name="connsiteX7" fmla="*/ 1013460 w 2118360"/>
                <a:gd name="connsiteY7" fmla="*/ 828675 h 1066800"/>
                <a:gd name="connsiteX8" fmla="*/ 1373505 w 2118360"/>
                <a:gd name="connsiteY8" fmla="*/ 657225 h 1066800"/>
                <a:gd name="connsiteX9" fmla="*/ 1756410 w 2118360"/>
                <a:gd name="connsiteY9" fmla="*/ 394335 h 1066800"/>
                <a:gd name="connsiteX10" fmla="*/ 2118360 w 2118360"/>
                <a:gd name="connsiteY10" fmla="*/ 0 h 1066800"/>
                <a:gd name="connsiteX0" fmla="*/ 2141843 w 2141843"/>
                <a:gd name="connsiteY0" fmla="*/ 0 h 1066800"/>
                <a:gd name="connsiteX1" fmla="*/ 1663688 w 2141843"/>
                <a:gd name="connsiteY1" fmla="*/ 57150 h 1066800"/>
                <a:gd name="connsiteX2" fmla="*/ 1099808 w 2141843"/>
                <a:gd name="connsiteY2" fmla="*/ 234315 h 1066800"/>
                <a:gd name="connsiteX3" fmla="*/ 669278 w 2141843"/>
                <a:gd name="connsiteY3" fmla="*/ 481965 h 1066800"/>
                <a:gd name="connsiteX4" fmla="*/ 299708 w 2141843"/>
                <a:gd name="connsiteY4" fmla="*/ 773430 h 1066800"/>
                <a:gd name="connsiteX5" fmla="*/ 82538 w 2141843"/>
                <a:gd name="connsiteY5" fmla="*/ 998220 h 1066800"/>
                <a:gd name="connsiteX6" fmla="*/ 23483 w 2141843"/>
                <a:gd name="connsiteY6" fmla="*/ 1066800 h 1066800"/>
                <a:gd name="connsiteX7" fmla="*/ 454013 w 2141843"/>
                <a:gd name="connsiteY7" fmla="*/ 1002030 h 1066800"/>
                <a:gd name="connsiteX8" fmla="*/ 1036943 w 2141843"/>
                <a:gd name="connsiteY8" fmla="*/ 828675 h 1066800"/>
                <a:gd name="connsiteX9" fmla="*/ 1396988 w 2141843"/>
                <a:gd name="connsiteY9" fmla="*/ 657225 h 1066800"/>
                <a:gd name="connsiteX10" fmla="*/ 1779893 w 2141843"/>
                <a:gd name="connsiteY10" fmla="*/ 394335 h 1066800"/>
                <a:gd name="connsiteX11" fmla="*/ 2141843 w 2141843"/>
                <a:gd name="connsiteY11" fmla="*/ 0 h 1066800"/>
                <a:gd name="connsiteX0" fmla="*/ 2141843 w 2141843"/>
                <a:gd name="connsiteY0" fmla="*/ 0 h 1066800"/>
                <a:gd name="connsiteX1" fmla="*/ 1663688 w 2141843"/>
                <a:gd name="connsiteY1" fmla="*/ 57150 h 1066800"/>
                <a:gd name="connsiteX2" fmla="*/ 1099808 w 2141843"/>
                <a:gd name="connsiteY2" fmla="*/ 234315 h 1066800"/>
                <a:gd name="connsiteX3" fmla="*/ 669278 w 2141843"/>
                <a:gd name="connsiteY3" fmla="*/ 481965 h 1066800"/>
                <a:gd name="connsiteX4" fmla="*/ 299708 w 2141843"/>
                <a:gd name="connsiteY4" fmla="*/ 773430 h 1066800"/>
                <a:gd name="connsiteX5" fmla="*/ 82538 w 2141843"/>
                <a:gd name="connsiteY5" fmla="*/ 998220 h 1066800"/>
                <a:gd name="connsiteX6" fmla="*/ 23483 w 2141843"/>
                <a:gd name="connsiteY6" fmla="*/ 1066800 h 1066800"/>
                <a:gd name="connsiteX7" fmla="*/ 454013 w 2141843"/>
                <a:gd name="connsiteY7" fmla="*/ 1002030 h 1066800"/>
                <a:gd name="connsiteX8" fmla="*/ 1036943 w 2141843"/>
                <a:gd name="connsiteY8" fmla="*/ 828675 h 1066800"/>
                <a:gd name="connsiteX9" fmla="*/ 1396988 w 2141843"/>
                <a:gd name="connsiteY9" fmla="*/ 657225 h 1066800"/>
                <a:gd name="connsiteX10" fmla="*/ 1779893 w 2141843"/>
                <a:gd name="connsiteY10" fmla="*/ 394335 h 1066800"/>
                <a:gd name="connsiteX11" fmla="*/ 2141843 w 2141843"/>
                <a:gd name="connsiteY11" fmla="*/ 0 h 1066800"/>
                <a:gd name="connsiteX0" fmla="*/ 2076769 w 2076769"/>
                <a:gd name="connsiteY0" fmla="*/ 0 h 1057275"/>
                <a:gd name="connsiteX1" fmla="*/ 1598614 w 2076769"/>
                <a:gd name="connsiteY1" fmla="*/ 57150 h 1057275"/>
                <a:gd name="connsiteX2" fmla="*/ 1034734 w 2076769"/>
                <a:gd name="connsiteY2" fmla="*/ 234315 h 1057275"/>
                <a:gd name="connsiteX3" fmla="*/ 604204 w 2076769"/>
                <a:gd name="connsiteY3" fmla="*/ 481965 h 1057275"/>
                <a:gd name="connsiteX4" fmla="*/ 234634 w 2076769"/>
                <a:gd name="connsiteY4" fmla="*/ 773430 h 1057275"/>
                <a:gd name="connsiteX5" fmla="*/ 17464 w 2076769"/>
                <a:gd name="connsiteY5" fmla="*/ 998220 h 1057275"/>
                <a:gd name="connsiteX6" fmla="*/ 86044 w 2076769"/>
                <a:gd name="connsiteY6" fmla="*/ 1057275 h 1057275"/>
                <a:gd name="connsiteX7" fmla="*/ 388939 w 2076769"/>
                <a:gd name="connsiteY7" fmla="*/ 1002030 h 1057275"/>
                <a:gd name="connsiteX8" fmla="*/ 971869 w 2076769"/>
                <a:gd name="connsiteY8" fmla="*/ 828675 h 1057275"/>
                <a:gd name="connsiteX9" fmla="*/ 1331914 w 2076769"/>
                <a:gd name="connsiteY9" fmla="*/ 657225 h 1057275"/>
                <a:gd name="connsiteX10" fmla="*/ 1714819 w 2076769"/>
                <a:gd name="connsiteY10" fmla="*/ 394335 h 1057275"/>
                <a:gd name="connsiteX11" fmla="*/ 2076769 w 2076769"/>
                <a:gd name="connsiteY11" fmla="*/ 0 h 1057275"/>
                <a:gd name="connsiteX0" fmla="*/ 2059305 w 2059305"/>
                <a:gd name="connsiteY0" fmla="*/ 0 h 1057275"/>
                <a:gd name="connsiteX1" fmla="*/ 1581150 w 2059305"/>
                <a:gd name="connsiteY1" fmla="*/ 57150 h 1057275"/>
                <a:gd name="connsiteX2" fmla="*/ 1017270 w 2059305"/>
                <a:gd name="connsiteY2" fmla="*/ 234315 h 1057275"/>
                <a:gd name="connsiteX3" fmla="*/ 586740 w 2059305"/>
                <a:gd name="connsiteY3" fmla="*/ 481965 h 1057275"/>
                <a:gd name="connsiteX4" fmla="*/ 217170 w 2059305"/>
                <a:gd name="connsiteY4" fmla="*/ 773430 h 1057275"/>
                <a:gd name="connsiteX5" fmla="*/ 0 w 2059305"/>
                <a:gd name="connsiteY5" fmla="*/ 998220 h 1057275"/>
                <a:gd name="connsiteX6" fmla="*/ 68580 w 2059305"/>
                <a:gd name="connsiteY6" fmla="*/ 1057275 h 1057275"/>
                <a:gd name="connsiteX7" fmla="*/ 371475 w 2059305"/>
                <a:gd name="connsiteY7" fmla="*/ 1002030 h 1057275"/>
                <a:gd name="connsiteX8" fmla="*/ 954405 w 2059305"/>
                <a:gd name="connsiteY8" fmla="*/ 828675 h 1057275"/>
                <a:gd name="connsiteX9" fmla="*/ 1314450 w 2059305"/>
                <a:gd name="connsiteY9" fmla="*/ 657225 h 1057275"/>
                <a:gd name="connsiteX10" fmla="*/ 1697355 w 2059305"/>
                <a:gd name="connsiteY10" fmla="*/ 394335 h 1057275"/>
                <a:gd name="connsiteX11" fmla="*/ 2059305 w 2059305"/>
                <a:gd name="connsiteY11" fmla="*/ 0 h 1057275"/>
                <a:gd name="connsiteX0" fmla="*/ 2014553 w 2014553"/>
                <a:gd name="connsiteY0" fmla="*/ 0 h 1057275"/>
                <a:gd name="connsiteX1" fmla="*/ 1536398 w 2014553"/>
                <a:gd name="connsiteY1" fmla="*/ 57150 h 1057275"/>
                <a:gd name="connsiteX2" fmla="*/ 972518 w 2014553"/>
                <a:gd name="connsiteY2" fmla="*/ 234315 h 1057275"/>
                <a:gd name="connsiteX3" fmla="*/ 541988 w 2014553"/>
                <a:gd name="connsiteY3" fmla="*/ 481965 h 1057275"/>
                <a:gd name="connsiteX4" fmla="*/ 172418 w 2014553"/>
                <a:gd name="connsiteY4" fmla="*/ 773430 h 1057275"/>
                <a:gd name="connsiteX5" fmla="*/ 8588 w 2014553"/>
                <a:gd name="connsiteY5" fmla="*/ 992505 h 1057275"/>
                <a:gd name="connsiteX6" fmla="*/ 23828 w 2014553"/>
                <a:gd name="connsiteY6" fmla="*/ 1057275 h 1057275"/>
                <a:gd name="connsiteX7" fmla="*/ 326723 w 2014553"/>
                <a:gd name="connsiteY7" fmla="*/ 1002030 h 1057275"/>
                <a:gd name="connsiteX8" fmla="*/ 909653 w 2014553"/>
                <a:gd name="connsiteY8" fmla="*/ 828675 h 1057275"/>
                <a:gd name="connsiteX9" fmla="*/ 1269698 w 2014553"/>
                <a:gd name="connsiteY9" fmla="*/ 657225 h 1057275"/>
                <a:gd name="connsiteX10" fmla="*/ 1652603 w 2014553"/>
                <a:gd name="connsiteY10" fmla="*/ 394335 h 1057275"/>
                <a:gd name="connsiteX11" fmla="*/ 2014553 w 2014553"/>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59055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50991 w 2050991"/>
                <a:gd name="connsiteY0" fmla="*/ 0 h 1057275"/>
                <a:gd name="connsiteX1" fmla="*/ 1572836 w 2050991"/>
                <a:gd name="connsiteY1" fmla="*/ 57150 h 1057275"/>
                <a:gd name="connsiteX2" fmla="*/ 1008956 w 2050991"/>
                <a:gd name="connsiteY2" fmla="*/ 234315 h 1057275"/>
                <a:gd name="connsiteX3" fmla="*/ 578426 w 2050991"/>
                <a:gd name="connsiteY3" fmla="*/ 481965 h 1057275"/>
                <a:gd name="connsiteX4" fmla="*/ 208856 w 2050991"/>
                <a:gd name="connsiteY4" fmla="*/ 773430 h 1057275"/>
                <a:gd name="connsiteX5" fmla="*/ 1211 w 2050991"/>
                <a:gd name="connsiteY5" fmla="*/ 994410 h 1057275"/>
                <a:gd name="connsiteX6" fmla="*/ 25976 w 2050991"/>
                <a:gd name="connsiteY6" fmla="*/ 1057275 h 1057275"/>
                <a:gd name="connsiteX7" fmla="*/ 363161 w 2050991"/>
                <a:gd name="connsiteY7" fmla="*/ 1002030 h 1057275"/>
                <a:gd name="connsiteX8" fmla="*/ 946091 w 2050991"/>
                <a:gd name="connsiteY8" fmla="*/ 828675 h 1057275"/>
                <a:gd name="connsiteX9" fmla="*/ 1306136 w 2050991"/>
                <a:gd name="connsiteY9" fmla="*/ 657225 h 1057275"/>
                <a:gd name="connsiteX10" fmla="*/ 1689041 w 2050991"/>
                <a:gd name="connsiteY10" fmla="*/ 394335 h 1057275"/>
                <a:gd name="connsiteX11" fmla="*/ 2050991 w 2050991"/>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24765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1209441 w 2049780"/>
                <a:gd name="connsiteY8" fmla="*/ 707306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1209441 w 2049780"/>
                <a:gd name="connsiteY8" fmla="*/ 707306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1209441 w 2049780"/>
                <a:gd name="connsiteY8" fmla="*/ 707306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1209441 w 2049780"/>
                <a:gd name="connsiteY8" fmla="*/ 707306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1209441 w 2049780"/>
                <a:gd name="connsiteY7" fmla="*/ 707306 h 1057275"/>
                <a:gd name="connsiteX8" fmla="*/ 1304925 w 2049780"/>
                <a:gd name="connsiteY8" fmla="*/ 657225 h 1057275"/>
                <a:gd name="connsiteX9" fmla="*/ 1687830 w 2049780"/>
                <a:gd name="connsiteY9" fmla="*/ 394335 h 1057275"/>
                <a:gd name="connsiteX10" fmla="*/ 2049780 w 2049780"/>
                <a:gd name="connsiteY10" fmla="*/ 0 h 1057275"/>
                <a:gd name="connsiteX0" fmla="*/ 2049780 w 2049780"/>
                <a:gd name="connsiteY0" fmla="*/ 0 h 994410"/>
                <a:gd name="connsiteX1" fmla="*/ 1571625 w 2049780"/>
                <a:gd name="connsiteY1" fmla="*/ 57150 h 994410"/>
                <a:gd name="connsiteX2" fmla="*/ 1007745 w 2049780"/>
                <a:gd name="connsiteY2" fmla="*/ 234315 h 994410"/>
                <a:gd name="connsiteX3" fmla="*/ 577215 w 2049780"/>
                <a:gd name="connsiteY3" fmla="*/ 481965 h 994410"/>
                <a:gd name="connsiteX4" fmla="*/ 207645 w 2049780"/>
                <a:gd name="connsiteY4" fmla="*/ 773430 h 994410"/>
                <a:gd name="connsiteX5" fmla="*/ 0 w 2049780"/>
                <a:gd name="connsiteY5" fmla="*/ 994410 h 994410"/>
                <a:gd name="connsiteX6" fmla="*/ 1209441 w 2049780"/>
                <a:gd name="connsiteY6" fmla="*/ 707306 h 994410"/>
                <a:gd name="connsiteX7" fmla="*/ 1304925 w 2049780"/>
                <a:gd name="connsiteY7" fmla="*/ 657225 h 994410"/>
                <a:gd name="connsiteX8" fmla="*/ 1687830 w 2049780"/>
                <a:gd name="connsiteY8" fmla="*/ 394335 h 994410"/>
                <a:gd name="connsiteX9" fmla="*/ 2049780 w 2049780"/>
                <a:gd name="connsiteY9" fmla="*/ 0 h 994410"/>
                <a:gd name="connsiteX0" fmla="*/ 1862009 w 1862009"/>
                <a:gd name="connsiteY0" fmla="*/ 0 h 782955"/>
                <a:gd name="connsiteX1" fmla="*/ 1383854 w 1862009"/>
                <a:gd name="connsiteY1" fmla="*/ 57150 h 782955"/>
                <a:gd name="connsiteX2" fmla="*/ 819974 w 1862009"/>
                <a:gd name="connsiteY2" fmla="*/ 234315 h 782955"/>
                <a:gd name="connsiteX3" fmla="*/ 389444 w 1862009"/>
                <a:gd name="connsiteY3" fmla="*/ 481965 h 782955"/>
                <a:gd name="connsiteX4" fmla="*/ 19874 w 1862009"/>
                <a:gd name="connsiteY4" fmla="*/ 773430 h 782955"/>
                <a:gd name="connsiteX5" fmla="*/ 1021670 w 1862009"/>
                <a:gd name="connsiteY5" fmla="*/ 707306 h 782955"/>
                <a:gd name="connsiteX6" fmla="*/ 1117154 w 1862009"/>
                <a:gd name="connsiteY6" fmla="*/ 657225 h 782955"/>
                <a:gd name="connsiteX7" fmla="*/ 1500059 w 1862009"/>
                <a:gd name="connsiteY7" fmla="*/ 394335 h 782955"/>
                <a:gd name="connsiteX8" fmla="*/ 1862009 w 1862009"/>
                <a:gd name="connsiteY8" fmla="*/ 0 h 782955"/>
                <a:gd name="connsiteX0" fmla="*/ 1862009 w 1862009"/>
                <a:gd name="connsiteY0" fmla="*/ 0 h 782955"/>
                <a:gd name="connsiteX1" fmla="*/ 1383854 w 1862009"/>
                <a:gd name="connsiteY1" fmla="*/ 57150 h 782955"/>
                <a:gd name="connsiteX2" fmla="*/ 819974 w 1862009"/>
                <a:gd name="connsiteY2" fmla="*/ 234315 h 782955"/>
                <a:gd name="connsiteX3" fmla="*/ 389444 w 1862009"/>
                <a:gd name="connsiteY3" fmla="*/ 481965 h 782955"/>
                <a:gd name="connsiteX4" fmla="*/ 19874 w 1862009"/>
                <a:gd name="connsiteY4" fmla="*/ 773430 h 782955"/>
                <a:gd name="connsiteX5" fmla="*/ 1021670 w 1862009"/>
                <a:gd name="connsiteY5" fmla="*/ 707306 h 782955"/>
                <a:gd name="connsiteX6" fmla="*/ 1117154 w 1862009"/>
                <a:gd name="connsiteY6" fmla="*/ 657225 h 782955"/>
                <a:gd name="connsiteX7" fmla="*/ 1500059 w 1862009"/>
                <a:gd name="connsiteY7" fmla="*/ 394335 h 782955"/>
                <a:gd name="connsiteX8" fmla="*/ 1862009 w 1862009"/>
                <a:gd name="connsiteY8" fmla="*/ 0 h 782955"/>
                <a:gd name="connsiteX0" fmla="*/ 1475182 w 1475182"/>
                <a:gd name="connsiteY0" fmla="*/ 0 h 707306"/>
                <a:gd name="connsiteX1" fmla="*/ 997027 w 1475182"/>
                <a:gd name="connsiteY1" fmla="*/ 57150 h 707306"/>
                <a:gd name="connsiteX2" fmla="*/ 433147 w 1475182"/>
                <a:gd name="connsiteY2" fmla="*/ 234315 h 707306"/>
                <a:gd name="connsiteX3" fmla="*/ 2617 w 1475182"/>
                <a:gd name="connsiteY3" fmla="*/ 481965 h 707306"/>
                <a:gd name="connsiteX4" fmla="*/ 634843 w 1475182"/>
                <a:gd name="connsiteY4" fmla="*/ 707306 h 707306"/>
                <a:gd name="connsiteX5" fmla="*/ 730327 w 1475182"/>
                <a:gd name="connsiteY5" fmla="*/ 657225 h 707306"/>
                <a:gd name="connsiteX6" fmla="*/ 1113232 w 1475182"/>
                <a:gd name="connsiteY6" fmla="*/ 394335 h 707306"/>
                <a:gd name="connsiteX7" fmla="*/ 1475182 w 1475182"/>
                <a:gd name="connsiteY7" fmla="*/ 0 h 707306"/>
                <a:gd name="connsiteX0" fmla="*/ 1475182 w 1475182"/>
                <a:gd name="connsiteY0" fmla="*/ 0 h 707306"/>
                <a:gd name="connsiteX1" fmla="*/ 997027 w 1475182"/>
                <a:gd name="connsiteY1" fmla="*/ 57150 h 707306"/>
                <a:gd name="connsiteX2" fmla="*/ 433147 w 1475182"/>
                <a:gd name="connsiteY2" fmla="*/ 234315 h 707306"/>
                <a:gd name="connsiteX3" fmla="*/ 2617 w 1475182"/>
                <a:gd name="connsiteY3" fmla="*/ 481965 h 707306"/>
                <a:gd name="connsiteX4" fmla="*/ 634843 w 1475182"/>
                <a:gd name="connsiteY4" fmla="*/ 707306 h 707306"/>
                <a:gd name="connsiteX5" fmla="*/ 730327 w 1475182"/>
                <a:gd name="connsiteY5" fmla="*/ 657225 h 707306"/>
                <a:gd name="connsiteX6" fmla="*/ 1113232 w 1475182"/>
                <a:gd name="connsiteY6" fmla="*/ 394335 h 707306"/>
                <a:gd name="connsiteX7" fmla="*/ 1475182 w 1475182"/>
                <a:gd name="connsiteY7" fmla="*/ 0 h 707306"/>
                <a:gd name="connsiteX0" fmla="*/ 1472565 w 1472565"/>
                <a:gd name="connsiteY0" fmla="*/ 0 h 707306"/>
                <a:gd name="connsiteX1" fmla="*/ 994410 w 1472565"/>
                <a:gd name="connsiteY1" fmla="*/ 57150 h 707306"/>
                <a:gd name="connsiteX2" fmla="*/ 430530 w 1472565"/>
                <a:gd name="connsiteY2" fmla="*/ 234315 h 707306"/>
                <a:gd name="connsiteX3" fmla="*/ 0 w 1472565"/>
                <a:gd name="connsiteY3" fmla="*/ 481965 h 707306"/>
                <a:gd name="connsiteX4" fmla="*/ 632226 w 1472565"/>
                <a:gd name="connsiteY4" fmla="*/ 707306 h 707306"/>
                <a:gd name="connsiteX5" fmla="*/ 727710 w 1472565"/>
                <a:gd name="connsiteY5" fmla="*/ 657225 h 707306"/>
                <a:gd name="connsiteX6" fmla="*/ 1110615 w 1472565"/>
                <a:gd name="connsiteY6" fmla="*/ 394335 h 707306"/>
                <a:gd name="connsiteX7" fmla="*/ 1472565 w 1472565"/>
                <a:gd name="connsiteY7" fmla="*/ 0 h 707306"/>
                <a:gd name="connsiteX0" fmla="*/ 1472565 w 1472565"/>
                <a:gd name="connsiteY0" fmla="*/ 0 h 707306"/>
                <a:gd name="connsiteX1" fmla="*/ 994410 w 1472565"/>
                <a:gd name="connsiteY1" fmla="*/ 57150 h 707306"/>
                <a:gd name="connsiteX2" fmla="*/ 430530 w 1472565"/>
                <a:gd name="connsiteY2" fmla="*/ 234315 h 707306"/>
                <a:gd name="connsiteX3" fmla="*/ 0 w 1472565"/>
                <a:gd name="connsiteY3" fmla="*/ 481965 h 707306"/>
                <a:gd name="connsiteX4" fmla="*/ 632226 w 1472565"/>
                <a:gd name="connsiteY4" fmla="*/ 707306 h 707306"/>
                <a:gd name="connsiteX5" fmla="*/ 727710 w 1472565"/>
                <a:gd name="connsiteY5" fmla="*/ 657225 h 707306"/>
                <a:gd name="connsiteX6" fmla="*/ 1110615 w 1472565"/>
                <a:gd name="connsiteY6" fmla="*/ 394335 h 707306"/>
                <a:gd name="connsiteX7" fmla="*/ 1472565 w 1472565"/>
                <a:gd name="connsiteY7" fmla="*/ 0 h 707306"/>
                <a:gd name="connsiteX0" fmla="*/ 1472600 w 1472600"/>
                <a:gd name="connsiteY0" fmla="*/ 0 h 707306"/>
                <a:gd name="connsiteX1" fmla="*/ 994445 w 1472600"/>
                <a:gd name="connsiteY1" fmla="*/ 57150 h 707306"/>
                <a:gd name="connsiteX2" fmla="*/ 430565 w 1472600"/>
                <a:gd name="connsiteY2" fmla="*/ 234315 h 707306"/>
                <a:gd name="connsiteX3" fmla="*/ 0 w 1472600"/>
                <a:gd name="connsiteY3" fmla="*/ 487989 h 707306"/>
                <a:gd name="connsiteX4" fmla="*/ 632261 w 1472600"/>
                <a:gd name="connsiteY4" fmla="*/ 707306 h 707306"/>
                <a:gd name="connsiteX5" fmla="*/ 727745 w 1472600"/>
                <a:gd name="connsiteY5" fmla="*/ 657225 h 707306"/>
                <a:gd name="connsiteX6" fmla="*/ 1110650 w 1472600"/>
                <a:gd name="connsiteY6" fmla="*/ 394335 h 707306"/>
                <a:gd name="connsiteX7" fmla="*/ 1472600 w 1472600"/>
                <a:gd name="connsiteY7" fmla="*/ 0 h 707306"/>
                <a:gd name="connsiteX0" fmla="*/ 1460252 w 1460252"/>
                <a:gd name="connsiteY0" fmla="*/ 0 h 707306"/>
                <a:gd name="connsiteX1" fmla="*/ 982097 w 1460252"/>
                <a:gd name="connsiteY1" fmla="*/ 57150 h 707306"/>
                <a:gd name="connsiteX2" fmla="*/ 418217 w 1460252"/>
                <a:gd name="connsiteY2" fmla="*/ 234315 h 707306"/>
                <a:gd name="connsiteX3" fmla="*/ 0 w 1460252"/>
                <a:gd name="connsiteY3" fmla="*/ 540471 h 707306"/>
                <a:gd name="connsiteX4" fmla="*/ 619913 w 1460252"/>
                <a:gd name="connsiteY4" fmla="*/ 707306 h 707306"/>
                <a:gd name="connsiteX5" fmla="*/ 715397 w 1460252"/>
                <a:gd name="connsiteY5" fmla="*/ 657225 h 707306"/>
                <a:gd name="connsiteX6" fmla="*/ 1098302 w 1460252"/>
                <a:gd name="connsiteY6" fmla="*/ 394335 h 707306"/>
                <a:gd name="connsiteX7" fmla="*/ 1460252 w 1460252"/>
                <a:gd name="connsiteY7" fmla="*/ 0 h 707306"/>
                <a:gd name="connsiteX0" fmla="*/ 1460252 w 1460252"/>
                <a:gd name="connsiteY0" fmla="*/ 0 h 707306"/>
                <a:gd name="connsiteX1" fmla="*/ 982097 w 1460252"/>
                <a:gd name="connsiteY1" fmla="*/ 57150 h 707306"/>
                <a:gd name="connsiteX2" fmla="*/ 418217 w 1460252"/>
                <a:gd name="connsiteY2" fmla="*/ 234315 h 707306"/>
                <a:gd name="connsiteX3" fmla="*/ 0 w 1460252"/>
                <a:gd name="connsiteY3" fmla="*/ 540471 h 707306"/>
                <a:gd name="connsiteX4" fmla="*/ 619913 w 1460252"/>
                <a:gd name="connsiteY4" fmla="*/ 707306 h 707306"/>
                <a:gd name="connsiteX5" fmla="*/ 715397 w 1460252"/>
                <a:gd name="connsiteY5" fmla="*/ 657225 h 707306"/>
                <a:gd name="connsiteX6" fmla="*/ 1098302 w 1460252"/>
                <a:gd name="connsiteY6" fmla="*/ 394335 h 707306"/>
                <a:gd name="connsiteX7" fmla="*/ 1460252 w 1460252"/>
                <a:gd name="connsiteY7" fmla="*/ 0 h 707306"/>
                <a:gd name="connsiteX0" fmla="*/ 1476821 w 1476821"/>
                <a:gd name="connsiteY0" fmla="*/ 0 h 707306"/>
                <a:gd name="connsiteX1" fmla="*/ 998666 w 1476821"/>
                <a:gd name="connsiteY1" fmla="*/ 57150 h 707306"/>
                <a:gd name="connsiteX2" fmla="*/ 434786 w 1476821"/>
                <a:gd name="connsiteY2" fmla="*/ 234315 h 707306"/>
                <a:gd name="connsiteX3" fmla="*/ 0 w 1476821"/>
                <a:gd name="connsiteY3" fmla="*/ 488567 h 707306"/>
                <a:gd name="connsiteX4" fmla="*/ 636482 w 1476821"/>
                <a:gd name="connsiteY4" fmla="*/ 707306 h 707306"/>
                <a:gd name="connsiteX5" fmla="*/ 731966 w 1476821"/>
                <a:gd name="connsiteY5" fmla="*/ 657225 h 707306"/>
                <a:gd name="connsiteX6" fmla="*/ 1114871 w 1476821"/>
                <a:gd name="connsiteY6" fmla="*/ 394335 h 707306"/>
                <a:gd name="connsiteX7" fmla="*/ 1476821 w 1476821"/>
                <a:gd name="connsiteY7" fmla="*/ 0 h 707306"/>
                <a:gd name="connsiteX0" fmla="*/ 1476821 w 1476821"/>
                <a:gd name="connsiteY0" fmla="*/ 0 h 707306"/>
                <a:gd name="connsiteX1" fmla="*/ 998666 w 1476821"/>
                <a:gd name="connsiteY1" fmla="*/ 57150 h 707306"/>
                <a:gd name="connsiteX2" fmla="*/ 434786 w 1476821"/>
                <a:gd name="connsiteY2" fmla="*/ 234315 h 707306"/>
                <a:gd name="connsiteX3" fmla="*/ 0 w 1476821"/>
                <a:gd name="connsiteY3" fmla="*/ 488567 h 707306"/>
                <a:gd name="connsiteX4" fmla="*/ 636482 w 1476821"/>
                <a:gd name="connsiteY4" fmla="*/ 707306 h 707306"/>
                <a:gd name="connsiteX5" fmla="*/ 731966 w 1476821"/>
                <a:gd name="connsiteY5" fmla="*/ 657225 h 707306"/>
                <a:gd name="connsiteX6" fmla="*/ 1114871 w 1476821"/>
                <a:gd name="connsiteY6" fmla="*/ 394335 h 707306"/>
                <a:gd name="connsiteX7" fmla="*/ 1476821 w 1476821"/>
                <a:gd name="connsiteY7" fmla="*/ 0 h 707306"/>
                <a:gd name="connsiteX0" fmla="*/ 1476821 w 1476821"/>
                <a:gd name="connsiteY0" fmla="*/ 0 h 707306"/>
                <a:gd name="connsiteX1" fmla="*/ 998666 w 1476821"/>
                <a:gd name="connsiteY1" fmla="*/ 57150 h 707306"/>
                <a:gd name="connsiteX2" fmla="*/ 434786 w 1476821"/>
                <a:gd name="connsiteY2" fmla="*/ 234315 h 707306"/>
                <a:gd name="connsiteX3" fmla="*/ 0 w 1476821"/>
                <a:gd name="connsiteY3" fmla="*/ 488567 h 707306"/>
                <a:gd name="connsiteX4" fmla="*/ 636482 w 1476821"/>
                <a:gd name="connsiteY4" fmla="*/ 707306 h 707306"/>
                <a:gd name="connsiteX5" fmla="*/ 731966 w 1476821"/>
                <a:gd name="connsiteY5" fmla="*/ 657225 h 707306"/>
                <a:gd name="connsiteX6" fmla="*/ 1114871 w 1476821"/>
                <a:gd name="connsiteY6" fmla="*/ 394335 h 707306"/>
                <a:gd name="connsiteX7" fmla="*/ 1476821 w 1476821"/>
                <a:gd name="connsiteY7" fmla="*/ 0 h 7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821" h="707306">
                  <a:moveTo>
                    <a:pt x="1476821" y="0"/>
                  </a:moveTo>
                  <a:cubicBezTo>
                    <a:pt x="1350774" y="2858"/>
                    <a:pt x="1172339" y="18097"/>
                    <a:pt x="998666" y="57150"/>
                  </a:cubicBezTo>
                  <a:cubicBezTo>
                    <a:pt x="824993" y="96203"/>
                    <a:pt x="601230" y="162412"/>
                    <a:pt x="434786" y="234315"/>
                  </a:cubicBezTo>
                  <a:cubicBezTo>
                    <a:pt x="268342" y="306218"/>
                    <a:pt x="122360" y="418466"/>
                    <a:pt x="0" y="488567"/>
                  </a:cubicBezTo>
                  <a:lnTo>
                    <a:pt x="636482" y="707306"/>
                  </a:lnTo>
                  <a:cubicBezTo>
                    <a:pt x="689259" y="678755"/>
                    <a:pt x="608141" y="729615"/>
                    <a:pt x="731966" y="657225"/>
                  </a:cubicBezTo>
                  <a:cubicBezTo>
                    <a:pt x="855791" y="584835"/>
                    <a:pt x="991363" y="502920"/>
                    <a:pt x="1114871" y="394335"/>
                  </a:cubicBezTo>
                  <a:cubicBezTo>
                    <a:pt x="1238379" y="285750"/>
                    <a:pt x="1383793" y="117157"/>
                    <a:pt x="1476821"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1" name="Billede 2">
              <a:extLst>
                <a:ext uri="{FF2B5EF4-FFF2-40B4-BE49-F238E27FC236}">
                  <a16:creationId xmlns:a16="http://schemas.microsoft.com/office/drawing/2014/main" id="{92A2E77E-13D0-A683-94C7-7F7757038E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30119" y="5556913"/>
              <a:ext cx="3586605" cy="1301087"/>
            </a:xfrm>
            <a:prstGeom prst="rect">
              <a:avLst/>
            </a:prstGeom>
          </p:spPr>
        </p:pic>
        <p:grpSp>
          <p:nvGrpSpPr>
            <p:cNvPr id="64" name="Group 63">
              <a:extLst>
                <a:ext uri="{FF2B5EF4-FFF2-40B4-BE49-F238E27FC236}">
                  <a16:creationId xmlns:a16="http://schemas.microsoft.com/office/drawing/2014/main" id="{5C5E804E-5219-3F60-D61F-7AD549D0586B}"/>
                </a:ext>
              </a:extLst>
            </p:cNvPr>
            <p:cNvGrpSpPr/>
            <p:nvPr/>
          </p:nvGrpSpPr>
          <p:grpSpPr>
            <a:xfrm rot="7961475" flipH="1">
              <a:off x="2438119" y="6012861"/>
              <a:ext cx="608257" cy="732723"/>
              <a:chOff x="7470893" y="3068122"/>
              <a:chExt cx="608257" cy="732723"/>
            </a:xfrm>
          </p:grpSpPr>
          <p:cxnSp>
            <p:nvCxnSpPr>
              <p:cNvPr id="65" name="Straight Connector 64">
                <a:extLst>
                  <a:ext uri="{FF2B5EF4-FFF2-40B4-BE49-F238E27FC236}">
                    <a16:creationId xmlns:a16="http://schemas.microsoft.com/office/drawing/2014/main" id="{40FF8ABA-46CA-9D30-3478-0F3AA56701B6}"/>
                  </a:ext>
                </a:extLst>
              </p:cNvPr>
              <p:cNvCxnSpPr>
                <a:cxnSpLocks/>
              </p:cNvCxnSpPr>
              <p:nvPr/>
            </p:nvCxnSpPr>
            <p:spPr>
              <a:xfrm rot="7961475" flipV="1">
                <a:off x="7666236" y="2872779"/>
                <a:ext cx="217572" cy="60825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Arc 65">
                <a:extLst>
                  <a:ext uri="{FF2B5EF4-FFF2-40B4-BE49-F238E27FC236}">
                    <a16:creationId xmlns:a16="http://schemas.microsoft.com/office/drawing/2014/main" id="{FBAB96AD-83ED-D754-35F5-8EAF3705F260}"/>
                  </a:ext>
                </a:extLst>
              </p:cNvPr>
              <p:cNvSpPr/>
              <p:nvPr/>
            </p:nvSpPr>
            <p:spPr>
              <a:xfrm rot="1943787">
                <a:off x="7623704" y="3422381"/>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grpSp>
          <p:nvGrpSpPr>
            <p:cNvPr id="67" name="Group 66">
              <a:extLst>
                <a:ext uri="{FF2B5EF4-FFF2-40B4-BE49-F238E27FC236}">
                  <a16:creationId xmlns:a16="http://schemas.microsoft.com/office/drawing/2014/main" id="{31AB222D-458E-9DEB-6FF2-A143A8A90595}"/>
                </a:ext>
              </a:extLst>
            </p:cNvPr>
            <p:cNvGrpSpPr/>
            <p:nvPr/>
          </p:nvGrpSpPr>
          <p:grpSpPr>
            <a:xfrm rot="18441494">
              <a:off x="3554128" y="6253309"/>
              <a:ext cx="496807" cy="1082381"/>
              <a:chOff x="7508606" y="2718464"/>
              <a:chExt cx="496807" cy="1082381"/>
            </a:xfrm>
          </p:grpSpPr>
          <p:cxnSp>
            <p:nvCxnSpPr>
              <p:cNvPr id="68" name="Straight Connector 67">
                <a:extLst>
                  <a:ext uri="{FF2B5EF4-FFF2-40B4-BE49-F238E27FC236}">
                    <a16:creationId xmlns:a16="http://schemas.microsoft.com/office/drawing/2014/main" id="{B310C33A-03BA-6E57-4514-F88B420288E2}"/>
                  </a:ext>
                </a:extLst>
              </p:cNvPr>
              <p:cNvCxnSpPr>
                <a:cxnSpLocks/>
              </p:cNvCxnSpPr>
              <p:nvPr/>
            </p:nvCxnSpPr>
            <p:spPr>
              <a:xfrm>
                <a:off x="7508606" y="2718464"/>
                <a:ext cx="416194" cy="74461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7834F650-FA6F-E4C0-3F50-4EF18D8C52A3}"/>
                  </a:ext>
                </a:extLst>
              </p:cNvPr>
              <p:cNvSpPr/>
              <p:nvPr/>
            </p:nvSpPr>
            <p:spPr>
              <a:xfrm rot="1943787">
                <a:off x="7623704" y="3422381"/>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grpSp>
      <p:grpSp>
        <p:nvGrpSpPr>
          <p:cNvPr id="83974" name="Group 83973">
            <a:extLst>
              <a:ext uri="{FF2B5EF4-FFF2-40B4-BE49-F238E27FC236}">
                <a16:creationId xmlns:a16="http://schemas.microsoft.com/office/drawing/2014/main" id="{40E2DAD9-7983-D2CE-C565-D60C8E261BA0}"/>
              </a:ext>
            </a:extLst>
          </p:cNvPr>
          <p:cNvGrpSpPr/>
          <p:nvPr/>
        </p:nvGrpSpPr>
        <p:grpSpPr>
          <a:xfrm rot="412478">
            <a:off x="7226840" y="1347310"/>
            <a:ext cx="3598386" cy="1394918"/>
            <a:chOff x="5830439" y="2127911"/>
            <a:chExt cx="3598386" cy="1394918"/>
          </a:xfrm>
        </p:grpSpPr>
        <p:sp>
          <p:nvSpPr>
            <p:cNvPr id="79" name="Arc 78">
              <a:extLst>
                <a:ext uri="{FF2B5EF4-FFF2-40B4-BE49-F238E27FC236}">
                  <a16:creationId xmlns:a16="http://schemas.microsoft.com/office/drawing/2014/main" id="{4F23086D-04F8-DBC3-DC39-FEEC04EEBF54}"/>
                </a:ext>
              </a:extLst>
            </p:cNvPr>
            <p:cNvSpPr/>
            <p:nvPr/>
          </p:nvSpPr>
          <p:spPr>
            <a:xfrm rot="1505903">
              <a:off x="7763860" y="3375747"/>
              <a:ext cx="126830" cy="146025"/>
            </a:xfrm>
            <a:prstGeom prst="arc">
              <a:avLst>
                <a:gd name="adj1" fmla="val 16200000"/>
                <a:gd name="adj2" fmla="val 2116304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grpSp>
          <p:nvGrpSpPr>
            <p:cNvPr id="80" name="Group 79">
              <a:extLst>
                <a:ext uri="{FF2B5EF4-FFF2-40B4-BE49-F238E27FC236}">
                  <a16:creationId xmlns:a16="http://schemas.microsoft.com/office/drawing/2014/main" id="{990587A3-33E8-1A26-5C46-4E648DA504C5}"/>
                </a:ext>
              </a:extLst>
            </p:cNvPr>
            <p:cNvGrpSpPr/>
            <p:nvPr/>
          </p:nvGrpSpPr>
          <p:grpSpPr>
            <a:xfrm rot="7806225" flipV="1">
              <a:off x="7572667" y="3093375"/>
              <a:ext cx="344244" cy="478635"/>
              <a:chOff x="7347511" y="3230303"/>
              <a:chExt cx="344244" cy="478635"/>
            </a:xfrm>
          </p:grpSpPr>
          <p:sp>
            <p:nvSpPr>
              <p:cNvPr id="82" name="Arc 81">
                <a:extLst>
                  <a:ext uri="{FF2B5EF4-FFF2-40B4-BE49-F238E27FC236}">
                    <a16:creationId xmlns:a16="http://schemas.microsoft.com/office/drawing/2014/main" id="{BEC320AE-1E63-7299-6EB6-83D34958D62D}"/>
                  </a:ext>
                </a:extLst>
              </p:cNvPr>
              <p:cNvSpPr/>
              <p:nvPr/>
            </p:nvSpPr>
            <p:spPr>
              <a:xfrm rot="2154914">
                <a:off x="7347511" y="3409231"/>
                <a:ext cx="344244" cy="231799"/>
              </a:xfrm>
              <a:prstGeom prst="arc">
                <a:avLst>
                  <a:gd name="adj1" fmla="val 16200000"/>
                  <a:gd name="adj2" fmla="val 2116304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sp>
            <p:nvSpPr>
              <p:cNvPr id="83" name="Arc 82">
                <a:extLst>
                  <a:ext uri="{FF2B5EF4-FFF2-40B4-BE49-F238E27FC236}">
                    <a16:creationId xmlns:a16="http://schemas.microsoft.com/office/drawing/2014/main" id="{24F3E4D0-9748-D1BE-BB2A-3556B28DA1EC}"/>
                  </a:ext>
                </a:extLst>
              </p:cNvPr>
              <p:cNvSpPr/>
              <p:nvPr/>
            </p:nvSpPr>
            <p:spPr>
              <a:xfrm rot="2817477">
                <a:off x="7308821" y="3353721"/>
                <a:ext cx="478635" cy="231799"/>
              </a:xfrm>
              <a:prstGeom prst="arc">
                <a:avLst>
                  <a:gd name="adj1" fmla="val 16200000"/>
                  <a:gd name="adj2" fmla="val 2116304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lt1"/>
                  </a:solidFill>
                </a:endParaRPr>
              </a:p>
            </p:txBody>
          </p:sp>
        </p:grpSp>
        <p:grpSp>
          <p:nvGrpSpPr>
            <p:cNvPr id="86" name="Group 85">
              <a:extLst>
                <a:ext uri="{FF2B5EF4-FFF2-40B4-BE49-F238E27FC236}">
                  <a16:creationId xmlns:a16="http://schemas.microsoft.com/office/drawing/2014/main" id="{0EAF05F5-85F9-47ED-7E09-84C2A0E1DF2D}"/>
                </a:ext>
              </a:extLst>
            </p:cNvPr>
            <p:cNvGrpSpPr>
              <a:grpSpLocks noChangeAspect="1"/>
            </p:cNvGrpSpPr>
            <p:nvPr/>
          </p:nvGrpSpPr>
          <p:grpSpPr>
            <a:xfrm rot="3596429">
              <a:off x="7666574" y="3390658"/>
              <a:ext cx="196302" cy="68040"/>
              <a:chOff x="7411720" y="4505837"/>
              <a:chExt cx="436880" cy="360803"/>
            </a:xfrm>
          </p:grpSpPr>
          <p:sp>
            <p:nvSpPr>
              <p:cNvPr id="84" name="Freeform: Shape 83">
                <a:extLst>
                  <a:ext uri="{FF2B5EF4-FFF2-40B4-BE49-F238E27FC236}">
                    <a16:creationId xmlns:a16="http://schemas.microsoft.com/office/drawing/2014/main" id="{59967F03-6F30-FD90-6FC8-4EDF13C3AF55}"/>
                  </a:ext>
                </a:extLst>
              </p:cNvPr>
              <p:cNvSpPr/>
              <p:nvPr/>
            </p:nvSpPr>
            <p:spPr>
              <a:xfrm>
                <a:off x="7411720" y="4592320"/>
                <a:ext cx="436880" cy="274320"/>
              </a:xfrm>
              <a:custGeom>
                <a:avLst/>
                <a:gdLst>
                  <a:gd name="connsiteX0" fmla="*/ 172720 w 436880"/>
                  <a:gd name="connsiteY0" fmla="*/ 66040 h 274320"/>
                  <a:gd name="connsiteX1" fmla="*/ 203200 w 436880"/>
                  <a:gd name="connsiteY1" fmla="*/ 20320 h 274320"/>
                  <a:gd name="connsiteX2" fmla="*/ 218440 w 436880"/>
                  <a:gd name="connsiteY2" fmla="*/ 15240 h 274320"/>
                  <a:gd name="connsiteX3" fmla="*/ 248920 w 436880"/>
                  <a:gd name="connsiteY3" fmla="*/ 0 h 274320"/>
                  <a:gd name="connsiteX4" fmla="*/ 386080 w 436880"/>
                  <a:gd name="connsiteY4" fmla="*/ 30480 h 274320"/>
                  <a:gd name="connsiteX5" fmla="*/ 401320 w 436880"/>
                  <a:gd name="connsiteY5" fmla="*/ 60960 h 274320"/>
                  <a:gd name="connsiteX6" fmla="*/ 421640 w 436880"/>
                  <a:gd name="connsiteY6" fmla="*/ 81280 h 274320"/>
                  <a:gd name="connsiteX7" fmla="*/ 426720 w 436880"/>
                  <a:gd name="connsiteY7" fmla="*/ 111760 h 274320"/>
                  <a:gd name="connsiteX8" fmla="*/ 436880 w 436880"/>
                  <a:gd name="connsiteY8" fmla="*/ 132080 h 274320"/>
                  <a:gd name="connsiteX9" fmla="*/ 426720 w 436880"/>
                  <a:gd name="connsiteY9" fmla="*/ 198120 h 274320"/>
                  <a:gd name="connsiteX10" fmla="*/ 370840 w 436880"/>
                  <a:gd name="connsiteY10" fmla="*/ 238760 h 274320"/>
                  <a:gd name="connsiteX11" fmla="*/ 274320 w 436880"/>
                  <a:gd name="connsiteY11" fmla="*/ 269240 h 274320"/>
                  <a:gd name="connsiteX12" fmla="*/ 208280 w 436880"/>
                  <a:gd name="connsiteY12" fmla="*/ 274320 h 274320"/>
                  <a:gd name="connsiteX13" fmla="*/ 132080 w 436880"/>
                  <a:gd name="connsiteY13" fmla="*/ 264160 h 274320"/>
                  <a:gd name="connsiteX14" fmla="*/ 71120 w 436880"/>
                  <a:gd name="connsiteY14" fmla="*/ 243840 h 274320"/>
                  <a:gd name="connsiteX15" fmla="*/ 50800 w 436880"/>
                  <a:gd name="connsiteY15" fmla="*/ 238760 h 274320"/>
                  <a:gd name="connsiteX16" fmla="*/ 0 w 436880"/>
                  <a:gd name="connsiteY16" fmla="*/ 17780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80" h="274320">
                    <a:moveTo>
                      <a:pt x="172720" y="66040"/>
                    </a:moveTo>
                    <a:cubicBezTo>
                      <a:pt x="182880" y="50800"/>
                      <a:pt x="190947" y="33934"/>
                      <a:pt x="203200" y="20320"/>
                    </a:cubicBezTo>
                    <a:cubicBezTo>
                      <a:pt x="206782" y="16340"/>
                      <a:pt x="213547" y="17415"/>
                      <a:pt x="218440" y="15240"/>
                    </a:cubicBezTo>
                    <a:cubicBezTo>
                      <a:pt x="228820" y="10627"/>
                      <a:pt x="238760" y="5080"/>
                      <a:pt x="248920" y="0"/>
                    </a:cubicBezTo>
                    <a:cubicBezTo>
                      <a:pt x="251353" y="348"/>
                      <a:pt x="359993" y="4393"/>
                      <a:pt x="386080" y="30480"/>
                    </a:cubicBezTo>
                    <a:cubicBezTo>
                      <a:pt x="394112" y="38512"/>
                      <a:pt x="394806" y="51654"/>
                      <a:pt x="401320" y="60960"/>
                    </a:cubicBezTo>
                    <a:cubicBezTo>
                      <a:pt x="406813" y="68807"/>
                      <a:pt x="414867" y="74507"/>
                      <a:pt x="421640" y="81280"/>
                    </a:cubicBezTo>
                    <a:cubicBezTo>
                      <a:pt x="423333" y="91440"/>
                      <a:pt x="423760" y="101894"/>
                      <a:pt x="426720" y="111760"/>
                    </a:cubicBezTo>
                    <a:cubicBezTo>
                      <a:pt x="428896" y="119013"/>
                      <a:pt x="436880" y="124507"/>
                      <a:pt x="436880" y="132080"/>
                    </a:cubicBezTo>
                    <a:cubicBezTo>
                      <a:pt x="436880" y="154352"/>
                      <a:pt x="434133" y="177117"/>
                      <a:pt x="426720" y="198120"/>
                    </a:cubicBezTo>
                    <a:cubicBezTo>
                      <a:pt x="421240" y="213648"/>
                      <a:pt x="379809" y="234276"/>
                      <a:pt x="370840" y="238760"/>
                    </a:cubicBezTo>
                    <a:cubicBezTo>
                      <a:pt x="348544" y="249908"/>
                      <a:pt x="283921" y="268501"/>
                      <a:pt x="274320" y="269240"/>
                    </a:cubicBezTo>
                    <a:lnTo>
                      <a:pt x="208280" y="274320"/>
                    </a:lnTo>
                    <a:cubicBezTo>
                      <a:pt x="182880" y="270933"/>
                      <a:pt x="157095" y="269719"/>
                      <a:pt x="132080" y="264160"/>
                    </a:cubicBezTo>
                    <a:cubicBezTo>
                      <a:pt x="111171" y="259514"/>
                      <a:pt x="91900" y="249035"/>
                      <a:pt x="71120" y="243840"/>
                    </a:cubicBezTo>
                    <a:lnTo>
                      <a:pt x="50800" y="238760"/>
                    </a:lnTo>
                    <a:cubicBezTo>
                      <a:pt x="1294" y="189254"/>
                      <a:pt x="11896" y="213487"/>
                      <a:pt x="0" y="177800"/>
                    </a:cubicBezTo>
                  </a:path>
                </a:pathLst>
              </a:cu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Freeform: Shape 84">
                <a:extLst>
                  <a:ext uri="{FF2B5EF4-FFF2-40B4-BE49-F238E27FC236}">
                    <a16:creationId xmlns:a16="http://schemas.microsoft.com/office/drawing/2014/main" id="{9CDBAF8E-2D79-102D-89F1-F6DA6156C2BE}"/>
                  </a:ext>
                </a:extLst>
              </p:cNvPr>
              <p:cNvSpPr/>
              <p:nvPr/>
            </p:nvSpPr>
            <p:spPr>
              <a:xfrm>
                <a:off x="7442200" y="4505837"/>
                <a:ext cx="218440" cy="227168"/>
              </a:xfrm>
              <a:custGeom>
                <a:avLst/>
                <a:gdLst>
                  <a:gd name="connsiteX0" fmla="*/ 208280 w 218440"/>
                  <a:gd name="connsiteY0" fmla="*/ 218563 h 227168"/>
                  <a:gd name="connsiteX1" fmla="*/ 76200 w 218440"/>
                  <a:gd name="connsiteY1" fmla="*/ 218563 h 227168"/>
                  <a:gd name="connsiteX2" fmla="*/ 35560 w 218440"/>
                  <a:gd name="connsiteY2" fmla="*/ 188083 h 227168"/>
                  <a:gd name="connsiteX3" fmla="*/ 20320 w 218440"/>
                  <a:gd name="connsiteY3" fmla="*/ 172843 h 227168"/>
                  <a:gd name="connsiteX4" fmla="*/ 0 w 218440"/>
                  <a:gd name="connsiteY4" fmla="*/ 137283 h 227168"/>
                  <a:gd name="connsiteX5" fmla="*/ 5080 w 218440"/>
                  <a:gd name="connsiteY5" fmla="*/ 71243 h 227168"/>
                  <a:gd name="connsiteX6" fmla="*/ 35560 w 218440"/>
                  <a:gd name="connsiteY6" fmla="*/ 40763 h 227168"/>
                  <a:gd name="connsiteX7" fmla="*/ 71120 w 218440"/>
                  <a:gd name="connsiteY7" fmla="*/ 20443 h 227168"/>
                  <a:gd name="connsiteX8" fmla="*/ 116840 w 218440"/>
                  <a:gd name="connsiteY8" fmla="*/ 5203 h 227168"/>
                  <a:gd name="connsiteX9" fmla="*/ 218440 w 218440"/>
                  <a:gd name="connsiteY9" fmla="*/ 123 h 2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227168">
                    <a:moveTo>
                      <a:pt x="208280" y="218563"/>
                    </a:moveTo>
                    <a:cubicBezTo>
                      <a:pt x="160666" y="226499"/>
                      <a:pt x="134381" y="233108"/>
                      <a:pt x="76200" y="218563"/>
                    </a:cubicBezTo>
                    <a:cubicBezTo>
                      <a:pt x="59772" y="214456"/>
                      <a:pt x="47534" y="200057"/>
                      <a:pt x="35560" y="188083"/>
                    </a:cubicBezTo>
                    <a:cubicBezTo>
                      <a:pt x="30480" y="183003"/>
                      <a:pt x="24919" y="178362"/>
                      <a:pt x="20320" y="172843"/>
                    </a:cubicBezTo>
                    <a:cubicBezTo>
                      <a:pt x="11345" y="162073"/>
                      <a:pt x="6211" y="149705"/>
                      <a:pt x="0" y="137283"/>
                    </a:cubicBezTo>
                    <a:cubicBezTo>
                      <a:pt x="1693" y="115270"/>
                      <a:pt x="-2553" y="91960"/>
                      <a:pt x="5080" y="71243"/>
                    </a:cubicBezTo>
                    <a:cubicBezTo>
                      <a:pt x="10047" y="57761"/>
                      <a:pt x="23085" y="47892"/>
                      <a:pt x="35560" y="40763"/>
                    </a:cubicBezTo>
                    <a:cubicBezTo>
                      <a:pt x="47413" y="33990"/>
                      <a:pt x="58613" y="25915"/>
                      <a:pt x="71120" y="20443"/>
                    </a:cubicBezTo>
                    <a:cubicBezTo>
                      <a:pt x="85837" y="14004"/>
                      <a:pt x="100842" y="6657"/>
                      <a:pt x="116840" y="5203"/>
                    </a:cubicBezTo>
                    <a:cubicBezTo>
                      <a:pt x="187897" y="-1257"/>
                      <a:pt x="154017" y="123"/>
                      <a:pt x="218440" y="123"/>
                    </a:cubicBezTo>
                  </a:path>
                </a:pathLst>
              </a:cu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83968" name="Freeform: Shape 83967">
              <a:extLst>
                <a:ext uri="{FF2B5EF4-FFF2-40B4-BE49-F238E27FC236}">
                  <a16:creationId xmlns:a16="http://schemas.microsoft.com/office/drawing/2014/main" id="{E99B5440-2B50-B4A2-8629-A115237F6528}"/>
                </a:ext>
              </a:extLst>
            </p:cNvPr>
            <p:cNvSpPr/>
            <p:nvPr/>
          </p:nvSpPr>
          <p:spPr>
            <a:xfrm>
              <a:off x="6318884" y="2202179"/>
              <a:ext cx="2049780" cy="1057275"/>
            </a:xfrm>
            <a:custGeom>
              <a:avLst/>
              <a:gdLst>
                <a:gd name="connsiteX0" fmla="*/ 2120679 w 2121712"/>
                <a:gd name="connsiteY0" fmla="*/ 20284 h 1088718"/>
                <a:gd name="connsiteX1" fmla="*/ 1642524 w 2121712"/>
                <a:gd name="connsiteY1" fmla="*/ 77434 h 1088718"/>
                <a:gd name="connsiteX2" fmla="*/ 1078644 w 2121712"/>
                <a:gd name="connsiteY2" fmla="*/ 254599 h 1088718"/>
                <a:gd name="connsiteX3" fmla="*/ 648114 w 2121712"/>
                <a:gd name="connsiteY3" fmla="*/ 502249 h 1088718"/>
                <a:gd name="connsiteX4" fmla="*/ 278544 w 2121712"/>
                <a:gd name="connsiteY4" fmla="*/ 793714 h 1088718"/>
                <a:gd name="connsiteX5" fmla="*/ 2319 w 2121712"/>
                <a:gd name="connsiteY5" fmla="*/ 1075654 h 1088718"/>
                <a:gd name="connsiteX6" fmla="*/ 432849 w 2121712"/>
                <a:gd name="connsiteY6" fmla="*/ 1022314 h 1088718"/>
                <a:gd name="connsiteX7" fmla="*/ 1015779 w 2121712"/>
                <a:gd name="connsiteY7" fmla="*/ 848959 h 1088718"/>
                <a:gd name="connsiteX8" fmla="*/ 1375824 w 2121712"/>
                <a:gd name="connsiteY8" fmla="*/ 677509 h 1088718"/>
                <a:gd name="connsiteX9" fmla="*/ 1758729 w 2121712"/>
                <a:gd name="connsiteY9" fmla="*/ 414619 h 1088718"/>
                <a:gd name="connsiteX10" fmla="*/ 2120679 w 2121712"/>
                <a:gd name="connsiteY10" fmla="*/ 20284 h 1088718"/>
                <a:gd name="connsiteX0" fmla="*/ 2120679 w 2121712"/>
                <a:gd name="connsiteY0" fmla="*/ 20284 h 1088718"/>
                <a:gd name="connsiteX1" fmla="*/ 1642524 w 2121712"/>
                <a:gd name="connsiteY1" fmla="*/ 77434 h 1088718"/>
                <a:gd name="connsiteX2" fmla="*/ 1078644 w 2121712"/>
                <a:gd name="connsiteY2" fmla="*/ 254599 h 1088718"/>
                <a:gd name="connsiteX3" fmla="*/ 648114 w 2121712"/>
                <a:gd name="connsiteY3" fmla="*/ 502249 h 1088718"/>
                <a:gd name="connsiteX4" fmla="*/ 278544 w 2121712"/>
                <a:gd name="connsiteY4" fmla="*/ 793714 h 1088718"/>
                <a:gd name="connsiteX5" fmla="*/ 2319 w 2121712"/>
                <a:gd name="connsiteY5" fmla="*/ 1075654 h 1088718"/>
                <a:gd name="connsiteX6" fmla="*/ 432849 w 2121712"/>
                <a:gd name="connsiteY6" fmla="*/ 1022314 h 1088718"/>
                <a:gd name="connsiteX7" fmla="*/ 1015779 w 2121712"/>
                <a:gd name="connsiteY7" fmla="*/ 848959 h 1088718"/>
                <a:gd name="connsiteX8" fmla="*/ 1375824 w 2121712"/>
                <a:gd name="connsiteY8" fmla="*/ 677509 h 1088718"/>
                <a:gd name="connsiteX9" fmla="*/ 1758729 w 2121712"/>
                <a:gd name="connsiteY9" fmla="*/ 414619 h 1088718"/>
                <a:gd name="connsiteX10" fmla="*/ 2120679 w 2121712"/>
                <a:gd name="connsiteY10" fmla="*/ 20284 h 1088718"/>
                <a:gd name="connsiteX0" fmla="*/ 2120679 w 2120679"/>
                <a:gd name="connsiteY0" fmla="*/ 20284 h 1088718"/>
                <a:gd name="connsiteX1" fmla="*/ 1642524 w 2120679"/>
                <a:gd name="connsiteY1" fmla="*/ 77434 h 1088718"/>
                <a:gd name="connsiteX2" fmla="*/ 1078644 w 2120679"/>
                <a:gd name="connsiteY2" fmla="*/ 254599 h 1088718"/>
                <a:gd name="connsiteX3" fmla="*/ 648114 w 2120679"/>
                <a:gd name="connsiteY3" fmla="*/ 502249 h 1088718"/>
                <a:gd name="connsiteX4" fmla="*/ 278544 w 2120679"/>
                <a:gd name="connsiteY4" fmla="*/ 793714 h 1088718"/>
                <a:gd name="connsiteX5" fmla="*/ 2319 w 2120679"/>
                <a:gd name="connsiteY5" fmla="*/ 1075654 h 1088718"/>
                <a:gd name="connsiteX6" fmla="*/ 432849 w 2120679"/>
                <a:gd name="connsiteY6" fmla="*/ 1022314 h 1088718"/>
                <a:gd name="connsiteX7" fmla="*/ 1015779 w 2120679"/>
                <a:gd name="connsiteY7" fmla="*/ 848959 h 1088718"/>
                <a:gd name="connsiteX8" fmla="*/ 1375824 w 2120679"/>
                <a:gd name="connsiteY8" fmla="*/ 677509 h 1088718"/>
                <a:gd name="connsiteX9" fmla="*/ 1758729 w 2120679"/>
                <a:gd name="connsiteY9" fmla="*/ 414619 h 1088718"/>
                <a:gd name="connsiteX10" fmla="*/ 2120679 w 2120679"/>
                <a:gd name="connsiteY10" fmla="*/ 20284 h 1088718"/>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55370"/>
                <a:gd name="connsiteX1" fmla="*/ 1642524 w 2120679"/>
                <a:gd name="connsiteY1" fmla="*/ 57150 h 1055370"/>
                <a:gd name="connsiteX2" fmla="*/ 1078644 w 2120679"/>
                <a:gd name="connsiteY2" fmla="*/ 234315 h 1055370"/>
                <a:gd name="connsiteX3" fmla="*/ 648114 w 2120679"/>
                <a:gd name="connsiteY3" fmla="*/ 481965 h 1055370"/>
                <a:gd name="connsiteX4" fmla="*/ 278544 w 2120679"/>
                <a:gd name="connsiteY4" fmla="*/ 773430 h 1055370"/>
                <a:gd name="connsiteX5" fmla="*/ 2319 w 2120679"/>
                <a:gd name="connsiteY5" fmla="*/ 1055370 h 1055370"/>
                <a:gd name="connsiteX6" fmla="*/ 432849 w 2120679"/>
                <a:gd name="connsiteY6" fmla="*/ 1002030 h 1055370"/>
                <a:gd name="connsiteX7" fmla="*/ 1015779 w 2120679"/>
                <a:gd name="connsiteY7" fmla="*/ 828675 h 1055370"/>
                <a:gd name="connsiteX8" fmla="*/ 1375824 w 2120679"/>
                <a:gd name="connsiteY8" fmla="*/ 657225 h 1055370"/>
                <a:gd name="connsiteX9" fmla="*/ 1758729 w 2120679"/>
                <a:gd name="connsiteY9" fmla="*/ 394335 h 1055370"/>
                <a:gd name="connsiteX10" fmla="*/ 2120679 w 2120679"/>
                <a:gd name="connsiteY10" fmla="*/ 0 h 1055370"/>
                <a:gd name="connsiteX0" fmla="*/ 2118360 w 2118360"/>
                <a:gd name="connsiteY0" fmla="*/ 0 h 1055370"/>
                <a:gd name="connsiteX1" fmla="*/ 1640205 w 2118360"/>
                <a:gd name="connsiteY1" fmla="*/ 57150 h 1055370"/>
                <a:gd name="connsiteX2" fmla="*/ 1076325 w 2118360"/>
                <a:gd name="connsiteY2" fmla="*/ 234315 h 1055370"/>
                <a:gd name="connsiteX3" fmla="*/ 645795 w 2118360"/>
                <a:gd name="connsiteY3" fmla="*/ 481965 h 1055370"/>
                <a:gd name="connsiteX4" fmla="*/ 276225 w 2118360"/>
                <a:gd name="connsiteY4" fmla="*/ 773430 h 1055370"/>
                <a:gd name="connsiteX5" fmla="*/ 0 w 2118360"/>
                <a:gd name="connsiteY5" fmla="*/ 1055370 h 1055370"/>
                <a:gd name="connsiteX6" fmla="*/ 430530 w 2118360"/>
                <a:gd name="connsiteY6" fmla="*/ 1002030 h 1055370"/>
                <a:gd name="connsiteX7" fmla="*/ 1013460 w 2118360"/>
                <a:gd name="connsiteY7" fmla="*/ 828675 h 1055370"/>
                <a:gd name="connsiteX8" fmla="*/ 1373505 w 2118360"/>
                <a:gd name="connsiteY8" fmla="*/ 657225 h 1055370"/>
                <a:gd name="connsiteX9" fmla="*/ 1756410 w 2118360"/>
                <a:gd name="connsiteY9" fmla="*/ 394335 h 1055370"/>
                <a:gd name="connsiteX10" fmla="*/ 2118360 w 2118360"/>
                <a:gd name="connsiteY10" fmla="*/ 0 h 1055370"/>
                <a:gd name="connsiteX0" fmla="*/ 2118360 w 2118360"/>
                <a:gd name="connsiteY0" fmla="*/ 0 h 1055370"/>
                <a:gd name="connsiteX1" fmla="*/ 1640205 w 2118360"/>
                <a:gd name="connsiteY1" fmla="*/ 57150 h 1055370"/>
                <a:gd name="connsiteX2" fmla="*/ 1076325 w 2118360"/>
                <a:gd name="connsiteY2" fmla="*/ 234315 h 1055370"/>
                <a:gd name="connsiteX3" fmla="*/ 645795 w 2118360"/>
                <a:gd name="connsiteY3" fmla="*/ 481965 h 1055370"/>
                <a:gd name="connsiteX4" fmla="*/ 276225 w 2118360"/>
                <a:gd name="connsiteY4" fmla="*/ 773430 h 1055370"/>
                <a:gd name="connsiteX5" fmla="*/ 0 w 2118360"/>
                <a:gd name="connsiteY5" fmla="*/ 1055370 h 1055370"/>
                <a:gd name="connsiteX6" fmla="*/ 430530 w 2118360"/>
                <a:gd name="connsiteY6" fmla="*/ 1002030 h 1055370"/>
                <a:gd name="connsiteX7" fmla="*/ 1013460 w 2118360"/>
                <a:gd name="connsiteY7" fmla="*/ 828675 h 1055370"/>
                <a:gd name="connsiteX8" fmla="*/ 1373505 w 2118360"/>
                <a:gd name="connsiteY8" fmla="*/ 657225 h 1055370"/>
                <a:gd name="connsiteX9" fmla="*/ 1756410 w 2118360"/>
                <a:gd name="connsiteY9" fmla="*/ 394335 h 1055370"/>
                <a:gd name="connsiteX10" fmla="*/ 2118360 w 2118360"/>
                <a:gd name="connsiteY10" fmla="*/ 0 h 1055370"/>
                <a:gd name="connsiteX0" fmla="*/ 2118360 w 2118360"/>
                <a:gd name="connsiteY0" fmla="*/ 0 h 1066800"/>
                <a:gd name="connsiteX1" fmla="*/ 1640205 w 2118360"/>
                <a:gd name="connsiteY1" fmla="*/ 57150 h 1066800"/>
                <a:gd name="connsiteX2" fmla="*/ 1076325 w 2118360"/>
                <a:gd name="connsiteY2" fmla="*/ 234315 h 1066800"/>
                <a:gd name="connsiteX3" fmla="*/ 645795 w 2118360"/>
                <a:gd name="connsiteY3" fmla="*/ 481965 h 1066800"/>
                <a:gd name="connsiteX4" fmla="*/ 276225 w 2118360"/>
                <a:gd name="connsiteY4" fmla="*/ 773430 h 1066800"/>
                <a:gd name="connsiteX5" fmla="*/ 0 w 2118360"/>
                <a:gd name="connsiteY5" fmla="*/ 1066800 h 1066800"/>
                <a:gd name="connsiteX6" fmla="*/ 430530 w 2118360"/>
                <a:gd name="connsiteY6" fmla="*/ 1002030 h 1066800"/>
                <a:gd name="connsiteX7" fmla="*/ 1013460 w 2118360"/>
                <a:gd name="connsiteY7" fmla="*/ 828675 h 1066800"/>
                <a:gd name="connsiteX8" fmla="*/ 1373505 w 2118360"/>
                <a:gd name="connsiteY8" fmla="*/ 657225 h 1066800"/>
                <a:gd name="connsiteX9" fmla="*/ 1756410 w 2118360"/>
                <a:gd name="connsiteY9" fmla="*/ 394335 h 1066800"/>
                <a:gd name="connsiteX10" fmla="*/ 2118360 w 2118360"/>
                <a:gd name="connsiteY10" fmla="*/ 0 h 1066800"/>
                <a:gd name="connsiteX0" fmla="*/ 2141843 w 2141843"/>
                <a:gd name="connsiteY0" fmla="*/ 0 h 1066800"/>
                <a:gd name="connsiteX1" fmla="*/ 1663688 w 2141843"/>
                <a:gd name="connsiteY1" fmla="*/ 57150 h 1066800"/>
                <a:gd name="connsiteX2" fmla="*/ 1099808 w 2141843"/>
                <a:gd name="connsiteY2" fmla="*/ 234315 h 1066800"/>
                <a:gd name="connsiteX3" fmla="*/ 669278 w 2141843"/>
                <a:gd name="connsiteY3" fmla="*/ 481965 h 1066800"/>
                <a:gd name="connsiteX4" fmla="*/ 299708 w 2141843"/>
                <a:gd name="connsiteY4" fmla="*/ 773430 h 1066800"/>
                <a:gd name="connsiteX5" fmla="*/ 82538 w 2141843"/>
                <a:gd name="connsiteY5" fmla="*/ 998220 h 1066800"/>
                <a:gd name="connsiteX6" fmla="*/ 23483 w 2141843"/>
                <a:gd name="connsiteY6" fmla="*/ 1066800 h 1066800"/>
                <a:gd name="connsiteX7" fmla="*/ 454013 w 2141843"/>
                <a:gd name="connsiteY7" fmla="*/ 1002030 h 1066800"/>
                <a:gd name="connsiteX8" fmla="*/ 1036943 w 2141843"/>
                <a:gd name="connsiteY8" fmla="*/ 828675 h 1066800"/>
                <a:gd name="connsiteX9" fmla="*/ 1396988 w 2141843"/>
                <a:gd name="connsiteY9" fmla="*/ 657225 h 1066800"/>
                <a:gd name="connsiteX10" fmla="*/ 1779893 w 2141843"/>
                <a:gd name="connsiteY10" fmla="*/ 394335 h 1066800"/>
                <a:gd name="connsiteX11" fmla="*/ 2141843 w 2141843"/>
                <a:gd name="connsiteY11" fmla="*/ 0 h 1066800"/>
                <a:gd name="connsiteX0" fmla="*/ 2141843 w 2141843"/>
                <a:gd name="connsiteY0" fmla="*/ 0 h 1066800"/>
                <a:gd name="connsiteX1" fmla="*/ 1663688 w 2141843"/>
                <a:gd name="connsiteY1" fmla="*/ 57150 h 1066800"/>
                <a:gd name="connsiteX2" fmla="*/ 1099808 w 2141843"/>
                <a:gd name="connsiteY2" fmla="*/ 234315 h 1066800"/>
                <a:gd name="connsiteX3" fmla="*/ 669278 w 2141843"/>
                <a:gd name="connsiteY3" fmla="*/ 481965 h 1066800"/>
                <a:gd name="connsiteX4" fmla="*/ 299708 w 2141843"/>
                <a:gd name="connsiteY4" fmla="*/ 773430 h 1066800"/>
                <a:gd name="connsiteX5" fmla="*/ 82538 w 2141843"/>
                <a:gd name="connsiteY5" fmla="*/ 998220 h 1066800"/>
                <a:gd name="connsiteX6" fmla="*/ 23483 w 2141843"/>
                <a:gd name="connsiteY6" fmla="*/ 1066800 h 1066800"/>
                <a:gd name="connsiteX7" fmla="*/ 454013 w 2141843"/>
                <a:gd name="connsiteY7" fmla="*/ 1002030 h 1066800"/>
                <a:gd name="connsiteX8" fmla="*/ 1036943 w 2141843"/>
                <a:gd name="connsiteY8" fmla="*/ 828675 h 1066800"/>
                <a:gd name="connsiteX9" fmla="*/ 1396988 w 2141843"/>
                <a:gd name="connsiteY9" fmla="*/ 657225 h 1066800"/>
                <a:gd name="connsiteX10" fmla="*/ 1779893 w 2141843"/>
                <a:gd name="connsiteY10" fmla="*/ 394335 h 1066800"/>
                <a:gd name="connsiteX11" fmla="*/ 2141843 w 2141843"/>
                <a:gd name="connsiteY11" fmla="*/ 0 h 1066800"/>
                <a:gd name="connsiteX0" fmla="*/ 2076769 w 2076769"/>
                <a:gd name="connsiteY0" fmla="*/ 0 h 1057275"/>
                <a:gd name="connsiteX1" fmla="*/ 1598614 w 2076769"/>
                <a:gd name="connsiteY1" fmla="*/ 57150 h 1057275"/>
                <a:gd name="connsiteX2" fmla="*/ 1034734 w 2076769"/>
                <a:gd name="connsiteY2" fmla="*/ 234315 h 1057275"/>
                <a:gd name="connsiteX3" fmla="*/ 604204 w 2076769"/>
                <a:gd name="connsiteY3" fmla="*/ 481965 h 1057275"/>
                <a:gd name="connsiteX4" fmla="*/ 234634 w 2076769"/>
                <a:gd name="connsiteY4" fmla="*/ 773430 h 1057275"/>
                <a:gd name="connsiteX5" fmla="*/ 17464 w 2076769"/>
                <a:gd name="connsiteY5" fmla="*/ 998220 h 1057275"/>
                <a:gd name="connsiteX6" fmla="*/ 86044 w 2076769"/>
                <a:gd name="connsiteY6" fmla="*/ 1057275 h 1057275"/>
                <a:gd name="connsiteX7" fmla="*/ 388939 w 2076769"/>
                <a:gd name="connsiteY7" fmla="*/ 1002030 h 1057275"/>
                <a:gd name="connsiteX8" fmla="*/ 971869 w 2076769"/>
                <a:gd name="connsiteY8" fmla="*/ 828675 h 1057275"/>
                <a:gd name="connsiteX9" fmla="*/ 1331914 w 2076769"/>
                <a:gd name="connsiteY9" fmla="*/ 657225 h 1057275"/>
                <a:gd name="connsiteX10" fmla="*/ 1714819 w 2076769"/>
                <a:gd name="connsiteY10" fmla="*/ 394335 h 1057275"/>
                <a:gd name="connsiteX11" fmla="*/ 2076769 w 2076769"/>
                <a:gd name="connsiteY11" fmla="*/ 0 h 1057275"/>
                <a:gd name="connsiteX0" fmla="*/ 2059305 w 2059305"/>
                <a:gd name="connsiteY0" fmla="*/ 0 h 1057275"/>
                <a:gd name="connsiteX1" fmla="*/ 1581150 w 2059305"/>
                <a:gd name="connsiteY1" fmla="*/ 57150 h 1057275"/>
                <a:gd name="connsiteX2" fmla="*/ 1017270 w 2059305"/>
                <a:gd name="connsiteY2" fmla="*/ 234315 h 1057275"/>
                <a:gd name="connsiteX3" fmla="*/ 586740 w 2059305"/>
                <a:gd name="connsiteY3" fmla="*/ 481965 h 1057275"/>
                <a:gd name="connsiteX4" fmla="*/ 217170 w 2059305"/>
                <a:gd name="connsiteY4" fmla="*/ 773430 h 1057275"/>
                <a:gd name="connsiteX5" fmla="*/ 0 w 2059305"/>
                <a:gd name="connsiteY5" fmla="*/ 998220 h 1057275"/>
                <a:gd name="connsiteX6" fmla="*/ 68580 w 2059305"/>
                <a:gd name="connsiteY6" fmla="*/ 1057275 h 1057275"/>
                <a:gd name="connsiteX7" fmla="*/ 371475 w 2059305"/>
                <a:gd name="connsiteY7" fmla="*/ 1002030 h 1057275"/>
                <a:gd name="connsiteX8" fmla="*/ 954405 w 2059305"/>
                <a:gd name="connsiteY8" fmla="*/ 828675 h 1057275"/>
                <a:gd name="connsiteX9" fmla="*/ 1314450 w 2059305"/>
                <a:gd name="connsiteY9" fmla="*/ 657225 h 1057275"/>
                <a:gd name="connsiteX10" fmla="*/ 1697355 w 2059305"/>
                <a:gd name="connsiteY10" fmla="*/ 394335 h 1057275"/>
                <a:gd name="connsiteX11" fmla="*/ 2059305 w 2059305"/>
                <a:gd name="connsiteY11" fmla="*/ 0 h 1057275"/>
                <a:gd name="connsiteX0" fmla="*/ 2014553 w 2014553"/>
                <a:gd name="connsiteY0" fmla="*/ 0 h 1057275"/>
                <a:gd name="connsiteX1" fmla="*/ 1536398 w 2014553"/>
                <a:gd name="connsiteY1" fmla="*/ 57150 h 1057275"/>
                <a:gd name="connsiteX2" fmla="*/ 972518 w 2014553"/>
                <a:gd name="connsiteY2" fmla="*/ 234315 h 1057275"/>
                <a:gd name="connsiteX3" fmla="*/ 541988 w 2014553"/>
                <a:gd name="connsiteY3" fmla="*/ 481965 h 1057275"/>
                <a:gd name="connsiteX4" fmla="*/ 172418 w 2014553"/>
                <a:gd name="connsiteY4" fmla="*/ 773430 h 1057275"/>
                <a:gd name="connsiteX5" fmla="*/ 8588 w 2014553"/>
                <a:gd name="connsiteY5" fmla="*/ 992505 h 1057275"/>
                <a:gd name="connsiteX6" fmla="*/ 23828 w 2014553"/>
                <a:gd name="connsiteY6" fmla="*/ 1057275 h 1057275"/>
                <a:gd name="connsiteX7" fmla="*/ 326723 w 2014553"/>
                <a:gd name="connsiteY7" fmla="*/ 1002030 h 1057275"/>
                <a:gd name="connsiteX8" fmla="*/ 909653 w 2014553"/>
                <a:gd name="connsiteY8" fmla="*/ 828675 h 1057275"/>
                <a:gd name="connsiteX9" fmla="*/ 1269698 w 2014553"/>
                <a:gd name="connsiteY9" fmla="*/ 657225 h 1057275"/>
                <a:gd name="connsiteX10" fmla="*/ 1652603 w 2014553"/>
                <a:gd name="connsiteY10" fmla="*/ 394335 h 1057275"/>
                <a:gd name="connsiteX11" fmla="*/ 2014553 w 2014553"/>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59055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50991 w 2050991"/>
                <a:gd name="connsiteY0" fmla="*/ 0 h 1057275"/>
                <a:gd name="connsiteX1" fmla="*/ 1572836 w 2050991"/>
                <a:gd name="connsiteY1" fmla="*/ 57150 h 1057275"/>
                <a:gd name="connsiteX2" fmla="*/ 1008956 w 2050991"/>
                <a:gd name="connsiteY2" fmla="*/ 234315 h 1057275"/>
                <a:gd name="connsiteX3" fmla="*/ 578426 w 2050991"/>
                <a:gd name="connsiteY3" fmla="*/ 481965 h 1057275"/>
                <a:gd name="connsiteX4" fmla="*/ 208856 w 2050991"/>
                <a:gd name="connsiteY4" fmla="*/ 773430 h 1057275"/>
                <a:gd name="connsiteX5" fmla="*/ 1211 w 2050991"/>
                <a:gd name="connsiteY5" fmla="*/ 994410 h 1057275"/>
                <a:gd name="connsiteX6" fmla="*/ 25976 w 2050991"/>
                <a:gd name="connsiteY6" fmla="*/ 1057275 h 1057275"/>
                <a:gd name="connsiteX7" fmla="*/ 363161 w 2050991"/>
                <a:gd name="connsiteY7" fmla="*/ 1002030 h 1057275"/>
                <a:gd name="connsiteX8" fmla="*/ 946091 w 2050991"/>
                <a:gd name="connsiteY8" fmla="*/ 828675 h 1057275"/>
                <a:gd name="connsiteX9" fmla="*/ 1306136 w 2050991"/>
                <a:gd name="connsiteY9" fmla="*/ 657225 h 1057275"/>
                <a:gd name="connsiteX10" fmla="*/ 1689041 w 2050991"/>
                <a:gd name="connsiteY10" fmla="*/ 394335 h 1057275"/>
                <a:gd name="connsiteX11" fmla="*/ 2050991 w 2050991"/>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24765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9780" h="1057275">
                  <a:moveTo>
                    <a:pt x="2049780" y="0"/>
                  </a:moveTo>
                  <a:cubicBezTo>
                    <a:pt x="1923733" y="2858"/>
                    <a:pt x="1745298" y="18097"/>
                    <a:pt x="1571625" y="57150"/>
                  </a:cubicBezTo>
                  <a:cubicBezTo>
                    <a:pt x="1397952" y="96203"/>
                    <a:pt x="1173480" y="163513"/>
                    <a:pt x="1007745" y="234315"/>
                  </a:cubicBezTo>
                  <a:cubicBezTo>
                    <a:pt x="842010" y="305117"/>
                    <a:pt x="710565" y="392113"/>
                    <a:pt x="577215" y="481965"/>
                  </a:cubicBezTo>
                  <a:cubicBezTo>
                    <a:pt x="443865" y="571818"/>
                    <a:pt x="303847" y="688023"/>
                    <a:pt x="207645" y="773430"/>
                  </a:cubicBezTo>
                  <a:cubicBezTo>
                    <a:pt x="111443" y="858837"/>
                    <a:pt x="46037" y="945515"/>
                    <a:pt x="0" y="994410"/>
                  </a:cubicBezTo>
                  <a:cubicBezTo>
                    <a:pt x="35878" y="1060450"/>
                    <a:pt x="21908" y="1031875"/>
                    <a:pt x="30480" y="1057275"/>
                  </a:cubicBezTo>
                  <a:cubicBezTo>
                    <a:pt x="162877" y="1049655"/>
                    <a:pt x="209550" y="1040130"/>
                    <a:pt x="361950" y="1002030"/>
                  </a:cubicBezTo>
                  <a:cubicBezTo>
                    <a:pt x="514350" y="963930"/>
                    <a:pt x="787717" y="886143"/>
                    <a:pt x="944880" y="828675"/>
                  </a:cubicBezTo>
                  <a:cubicBezTo>
                    <a:pt x="1102043" y="771207"/>
                    <a:pt x="1181100" y="729615"/>
                    <a:pt x="1304925" y="657225"/>
                  </a:cubicBezTo>
                  <a:cubicBezTo>
                    <a:pt x="1428750" y="584835"/>
                    <a:pt x="1564322" y="502920"/>
                    <a:pt x="1687830" y="394335"/>
                  </a:cubicBezTo>
                  <a:cubicBezTo>
                    <a:pt x="1811338" y="285750"/>
                    <a:pt x="1956752" y="117157"/>
                    <a:pt x="2049780"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969" name="Freeform: Shape 83968">
              <a:extLst>
                <a:ext uri="{FF2B5EF4-FFF2-40B4-BE49-F238E27FC236}">
                  <a16:creationId xmlns:a16="http://schemas.microsoft.com/office/drawing/2014/main" id="{715E70C2-ECC1-6C30-023C-4FA5E5E5CD8C}"/>
                </a:ext>
              </a:extLst>
            </p:cNvPr>
            <p:cNvSpPr/>
            <p:nvPr/>
          </p:nvSpPr>
          <p:spPr>
            <a:xfrm>
              <a:off x="6188846" y="3188266"/>
              <a:ext cx="193477" cy="158929"/>
            </a:xfrm>
            <a:custGeom>
              <a:avLst/>
              <a:gdLst>
                <a:gd name="connsiteX0" fmla="*/ 105274 w 193477"/>
                <a:gd name="connsiteY0" fmla="*/ 63569 h 158929"/>
                <a:gd name="connsiteX1" fmla="*/ 179569 w 193477"/>
                <a:gd name="connsiteY1" fmla="*/ 95954 h 158929"/>
                <a:gd name="connsiteX2" fmla="*/ 190999 w 193477"/>
                <a:gd name="connsiteY2" fmla="*/ 139769 h 158929"/>
                <a:gd name="connsiteX3" fmla="*/ 149089 w 193477"/>
                <a:gd name="connsiteY3" fmla="*/ 158819 h 158929"/>
                <a:gd name="connsiteX4" fmla="*/ 67174 w 193477"/>
                <a:gd name="connsiteY4" fmla="*/ 132149 h 158929"/>
                <a:gd name="connsiteX5" fmla="*/ 53839 w 193477"/>
                <a:gd name="connsiteY5" fmla="*/ 151199 h 158929"/>
                <a:gd name="connsiteX6" fmla="*/ 44314 w 193477"/>
                <a:gd name="connsiteY6" fmla="*/ 149294 h 158929"/>
                <a:gd name="connsiteX7" fmla="*/ 38599 w 193477"/>
                <a:gd name="connsiteY7" fmla="*/ 134054 h 158929"/>
                <a:gd name="connsiteX8" fmla="*/ 59554 w 193477"/>
                <a:gd name="connsiteY8" fmla="*/ 116909 h 158929"/>
                <a:gd name="connsiteX9" fmla="*/ 11929 w 193477"/>
                <a:gd name="connsiteY9" fmla="*/ 88334 h 158929"/>
                <a:gd name="connsiteX10" fmla="*/ 499 w 193477"/>
                <a:gd name="connsiteY10" fmla="*/ 27374 h 158929"/>
                <a:gd name="connsiteX11" fmla="*/ 23359 w 193477"/>
                <a:gd name="connsiteY11" fmla="*/ 704 h 158929"/>
                <a:gd name="connsiteX12" fmla="*/ 53839 w 193477"/>
                <a:gd name="connsiteY12" fmla="*/ 12134 h 158929"/>
                <a:gd name="connsiteX13" fmla="*/ 105274 w 193477"/>
                <a:gd name="connsiteY13" fmla="*/ 63569 h 15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477" h="158929">
                  <a:moveTo>
                    <a:pt x="105274" y="63569"/>
                  </a:moveTo>
                  <a:cubicBezTo>
                    <a:pt x="126229" y="77539"/>
                    <a:pt x="165282" y="83254"/>
                    <a:pt x="179569" y="95954"/>
                  </a:cubicBezTo>
                  <a:cubicBezTo>
                    <a:pt x="193857" y="108654"/>
                    <a:pt x="196079" y="129292"/>
                    <a:pt x="190999" y="139769"/>
                  </a:cubicBezTo>
                  <a:cubicBezTo>
                    <a:pt x="185919" y="150246"/>
                    <a:pt x="169726" y="160089"/>
                    <a:pt x="149089" y="158819"/>
                  </a:cubicBezTo>
                  <a:cubicBezTo>
                    <a:pt x="128452" y="157549"/>
                    <a:pt x="83049" y="133419"/>
                    <a:pt x="67174" y="132149"/>
                  </a:cubicBezTo>
                  <a:cubicBezTo>
                    <a:pt x="51299" y="130879"/>
                    <a:pt x="57649" y="148342"/>
                    <a:pt x="53839" y="151199"/>
                  </a:cubicBezTo>
                  <a:cubicBezTo>
                    <a:pt x="50029" y="154056"/>
                    <a:pt x="46854" y="152151"/>
                    <a:pt x="44314" y="149294"/>
                  </a:cubicBezTo>
                  <a:cubicBezTo>
                    <a:pt x="41774" y="146437"/>
                    <a:pt x="36059" y="139451"/>
                    <a:pt x="38599" y="134054"/>
                  </a:cubicBezTo>
                  <a:cubicBezTo>
                    <a:pt x="41139" y="128657"/>
                    <a:pt x="63999" y="124529"/>
                    <a:pt x="59554" y="116909"/>
                  </a:cubicBezTo>
                  <a:cubicBezTo>
                    <a:pt x="55109" y="109289"/>
                    <a:pt x="21771" y="103256"/>
                    <a:pt x="11929" y="88334"/>
                  </a:cubicBezTo>
                  <a:cubicBezTo>
                    <a:pt x="2087" y="73412"/>
                    <a:pt x="-1406" y="41979"/>
                    <a:pt x="499" y="27374"/>
                  </a:cubicBezTo>
                  <a:cubicBezTo>
                    <a:pt x="2404" y="12769"/>
                    <a:pt x="14469" y="3244"/>
                    <a:pt x="23359" y="704"/>
                  </a:cubicBezTo>
                  <a:cubicBezTo>
                    <a:pt x="32249" y="-1836"/>
                    <a:pt x="42092" y="2609"/>
                    <a:pt x="53839" y="12134"/>
                  </a:cubicBezTo>
                  <a:cubicBezTo>
                    <a:pt x="65586" y="21659"/>
                    <a:pt x="84319" y="49599"/>
                    <a:pt x="105274" y="63569"/>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9" name="Group 8">
              <a:extLst>
                <a:ext uri="{FF2B5EF4-FFF2-40B4-BE49-F238E27FC236}">
                  <a16:creationId xmlns:a16="http://schemas.microsoft.com/office/drawing/2014/main" id="{E7108568-EC98-3E44-AB05-A71B2A97B63F}"/>
                </a:ext>
              </a:extLst>
            </p:cNvPr>
            <p:cNvGrpSpPr/>
            <p:nvPr/>
          </p:nvGrpSpPr>
          <p:grpSpPr>
            <a:xfrm rot="18355736" flipH="1">
              <a:off x="7454600" y="2480734"/>
              <a:ext cx="496807" cy="1082381"/>
              <a:chOff x="7508606" y="2718464"/>
              <a:chExt cx="496807" cy="1082381"/>
            </a:xfrm>
          </p:grpSpPr>
          <p:cxnSp>
            <p:nvCxnSpPr>
              <p:cNvPr id="5" name="Straight Connector 4">
                <a:extLst>
                  <a:ext uri="{FF2B5EF4-FFF2-40B4-BE49-F238E27FC236}">
                    <a16:creationId xmlns:a16="http://schemas.microsoft.com/office/drawing/2014/main" id="{C99C8F29-FFA0-C1C1-17F9-5DCEF9EF99BB}"/>
                  </a:ext>
                </a:extLst>
              </p:cNvPr>
              <p:cNvCxnSpPr>
                <a:cxnSpLocks/>
              </p:cNvCxnSpPr>
              <p:nvPr/>
            </p:nvCxnSpPr>
            <p:spPr>
              <a:xfrm>
                <a:off x="7508606" y="2718464"/>
                <a:ext cx="416194" cy="74461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F343123B-4F0E-81BC-EF01-C636D99ED4EB}"/>
                  </a:ext>
                </a:extLst>
              </p:cNvPr>
              <p:cNvSpPr/>
              <p:nvPr/>
            </p:nvSpPr>
            <p:spPr>
              <a:xfrm rot="1943787">
                <a:off x="7623704" y="3422381"/>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pic>
          <p:nvPicPr>
            <p:cNvPr id="38" name="Billede 6">
              <a:extLst>
                <a:ext uri="{FF2B5EF4-FFF2-40B4-BE49-F238E27FC236}">
                  <a16:creationId xmlns:a16="http://schemas.microsoft.com/office/drawing/2014/main" id="{8FAE1E18-F9B2-4002-93C5-FA6AA8D64E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282984">
              <a:off x="5830439" y="2127911"/>
              <a:ext cx="3598386" cy="1103674"/>
            </a:xfrm>
            <a:prstGeom prst="rect">
              <a:avLst/>
            </a:prstGeom>
          </p:spPr>
        </p:pic>
        <p:sp>
          <p:nvSpPr>
            <p:cNvPr id="104" name="Chord 103">
              <a:extLst>
                <a:ext uri="{FF2B5EF4-FFF2-40B4-BE49-F238E27FC236}">
                  <a16:creationId xmlns:a16="http://schemas.microsoft.com/office/drawing/2014/main" id="{50437F9D-BE5F-A362-860B-97F901175FA5}"/>
                </a:ext>
              </a:extLst>
            </p:cNvPr>
            <p:cNvSpPr>
              <a:spLocks noChangeAspect="1"/>
            </p:cNvSpPr>
            <p:nvPr/>
          </p:nvSpPr>
          <p:spPr>
            <a:xfrm rot="6631474">
              <a:off x="7049264" y="2773807"/>
              <a:ext cx="169414" cy="169414"/>
            </a:xfrm>
            <a:prstGeom prst="chord">
              <a:avLst>
                <a:gd name="adj1" fmla="val 5384326"/>
                <a:gd name="adj2" fmla="val 10687652"/>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3973" name="Group 83972">
            <a:extLst>
              <a:ext uri="{FF2B5EF4-FFF2-40B4-BE49-F238E27FC236}">
                <a16:creationId xmlns:a16="http://schemas.microsoft.com/office/drawing/2014/main" id="{B7A9CE28-DCA1-BE67-F436-85A0B24E63B0}"/>
              </a:ext>
            </a:extLst>
          </p:cNvPr>
          <p:cNvGrpSpPr/>
          <p:nvPr/>
        </p:nvGrpSpPr>
        <p:grpSpPr>
          <a:xfrm>
            <a:off x="4583892" y="2947096"/>
            <a:ext cx="3907750" cy="2251908"/>
            <a:chOff x="3892833" y="3440821"/>
            <a:chExt cx="3907750" cy="2251908"/>
          </a:xfrm>
        </p:grpSpPr>
        <p:sp>
          <p:nvSpPr>
            <p:cNvPr id="83970" name="Freeform: Shape 83969">
              <a:extLst>
                <a:ext uri="{FF2B5EF4-FFF2-40B4-BE49-F238E27FC236}">
                  <a16:creationId xmlns:a16="http://schemas.microsoft.com/office/drawing/2014/main" id="{F8CD713F-C3CB-1DE1-9D44-D80BE7F29C40}"/>
                </a:ext>
              </a:extLst>
            </p:cNvPr>
            <p:cNvSpPr/>
            <p:nvPr/>
          </p:nvSpPr>
          <p:spPr>
            <a:xfrm>
              <a:off x="5879689" y="4976408"/>
              <a:ext cx="157891" cy="167091"/>
            </a:xfrm>
            <a:custGeom>
              <a:avLst/>
              <a:gdLst>
                <a:gd name="connsiteX0" fmla="*/ 2951 w 158005"/>
                <a:gd name="connsiteY0" fmla="*/ 1991 h 168075"/>
                <a:gd name="connsiteX1" fmla="*/ 112171 w 158005"/>
                <a:gd name="connsiteY1" fmla="*/ 45171 h 168075"/>
                <a:gd name="connsiteX2" fmla="*/ 157891 w 158005"/>
                <a:gd name="connsiteY2" fmla="*/ 136611 h 168075"/>
                <a:gd name="connsiteX3" fmla="*/ 122331 w 158005"/>
                <a:gd name="connsiteY3" fmla="*/ 167091 h 168075"/>
                <a:gd name="connsiteX4" fmla="*/ 38511 w 158005"/>
                <a:gd name="connsiteY4" fmla="*/ 106131 h 168075"/>
                <a:gd name="connsiteX5" fmla="*/ 2951 w 158005"/>
                <a:gd name="connsiteY5" fmla="*/ 1991 h 168075"/>
                <a:gd name="connsiteX0" fmla="*/ 2951 w 158005"/>
                <a:gd name="connsiteY0" fmla="*/ 1991 h 168075"/>
                <a:gd name="connsiteX1" fmla="*/ 112171 w 158005"/>
                <a:gd name="connsiteY1" fmla="*/ 45171 h 168075"/>
                <a:gd name="connsiteX2" fmla="*/ 157891 w 158005"/>
                <a:gd name="connsiteY2" fmla="*/ 136611 h 168075"/>
                <a:gd name="connsiteX3" fmla="*/ 122331 w 158005"/>
                <a:gd name="connsiteY3" fmla="*/ 167091 h 168075"/>
                <a:gd name="connsiteX4" fmla="*/ 38511 w 158005"/>
                <a:gd name="connsiteY4" fmla="*/ 106131 h 168075"/>
                <a:gd name="connsiteX5" fmla="*/ 2951 w 158005"/>
                <a:gd name="connsiteY5" fmla="*/ 1991 h 168075"/>
                <a:gd name="connsiteX0" fmla="*/ 2951 w 157891"/>
                <a:gd name="connsiteY0" fmla="*/ 1991 h 167886"/>
                <a:gd name="connsiteX1" fmla="*/ 112171 w 157891"/>
                <a:gd name="connsiteY1" fmla="*/ 45171 h 167886"/>
                <a:gd name="connsiteX2" fmla="*/ 157891 w 157891"/>
                <a:gd name="connsiteY2" fmla="*/ 136611 h 167886"/>
                <a:gd name="connsiteX3" fmla="*/ 122331 w 157891"/>
                <a:gd name="connsiteY3" fmla="*/ 167091 h 167886"/>
                <a:gd name="connsiteX4" fmla="*/ 38511 w 157891"/>
                <a:gd name="connsiteY4" fmla="*/ 106131 h 167886"/>
                <a:gd name="connsiteX5" fmla="*/ 2951 w 157891"/>
                <a:gd name="connsiteY5" fmla="*/ 1991 h 167886"/>
                <a:gd name="connsiteX0" fmla="*/ 2951 w 157891"/>
                <a:gd name="connsiteY0" fmla="*/ 1991 h 167091"/>
                <a:gd name="connsiteX1" fmla="*/ 112171 w 157891"/>
                <a:gd name="connsiteY1" fmla="*/ 45171 h 167091"/>
                <a:gd name="connsiteX2" fmla="*/ 157891 w 157891"/>
                <a:gd name="connsiteY2" fmla="*/ 136611 h 167091"/>
                <a:gd name="connsiteX3" fmla="*/ 122331 w 157891"/>
                <a:gd name="connsiteY3" fmla="*/ 167091 h 167091"/>
                <a:gd name="connsiteX4" fmla="*/ 38511 w 157891"/>
                <a:gd name="connsiteY4" fmla="*/ 106131 h 167091"/>
                <a:gd name="connsiteX5" fmla="*/ 2951 w 157891"/>
                <a:gd name="connsiteY5" fmla="*/ 1991 h 16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91" h="167091">
                  <a:moveTo>
                    <a:pt x="2951" y="1991"/>
                  </a:moveTo>
                  <a:cubicBezTo>
                    <a:pt x="15228" y="-8169"/>
                    <a:pt x="86348" y="22734"/>
                    <a:pt x="112171" y="45171"/>
                  </a:cubicBezTo>
                  <a:cubicBezTo>
                    <a:pt x="137994" y="67608"/>
                    <a:pt x="156198" y="116291"/>
                    <a:pt x="157891" y="136611"/>
                  </a:cubicBezTo>
                  <a:cubicBezTo>
                    <a:pt x="149424" y="151851"/>
                    <a:pt x="142228" y="151851"/>
                    <a:pt x="122331" y="167091"/>
                  </a:cubicBezTo>
                  <a:cubicBezTo>
                    <a:pt x="102434" y="162011"/>
                    <a:pt x="57561" y="129414"/>
                    <a:pt x="38511" y="106131"/>
                  </a:cubicBezTo>
                  <a:cubicBezTo>
                    <a:pt x="19461" y="82848"/>
                    <a:pt x="-9326" y="12151"/>
                    <a:pt x="2951" y="199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1" name="Freeform: Shape 110">
              <a:extLst>
                <a:ext uri="{FF2B5EF4-FFF2-40B4-BE49-F238E27FC236}">
                  <a16:creationId xmlns:a16="http://schemas.microsoft.com/office/drawing/2014/main" id="{7C357109-A234-B88F-4565-C060D8A67652}"/>
                </a:ext>
              </a:extLst>
            </p:cNvPr>
            <p:cNvSpPr/>
            <p:nvPr/>
          </p:nvSpPr>
          <p:spPr>
            <a:xfrm rot="10800000">
              <a:off x="4565668" y="4063578"/>
              <a:ext cx="157891" cy="167091"/>
            </a:xfrm>
            <a:custGeom>
              <a:avLst/>
              <a:gdLst>
                <a:gd name="connsiteX0" fmla="*/ 2951 w 158005"/>
                <a:gd name="connsiteY0" fmla="*/ 1991 h 168075"/>
                <a:gd name="connsiteX1" fmla="*/ 112171 w 158005"/>
                <a:gd name="connsiteY1" fmla="*/ 45171 h 168075"/>
                <a:gd name="connsiteX2" fmla="*/ 157891 w 158005"/>
                <a:gd name="connsiteY2" fmla="*/ 136611 h 168075"/>
                <a:gd name="connsiteX3" fmla="*/ 122331 w 158005"/>
                <a:gd name="connsiteY3" fmla="*/ 167091 h 168075"/>
                <a:gd name="connsiteX4" fmla="*/ 38511 w 158005"/>
                <a:gd name="connsiteY4" fmla="*/ 106131 h 168075"/>
                <a:gd name="connsiteX5" fmla="*/ 2951 w 158005"/>
                <a:gd name="connsiteY5" fmla="*/ 1991 h 168075"/>
                <a:gd name="connsiteX0" fmla="*/ 2951 w 158005"/>
                <a:gd name="connsiteY0" fmla="*/ 1991 h 168075"/>
                <a:gd name="connsiteX1" fmla="*/ 112171 w 158005"/>
                <a:gd name="connsiteY1" fmla="*/ 45171 h 168075"/>
                <a:gd name="connsiteX2" fmla="*/ 157891 w 158005"/>
                <a:gd name="connsiteY2" fmla="*/ 136611 h 168075"/>
                <a:gd name="connsiteX3" fmla="*/ 122331 w 158005"/>
                <a:gd name="connsiteY3" fmla="*/ 167091 h 168075"/>
                <a:gd name="connsiteX4" fmla="*/ 38511 w 158005"/>
                <a:gd name="connsiteY4" fmla="*/ 106131 h 168075"/>
                <a:gd name="connsiteX5" fmla="*/ 2951 w 158005"/>
                <a:gd name="connsiteY5" fmla="*/ 1991 h 168075"/>
                <a:gd name="connsiteX0" fmla="*/ 2951 w 157891"/>
                <a:gd name="connsiteY0" fmla="*/ 1991 h 167886"/>
                <a:gd name="connsiteX1" fmla="*/ 112171 w 157891"/>
                <a:gd name="connsiteY1" fmla="*/ 45171 h 167886"/>
                <a:gd name="connsiteX2" fmla="*/ 157891 w 157891"/>
                <a:gd name="connsiteY2" fmla="*/ 136611 h 167886"/>
                <a:gd name="connsiteX3" fmla="*/ 122331 w 157891"/>
                <a:gd name="connsiteY3" fmla="*/ 167091 h 167886"/>
                <a:gd name="connsiteX4" fmla="*/ 38511 w 157891"/>
                <a:gd name="connsiteY4" fmla="*/ 106131 h 167886"/>
                <a:gd name="connsiteX5" fmla="*/ 2951 w 157891"/>
                <a:gd name="connsiteY5" fmla="*/ 1991 h 167886"/>
                <a:gd name="connsiteX0" fmla="*/ 2951 w 157891"/>
                <a:gd name="connsiteY0" fmla="*/ 1991 h 167091"/>
                <a:gd name="connsiteX1" fmla="*/ 112171 w 157891"/>
                <a:gd name="connsiteY1" fmla="*/ 45171 h 167091"/>
                <a:gd name="connsiteX2" fmla="*/ 157891 w 157891"/>
                <a:gd name="connsiteY2" fmla="*/ 136611 h 167091"/>
                <a:gd name="connsiteX3" fmla="*/ 122331 w 157891"/>
                <a:gd name="connsiteY3" fmla="*/ 167091 h 167091"/>
                <a:gd name="connsiteX4" fmla="*/ 38511 w 157891"/>
                <a:gd name="connsiteY4" fmla="*/ 106131 h 167091"/>
                <a:gd name="connsiteX5" fmla="*/ 2951 w 157891"/>
                <a:gd name="connsiteY5" fmla="*/ 1991 h 16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91" h="167091">
                  <a:moveTo>
                    <a:pt x="2951" y="1991"/>
                  </a:moveTo>
                  <a:cubicBezTo>
                    <a:pt x="15228" y="-8169"/>
                    <a:pt x="86348" y="22734"/>
                    <a:pt x="112171" y="45171"/>
                  </a:cubicBezTo>
                  <a:cubicBezTo>
                    <a:pt x="137994" y="67608"/>
                    <a:pt x="156198" y="116291"/>
                    <a:pt x="157891" y="136611"/>
                  </a:cubicBezTo>
                  <a:cubicBezTo>
                    <a:pt x="149424" y="151851"/>
                    <a:pt x="142228" y="151851"/>
                    <a:pt x="122331" y="167091"/>
                  </a:cubicBezTo>
                  <a:cubicBezTo>
                    <a:pt x="102434" y="162011"/>
                    <a:pt x="57561" y="129414"/>
                    <a:pt x="38511" y="106131"/>
                  </a:cubicBezTo>
                  <a:cubicBezTo>
                    <a:pt x="19461" y="82848"/>
                    <a:pt x="-9326" y="12151"/>
                    <a:pt x="2951" y="199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91" name="Group 90">
              <a:extLst>
                <a:ext uri="{FF2B5EF4-FFF2-40B4-BE49-F238E27FC236}">
                  <a16:creationId xmlns:a16="http://schemas.microsoft.com/office/drawing/2014/main" id="{D7EF5220-1BB9-AC1B-02F5-1D392762F409}"/>
                </a:ext>
              </a:extLst>
            </p:cNvPr>
            <p:cNvGrpSpPr>
              <a:grpSpLocks noChangeAspect="1"/>
            </p:cNvGrpSpPr>
            <p:nvPr/>
          </p:nvGrpSpPr>
          <p:grpSpPr>
            <a:xfrm rot="2568591">
              <a:off x="5370973" y="5530169"/>
              <a:ext cx="206174" cy="162560"/>
              <a:chOff x="7411720" y="4505837"/>
              <a:chExt cx="436880" cy="360803"/>
            </a:xfrm>
          </p:grpSpPr>
          <p:sp>
            <p:nvSpPr>
              <p:cNvPr id="92" name="Freeform: Shape 91">
                <a:extLst>
                  <a:ext uri="{FF2B5EF4-FFF2-40B4-BE49-F238E27FC236}">
                    <a16:creationId xmlns:a16="http://schemas.microsoft.com/office/drawing/2014/main" id="{B7B13D79-6AD9-0583-E779-E8EF0008FD29}"/>
                  </a:ext>
                </a:extLst>
              </p:cNvPr>
              <p:cNvSpPr/>
              <p:nvPr/>
            </p:nvSpPr>
            <p:spPr>
              <a:xfrm>
                <a:off x="7411720" y="4592320"/>
                <a:ext cx="436880" cy="274320"/>
              </a:xfrm>
              <a:custGeom>
                <a:avLst/>
                <a:gdLst>
                  <a:gd name="connsiteX0" fmla="*/ 172720 w 436880"/>
                  <a:gd name="connsiteY0" fmla="*/ 66040 h 274320"/>
                  <a:gd name="connsiteX1" fmla="*/ 203200 w 436880"/>
                  <a:gd name="connsiteY1" fmla="*/ 20320 h 274320"/>
                  <a:gd name="connsiteX2" fmla="*/ 218440 w 436880"/>
                  <a:gd name="connsiteY2" fmla="*/ 15240 h 274320"/>
                  <a:gd name="connsiteX3" fmla="*/ 248920 w 436880"/>
                  <a:gd name="connsiteY3" fmla="*/ 0 h 274320"/>
                  <a:gd name="connsiteX4" fmla="*/ 386080 w 436880"/>
                  <a:gd name="connsiteY4" fmla="*/ 30480 h 274320"/>
                  <a:gd name="connsiteX5" fmla="*/ 401320 w 436880"/>
                  <a:gd name="connsiteY5" fmla="*/ 60960 h 274320"/>
                  <a:gd name="connsiteX6" fmla="*/ 421640 w 436880"/>
                  <a:gd name="connsiteY6" fmla="*/ 81280 h 274320"/>
                  <a:gd name="connsiteX7" fmla="*/ 426720 w 436880"/>
                  <a:gd name="connsiteY7" fmla="*/ 111760 h 274320"/>
                  <a:gd name="connsiteX8" fmla="*/ 436880 w 436880"/>
                  <a:gd name="connsiteY8" fmla="*/ 132080 h 274320"/>
                  <a:gd name="connsiteX9" fmla="*/ 426720 w 436880"/>
                  <a:gd name="connsiteY9" fmla="*/ 198120 h 274320"/>
                  <a:gd name="connsiteX10" fmla="*/ 370840 w 436880"/>
                  <a:gd name="connsiteY10" fmla="*/ 238760 h 274320"/>
                  <a:gd name="connsiteX11" fmla="*/ 274320 w 436880"/>
                  <a:gd name="connsiteY11" fmla="*/ 269240 h 274320"/>
                  <a:gd name="connsiteX12" fmla="*/ 208280 w 436880"/>
                  <a:gd name="connsiteY12" fmla="*/ 274320 h 274320"/>
                  <a:gd name="connsiteX13" fmla="*/ 132080 w 436880"/>
                  <a:gd name="connsiteY13" fmla="*/ 264160 h 274320"/>
                  <a:gd name="connsiteX14" fmla="*/ 71120 w 436880"/>
                  <a:gd name="connsiteY14" fmla="*/ 243840 h 274320"/>
                  <a:gd name="connsiteX15" fmla="*/ 50800 w 436880"/>
                  <a:gd name="connsiteY15" fmla="*/ 238760 h 274320"/>
                  <a:gd name="connsiteX16" fmla="*/ 0 w 436880"/>
                  <a:gd name="connsiteY16" fmla="*/ 17780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80" h="274320">
                    <a:moveTo>
                      <a:pt x="172720" y="66040"/>
                    </a:moveTo>
                    <a:cubicBezTo>
                      <a:pt x="182880" y="50800"/>
                      <a:pt x="190947" y="33934"/>
                      <a:pt x="203200" y="20320"/>
                    </a:cubicBezTo>
                    <a:cubicBezTo>
                      <a:pt x="206782" y="16340"/>
                      <a:pt x="213547" y="17415"/>
                      <a:pt x="218440" y="15240"/>
                    </a:cubicBezTo>
                    <a:cubicBezTo>
                      <a:pt x="228820" y="10627"/>
                      <a:pt x="238760" y="5080"/>
                      <a:pt x="248920" y="0"/>
                    </a:cubicBezTo>
                    <a:cubicBezTo>
                      <a:pt x="251353" y="348"/>
                      <a:pt x="359993" y="4393"/>
                      <a:pt x="386080" y="30480"/>
                    </a:cubicBezTo>
                    <a:cubicBezTo>
                      <a:pt x="394112" y="38512"/>
                      <a:pt x="394806" y="51654"/>
                      <a:pt x="401320" y="60960"/>
                    </a:cubicBezTo>
                    <a:cubicBezTo>
                      <a:pt x="406813" y="68807"/>
                      <a:pt x="414867" y="74507"/>
                      <a:pt x="421640" y="81280"/>
                    </a:cubicBezTo>
                    <a:cubicBezTo>
                      <a:pt x="423333" y="91440"/>
                      <a:pt x="423760" y="101894"/>
                      <a:pt x="426720" y="111760"/>
                    </a:cubicBezTo>
                    <a:cubicBezTo>
                      <a:pt x="428896" y="119013"/>
                      <a:pt x="436880" y="124507"/>
                      <a:pt x="436880" y="132080"/>
                    </a:cubicBezTo>
                    <a:cubicBezTo>
                      <a:pt x="436880" y="154352"/>
                      <a:pt x="434133" y="177117"/>
                      <a:pt x="426720" y="198120"/>
                    </a:cubicBezTo>
                    <a:cubicBezTo>
                      <a:pt x="421240" y="213648"/>
                      <a:pt x="379809" y="234276"/>
                      <a:pt x="370840" y="238760"/>
                    </a:cubicBezTo>
                    <a:cubicBezTo>
                      <a:pt x="348544" y="249908"/>
                      <a:pt x="283921" y="268501"/>
                      <a:pt x="274320" y="269240"/>
                    </a:cubicBezTo>
                    <a:lnTo>
                      <a:pt x="208280" y="274320"/>
                    </a:lnTo>
                    <a:cubicBezTo>
                      <a:pt x="182880" y="270933"/>
                      <a:pt x="157095" y="269719"/>
                      <a:pt x="132080" y="264160"/>
                    </a:cubicBezTo>
                    <a:cubicBezTo>
                      <a:pt x="111171" y="259514"/>
                      <a:pt x="91900" y="249035"/>
                      <a:pt x="71120" y="243840"/>
                    </a:cubicBezTo>
                    <a:lnTo>
                      <a:pt x="50800" y="238760"/>
                    </a:lnTo>
                    <a:cubicBezTo>
                      <a:pt x="1294" y="189254"/>
                      <a:pt x="11896" y="213487"/>
                      <a:pt x="0" y="177800"/>
                    </a:cubicBezTo>
                  </a:path>
                </a:pathLst>
              </a:cu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Freeform: Shape 92">
                <a:extLst>
                  <a:ext uri="{FF2B5EF4-FFF2-40B4-BE49-F238E27FC236}">
                    <a16:creationId xmlns:a16="http://schemas.microsoft.com/office/drawing/2014/main" id="{6B6A6845-26F9-3809-471F-B0303B213A4E}"/>
                  </a:ext>
                </a:extLst>
              </p:cNvPr>
              <p:cNvSpPr/>
              <p:nvPr/>
            </p:nvSpPr>
            <p:spPr>
              <a:xfrm>
                <a:off x="7442200" y="4505837"/>
                <a:ext cx="218440" cy="227168"/>
              </a:xfrm>
              <a:custGeom>
                <a:avLst/>
                <a:gdLst>
                  <a:gd name="connsiteX0" fmla="*/ 208280 w 218440"/>
                  <a:gd name="connsiteY0" fmla="*/ 218563 h 227168"/>
                  <a:gd name="connsiteX1" fmla="*/ 76200 w 218440"/>
                  <a:gd name="connsiteY1" fmla="*/ 218563 h 227168"/>
                  <a:gd name="connsiteX2" fmla="*/ 35560 w 218440"/>
                  <a:gd name="connsiteY2" fmla="*/ 188083 h 227168"/>
                  <a:gd name="connsiteX3" fmla="*/ 20320 w 218440"/>
                  <a:gd name="connsiteY3" fmla="*/ 172843 h 227168"/>
                  <a:gd name="connsiteX4" fmla="*/ 0 w 218440"/>
                  <a:gd name="connsiteY4" fmla="*/ 137283 h 227168"/>
                  <a:gd name="connsiteX5" fmla="*/ 5080 w 218440"/>
                  <a:gd name="connsiteY5" fmla="*/ 71243 h 227168"/>
                  <a:gd name="connsiteX6" fmla="*/ 35560 w 218440"/>
                  <a:gd name="connsiteY6" fmla="*/ 40763 h 227168"/>
                  <a:gd name="connsiteX7" fmla="*/ 71120 w 218440"/>
                  <a:gd name="connsiteY7" fmla="*/ 20443 h 227168"/>
                  <a:gd name="connsiteX8" fmla="*/ 116840 w 218440"/>
                  <a:gd name="connsiteY8" fmla="*/ 5203 h 227168"/>
                  <a:gd name="connsiteX9" fmla="*/ 218440 w 218440"/>
                  <a:gd name="connsiteY9" fmla="*/ 123 h 2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227168">
                    <a:moveTo>
                      <a:pt x="208280" y="218563"/>
                    </a:moveTo>
                    <a:cubicBezTo>
                      <a:pt x="160666" y="226499"/>
                      <a:pt x="134381" y="233108"/>
                      <a:pt x="76200" y="218563"/>
                    </a:cubicBezTo>
                    <a:cubicBezTo>
                      <a:pt x="59772" y="214456"/>
                      <a:pt x="47534" y="200057"/>
                      <a:pt x="35560" y="188083"/>
                    </a:cubicBezTo>
                    <a:cubicBezTo>
                      <a:pt x="30480" y="183003"/>
                      <a:pt x="24919" y="178362"/>
                      <a:pt x="20320" y="172843"/>
                    </a:cubicBezTo>
                    <a:cubicBezTo>
                      <a:pt x="11345" y="162073"/>
                      <a:pt x="6211" y="149705"/>
                      <a:pt x="0" y="137283"/>
                    </a:cubicBezTo>
                    <a:cubicBezTo>
                      <a:pt x="1693" y="115270"/>
                      <a:pt x="-2553" y="91960"/>
                      <a:pt x="5080" y="71243"/>
                    </a:cubicBezTo>
                    <a:cubicBezTo>
                      <a:pt x="10047" y="57761"/>
                      <a:pt x="23085" y="47892"/>
                      <a:pt x="35560" y="40763"/>
                    </a:cubicBezTo>
                    <a:cubicBezTo>
                      <a:pt x="47413" y="33990"/>
                      <a:pt x="58613" y="25915"/>
                      <a:pt x="71120" y="20443"/>
                    </a:cubicBezTo>
                    <a:cubicBezTo>
                      <a:pt x="85837" y="14004"/>
                      <a:pt x="100842" y="6657"/>
                      <a:pt x="116840" y="5203"/>
                    </a:cubicBezTo>
                    <a:cubicBezTo>
                      <a:pt x="187897" y="-1257"/>
                      <a:pt x="154017" y="123"/>
                      <a:pt x="218440" y="123"/>
                    </a:cubicBezTo>
                  </a:path>
                </a:pathLst>
              </a:cu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98" name="Freeform: Shape 97">
              <a:extLst>
                <a:ext uri="{FF2B5EF4-FFF2-40B4-BE49-F238E27FC236}">
                  <a16:creationId xmlns:a16="http://schemas.microsoft.com/office/drawing/2014/main" id="{86267F4C-A389-C4CE-6165-8EE93096C8AD}"/>
                </a:ext>
              </a:extLst>
            </p:cNvPr>
            <p:cNvSpPr/>
            <p:nvPr/>
          </p:nvSpPr>
          <p:spPr>
            <a:xfrm rot="20474089">
              <a:off x="4198410" y="4098538"/>
              <a:ext cx="2049780" cy="1057275"/>
            </a:xfrm>
            <a:custGeom>
              <a:avLst/>
              <a:gdLst>
                <a:gd name="connsiteX0" fmla="*/ 2120679 w 2121712"/>
                <a:gd name="connsiteY0" fmla="*/ 20284 h 1088718"/>
                <a:gd name="connsiteX1" fmla="*/ 1642524 w 2121712"/>
                <a:gd name="connsiteY1" fmla="*/ 77434 h 1088718"/>
                <a:gd name="connsiteX2" fmla="*/ 1078644 w 2121712"/>
                <a:gd name="connsiteY2" fmla="*/ 254599 h 1088718"/>
                <a:gd name="connsiteX3" fmla="*/ 648114 w 2121712"/>
                <a:gd name="connsiteY3" fmla="*/ 502249 h 1088718"/>
                <a:gd name="connsiteX4" fmla="*/ 278544 w 2121712"/>
                <a:gd name="connsiteY4" fmla="*/ 793714 h 1088718"/>
                <a:gd name="connsiteX5" fmla="*/ 2319 w 2121712"/>
                <a:gd name="connsiteY5" fmla="*/ 1075654 h 1088718"/>
                <a:gd name="connsiteX6" fmla="*/ 432849 w 2121712"/>
                <a:gd name="connsiteY6" fmla="*/ 1022314 h 1088718"/>
                <a:gd name="connsiteX7" fmla="*/ 1015779 w 2121712"/>
                <a:gd name="connsiteY7" fmla="*/ 848959 h 1088718"/>
                <a:gd name="connsiteX8" fmla="*/ 1375824 w 2121712"/>
                <a:gd name="connsiteY8" fmla="*/ 677509 h 1088718"/>
                <a:gd name="connsiteX9" fmla="*/ 1758729 w 2121712"/>
                <a:gd name="connsiteY9" fmla="*/ 414619 h 1088718"/>
                <a:gd name="connsiteX10" fmla="*/ 2120679 w 2121712"/>
                <a:gd name="connsiteY10" fmla="*/ 20284 h 1088718"/>
                <a:gd name="connsiteX0" fmla="*/ 2120679 w 2121712"/>
                <a:gd name="connsiteY0" fmla="*/ 20284 h 1088718"/>
                <a:gd name="connsiteX1" fmla="*/ 1642524 w 2121712"/>
                <a:gd name="connsiteY1" fmla="*/ 77434 h 1088718"/>
                <a:gd name="connsiteX2" fmla="*/ 1078644 w 2121712"/>
                <a:gd name="connsiteY2" fmla="*/ 254599 h 1088718"/>
                <a:gd name="connsiteX3" fmla="*/ 648114 w 2121712"/>
                <a:gd name="connsiteY3" fmla="*/ 502249 h 1088718"/>
                <a:gd name="connsiteX4" fmla="*/ 278544 w 2121712"/>
                <a:gd name="connsiteY4" fmla="*/ 793714 h 1088718"/>
                <a:gd name="connsiteX5" fmla="*/ 2319 w 2121712"/>
                <a:gd name="connsiteY5" fmla="*/ 1075654 h 1088718"/>
                <a:gd name="connsiteX6" fmla="*/ 432849 w 2121712"/>
                <a:gd name="connsiteY6" fmla="*/ 1022314 h 1088718"/>
                <a:gd name="connsiteX7" fmla="*/ 1015779 w 2121712"/>
                <a:gd name="connsiteY7" fmla="*/ 848959 h 1088718"/>
                <a:gd name="connsiteX8" fmla="*/ 1375824 w 2121712"/>
                <a:gd name="connsiteY8" fmla="*/ 677509 h 1088718"/>
                <a:gd name="connsiteX9" fmla="*/ 1758729 w 2121712"/>
                <a:gd name="connsiteY9" fmla="*/ 414619 h 1088718"/>
                <a:gd name="connsiteX10" fmla="*/ 2120679 w 2121712"/>
                <a:gd name="connsiteY10" fmla="*/ 20284 h 1088718"/>
                <a:gd name="connsiteX0" fmla="*/ 2120679 w 2120679"/>
                <a:gd name="connsiteY0" fmla="*/ 20284 h 1088718"/>
                <a:gd name="connsiteX1" fmla="*/ 1642524 w 2120679"/>
                <a:gd name="connsiteY1" fmla="*/ 77434 h 1088718"/>
                <a:gd name="connsiteX2" fmla="*/ 1078644 w 2120679"/>
                <a:gd name="connsiteY2" fmla="*/ 254599 h 1088718"/>
                <a:gd name="connsiteX3" fmla="*/ 648114 w 2120679"/>
                <a:gd name="connsiteY3" fmla="*/ 502249 h 1088718"/>
                <a:gd name="connsiteX4" fmla="*/ 278544 w 2120679"/>
                <a:gd name="connsiteY4" fmla="*/ 793714 h 1088718"/>
                <a:gd name="connsiteX5" fmla="*/ 2319 w 2120679"/>
                <a:gd name="connsiteY5" fmla="*/ 1075654 h 1088718"/>
                <a:gd name="connsiteX6" fmla="*/ 432849 w 2120679"/>
                <a:gd name="connsiteY6" fmla="*/ 1022314 h 1088718"/>
                <a:gd name="connsiteX7" fmla="*/ 1015779 w 2120679"/>
                <a:gd name="connsiteY7" fmla="*/ 848959 h 1088718"/>
                <a:gd name="connsiteX8" fmla="*/ 1375824 w 2120679"/>
                <a:gd name="connsiteY8" fmla="*/ 677509 h 1088718"/>
                <a:gd name="connsiteX9" fmla="*/ 1758729 w 2120679"/>
                <a:gd name="connsiteY9" fmla="*/ 414619 h 1088718"/>
                <a:gd name="connsiteX10" fmla="*/ 2120679 w 2120679"/>
                <a:gd name="connsiteY10" fmla="*/ 20284 h 1088718"/>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68434"/>
                <a:gd name="connsiteX1" fmla="*/ 1642524 w 2120679"/>
                <a:gd name="connsiteY1" fmla="*/ 57150 h 1068434"/>
                <a:gd name="connsiteX2" fmla="*/ 1078644 w 2120679"/>
                <a:gd name="connsiteY2" fmla="*/ 234315 h 1068434"/>
                <a:gd name="connsiteX3" fmla="*/ 648114 w 2120679"/>
                <a:gd name="connsiteY3" fmla="*/ 481965 h 1068434"/>
                <a:gd name="connsiteX4" fmla="*/ 278544 w 2120679"/>
                <a:gd name="connsiteY4" fmla="*/ 773430 h 1068434"/>
                <a:gd name="connsiteX5" fmla="*/ 2319 w 2120679"/>
                <a:gd name="connsiteY5" fmla="*/ 1055370 h 1068434"/>
                <a:gd name="connsiteX6" fmla="*/ 432849 w 2120679"/>
                <a:gd name="connsiteY6" fmla="*/ 1002030 h 1068434"/>
                <a:gd name="connsiteX7" fmla="*/ 1015779 w 2120679"/>
                <a:gd name="connsiteY7" fmla="*/ 828675 h 1068434"/>
                <a:gd name="connsiteX8" fmla="*/ 1375824 w 2120679"/>
                <a:gd name="connsiteY8" fmla="*/ 657225 h 1068434"/>
                <a:gd name="connsiteX9" fmla="*/ 1758729 w 2120679"/>
                <a:gd name="connsiteY9" fmla="*/ 394335 h 1068434"/>
                <a:gd name="connsiteX10" fmla="*/ 2120679 w 2120679"/>
                <a:gd name="connsiteY10" fmla="*/ 0 h 1068434"/>
                <a:gd name="connsiteX0" fmla="*/ 2120679 w 2120679"/>
                <a:gd name="connsiteY0" fmla="*/ 0 h 1055370"/>
                <a:gd name="connsiteX1" fmla="*/ 1642524 w 2120679"/>
                <a:gd name="connsiteY1" fmla="*/ 57150 h 1055370"/>
                <a:gd name="connsiteX2" fmla="*/ 1078644 w 2120679"/>
                <a:gd name="connsiteY2" fmla="*/ 234315 h 1055370"/>
                <a:gd name="connsiteX3" fmla="*/ 648114 w 2120679"/>
                <a:gd name="connsiteY3" fmla="*/ 481965 h 1055370"/>
                <a:gd name="connsiteX4" fmla="*/ 278544 w 2120679"/>
                <a:gd name="connsiteY4" fmla="*/ 773430 h 1055370"/>
                <a:gd name="connsiteX5" fmla="*/ 2319 w 2120679"/>
                <a:gd name="connsiteY5" fmla="*/ 1055370 h 1055370"/>
                <a:gd name="connsiteX6" fmla="*/ 432849 w 2120679"/>
                <a:gd name="connsiteY6" fmla="*/ 1002030 h 1055370"/>
                <a:gd name="connsiteX7" fmla="*/ 1015779 w 2120679"/>
                <a:gd name="connsiteY7" fmla="*/ 828675 h 1055370"/>
                <a:gd name="connsiteX8" fmla="*/ 1375824 w 2120679"/>
                <a:gd name="connsiteY8" fmla="*/ 657225 h 1055370"/>
                <a:gd name="connsiteX9" fmla="*/ 1758729 w 2120679"/>
                <a:gd name="connsiteY9" fmla="*/ 394335 h 1055370"/>
                <a:gd name="connsiteX10" fmla="*/ 2120679 w 2120679"/>
                <a:gd name="connsiteY10" fmla="*/ 0 h 1055370"/>
                <a:gd name="connsiteX0" fmla="*/ 2118360 w 2118360"/>
                <a:gd name="connsiteY0" fmla="*/ 0 h 1055370"/>
                <a:gd name="connsiteX1" fmla="*/ 1640205 w 2118360"/>
                <a:gd name="connsiteY1" fmla="*/ 57150 h 1055370"/>
                <a:gd name="connsiteX2" fmla="*/ 1076325 w 2118360"/>
                <a:gd name="connsiteY2" fmla="*/ 234315 h 1055370"/>
                <a:gd name="connsiteX3" fmla="*/ 645795 w 2118360"/>
                <a:gd name="connsiteY3" fmla="*/ 481965 h 1055370"/>
                <a:gd name="connsiteX4" fmla="*/ 276225 w 2118360"/>
                <a:gd name="connsiteY4" fmla="*/ 773430 h 1055370"/>
                <a:gd name="connsiteX5" fmla="*/ 0 w 2118360"/>
                <a:gd name="connsiteY5" fmla="*/ 1055370 h 1055370"/>
                <a:gd name="connsiteX6" fmla="*/ 430530 w 2118360"/>
                <a:gd name="connsiteY6" fmla="*/ 1002030 h 1055370"/>
                <a:gd name="connsiteX7" fmla="*/ 1013460 w 2118360"/>
                <a:gd name="connsiteY7" fmla="*/ 828675 h 1055370"/>
                <a:gd name="connsiteX8" fmla="*/ 1373505 w 2118360"/>
                <a:gd name="connsiteY8" fmla="*/ 657225 h 1055370"/>
                <a:gd name="connsiteX9" fmla="*/ 1756410 w 2118360"/>
                <a:gd name="connsiteY9" fmla="*/ 394335 h 1055370"/>
                <a:gd name="connsiteX10" fmla="*/ 2118360 w 2118360"/>
                <a:gd name="connsiteY10" fmla="*/ 0 h 1055370"/>
                <a:gd name="connsiteX0" fmla="*/ 2118360 w 2118360"/>
                <a:gd name="connsiteY0" fmla="*/ 0 h 1055370"/>
                <a:gd name="connsiteX1" fmla="*/ 1640205 w 2118360"/>
                <a:gd name="connsiteY1" fmla="*/ 57150 h 1055370"/>
                <a:gd name="connsiteX2" fmla="*/ 1076325 w 2118360"/>
                <a:gd name="connsiteY2" fmla="*/ 234315 h 1055370"/>
                <a:gd name="connsiteX3" fmla="*/ 645795 w 2118360"/>
                <a:gd name="connsiteY3" fmla="*/ 481965 h 1055370"/>
                <a:gd name="connsiteX4" fmla="*/ 276225 w 2118360"/>
                <a:gd name="connsiteY4" fmla="*/ 773430 h 1055370"/>
                <a:gd name="connsiteX5" fmla="*/ 0 w 2118360"/>
                <a:gd name="connsiteY5" fmla="*/ 1055370 h 1055370"/>
                <a:gd name="connsiteX6" fmla="*/ 430530 w 2118360"/>
                <a:gd name="connsiteY6" fmla="*/ 1002030 h 1055370"/>
                <a:gd name="connsiteX7" fmla="*/ 1013460 w 2118360"/>
                <a:gd name="connsiteY7" fmla="*/ 828675 h 1055370"/>
                <a:gd name="connsiteX8" fmla="*/ 1373505 w 2118360"/>
                <a:gd name="connsiteY8" fmla="*/ 657225 h 1055370"/>
                <a:gd name="connsiteX9" fmla="*/ 1756410 w 2118360"/>
                <a:gd name="connsiteY9" fmla="*/ 394335 h 1055370"/>
                <a:gd name="connsiteX10" fmla="*/ 2118360 w 2118360"/>
                <a:gd name="connsiteY10" fmla="*/ 0 h 1055370"/>
                <a:gd name="connsiteX0" fmla="*/ 2118360 w 2118360"/>
                <a:gd name="connsiteY0" fmla="*/ 0 h 1066800"/>
                <a:gd name="connsiteX1" fmla="*/ 1640205 w 2118360"/>
                <a:gd name="connsiteY1" fmla="*/ 57150 h 1066800"/>
                <a:gd name="connsiteX2" fmla="*/ 1076325 w 2118360"/>
                <a:gd name="connsiteY2" fmla="*/ 234315 h 1066800"/>
                <a:gd name="connsiteX3" fmla="*/ 645795 w 2118360"/>
                <a:gd name="connsiteY3" fmla="*/ 481965 h 1066800"/>
                <a:gd name="connsiteX4" fmla="*/ 276225 w 2118360"/>
                <a:gd name="connsiteY4" fmla="*/ 773430 h 1066800"/>
                <a:gd name="connsiteX5" fmla="*/ 0 w 2118360"/>
                <a:gd name="connsiteY5" fmla="*/ 1066800 h 1066800"/>
                <a:gd name="connsiteX6" fmla="*/ 430530 w 2118360"/>
                <a:gd name="connsiteY6" fmla="*/ 1002030 h 1066800"/>
                <a:gd name="connsiteX7" fmla="*/ 1013460 w 2118360"/>
                <a:gd name="connsiteY7" fmla="*/ 828675 h 1066800"/>
                <a:gd name="connsiteX8" fmla="*/ 1373505 w 2118360"/>
                <a:gd name="connsiteY8" fmla="*/ 657225 h 1066800"/>
                <a:gd name="connsiteX9" fmla="*/ 1756410 w 2118360"/>
                <a:gd name="connsiteY9" fmla="*/ 394335 h 1066800"/>
                <a:gd name="connsiteX10" fmla="*/ 2118360 w 2118360"/>
                <a:gd name="connsiteY10" fmla="*/ 0 h 1066800"/>
                <a:gd name="connsiteX0" fmla="*/ 2141843 w 2141843"/>
                <a:gd name="connsiteY0" fmla="*/ 0 h 1066800"/>
                <a:gd name="connsiteX1" fmla="*/ 1663688 w 2141843"/>
                <a:gd name="connsiteY1" fmla="*/ 57150 h 1066800"/>
                <a:gd name="connsiteX2" fmla="*/ 1099808 w 2141843"/>
                <a:gd name="connsiteY2" fmla="*/ 234315 h 1066800"/>
                <a:gd name="connsiteX3" fmla="*/ 669278 w 2141843"/>
                <a:gd name="connsiteY3" fmla="*/ 481965 h 1066800"/>
                <a:gd name="connsiteX4" fmla="*/ 299708 w 2141843"/>
                <a:gd name="connsiteY4" fmla="*/ 773430 h 1066800"/>
                <a:gd name="connsiteX5" fmla="*/ 82538 w 2141843"/>
                <a:gd name="connsiteY5" fmla="*/ 998220 h 1066800"/>
                <a:gd name="connsiteX6" fmla="*/ 23483 w 2141843"/>
                <a:gd name="connsiteY6" fmla="*/ 1066800 h 1066800"/>
                <a:gd name="connsiteX7" fmla="*/ 454013 w 2141843"/>
                <a:gd name="connsiteY7" fmla="*/ 1002030 h 1066800"/>
                <a:gd name="connsiteX8" fmla="*/ 1036943 w 2141843"/>
                <a:gd name="connsiteY8" fmla="*/ 828675 h 1066800"/>
                <a:gd name="connsiteX9" fmla="*/ 1396988 w 2141843"/>
                <a:gd name="connsiteY9" fmla="*/ 657225 h 1066800"/>
                <a:gd name="connsiteX10" fmla="*/ 1779893 w 2141843"/>
                <a:gd name="connsiteY10" fmla="*/ 394335 h 1066800"/>
                <a:gd name="connsiteX11" fmla="*/ 2141843 w 2141843"/>
                <a:gd name="connsiteY11" fmla="*/ 0 h 1066800"/>
                <a:gd name="connsiteX0" fmla="*/ 2141843 w 2141843"/>
                <a:gd name="connsiteY0" fmla="*/ 0 h 1066800"/>
                <a:gd name="connsiteX1" fmla="*/ 1663688 w 2141843"/>
                <a:gd name="connsiteY1" fmla="*/ 57150 h 1066800"/>
                <a:gd name="connsiteX2" fmla="*/ 1099808 w 2141843"/>
                <a:gd name="connsiteY2" fmla="*/ 234315 h 1066800"/>
                <a:gd name="connsiteX3" fmla="*/ 669278 w 2141843"/>
                <a:gd name="connsiteY3" fmla="*/ 481965 h 1066800"/>
                <a:gd name="connsiteX4" fmla="*/ 299708 w 2141843"/>
                <a:gd name="connsiteY4" fmla="*/ 773430 h 1066800"/>
                <a:gd name="connsiteX5" fmla="*/ 82538 w 2141843"/>
                <a:gd name="connsiteY5" fmla="*/ 998220 h 1066800"/>
                <a:gd name="connsiteX6" fmla="*/ 23483 w 2141843"/>
                <a:gd name="connsiteY6" fmla="*/ 1066800 h 1066800"/>
                <a:gd name="connsiteX7" fmla="*/ 454013 w 2141843"/>
                <a:gd name="connsiteY7" fmla="*/ 1002030 h 1066800"/>
                <a:gd name="connsiteX8" fmla="*/ 1036943 w 2141843"/>
                <a:gd name="connsiteY8" fmla="*/ 828675 h 1066800"/>
                <a:gd name="connsiteX9" fmla="*/ 1396988 w 2141843"/>
                <a:gd name="connsiteY9" fmla="*/ 657225 h 1066800"/>
                <a:gd name="connsiteX10" fmla="*/ 1779893 w 2141843"/>
                <a:gd name="connsiteY10" fmla="*/ 394335 h 1066800"/>
                <a:gd name="connsiteX11" fmla="*/ 2141843 w 2141843"/>
                <a:gd name="connsiteY11" fmla="*/ 0 h 1066800"/>
                <a:gd name="connsiteX0" fmla="*/ 2076769 w 2076769"/>
                <a:gd name="connsiteY0" fmla="*/ 0 h 1057275"/>
                <a:gd name="connsiteX1" fmla="*/ 1598614 w 2076769"/>
                <a:gd name="connsiteY1" fmla="*/ 57150 h 1057275"/>
                <a:gd name="connsiteX2" fmla="*/ 1034734 w 2076769"/>
                <a:gd name="connsiteY2" fmla="*/ 234315 h 1057275"/>
                <a:gd name="connsiteX3" fmla="*/ 604204 w 2076769"/>
                <a:gd name="connsiteY3" fmla="*/ 481965 h 1057275"/>
                <a:gd name="connsiteX4" fmla="*/ 234634 w 2076769"/>
                <a:gd name="connsiteY4" fmla="*/ 773430 h 1057275"/>
                <a:gd name="connsiteX5" fmla="*/ 17464 w 2076769"/>
                <a:gd name="connsiteY5" fmla="*/ 998220 h 1057275"/>
                <a:gd name="connsiteX6" fmla="*/ 86044 w 2076769"/>
                <a:gd name="connsiteY6" fmla="*/ 1057275 h 1057275"/>
                <a:gd name="connsiteX7" fmla="*/ 388939 w 2076769"/>
                <a:gd name="connsiteY7" fmla="*/ 1002030 h 1057275"/>
                <a:gd name="connsiteX8" fmla="*/ 971869 w 2076769"/>
                <a:gd name="connsiteY8" fmla="*/ 828675 h 1057275"/>
                <a:gd name="connsiteX9" fmla="*/ 1331914 w 2076769"/>
                <a:gd name="connsiteY9" fmla="*/ 657225 h 1057275"/>
                <a:gd name="connsiteX10" fmla="*/ 1714819 w 2076769"/>
                <a:gd name="connsiteY10" fmla="*/ 394335 h 1057275"/>
                <a:gd name="connsiteX11" fmla="*/ 2076769 w 2076769"/>
                <a:gd name="connsiteY11" fmla="*/ 0 h 1057275"/>
                <a:gd name="connsiteX0" fmla="*/ 2059305 w 2059305"/>
                <a:gd name="connsiteY0" fmla="*/ 0 h 1057275"/>
                <a:gd name="connsiteX1" fmla="*/ 1581150 w 2059305"/>
                <a:gd name="connsiteY1" fmla="*/ 57150 h 1057275"/>
                <a:gd name="connsiteX2" fmla="*/ 1017270 w 2059305"/>
                <a:gd name="connsiteY2" fmla="*/ 234315 h 1057275"/>
                <a:gd name="connsiteX3" fmla="*/ 586740 w 2059305"/>
                <a:gd name="connsiteY3" fmla="*/ 481965 h 1057275"/>
                <a:gd name="connsiteX4" fmla="*/ 217170 w 2059305"/>
                <a:gd name="connsiteY4" fmla="*/ 773430 h 1057275"/>
                <a:gd name="connsiteX5" fmla="*/ 0 w 2059305"/>
                <a:gd name="connsiteY5" fmla="*/ 998220 h 1057275"/>
                <a:gd name="connsiteX6" fmla="*/ 68580 w 2059305"/>
                <a:gd name="connsiteY6" fmla="*/ 1057275 h 1057275"/>
                <a:gd name="connsiteX7" fmla="*/ 371475 w 2059305"/>
                <a:gd name="connsiteY7" fmla="*/ 1002030 h 1057275"/>
                <a:gd name="connsiteX8" fmla="*/ 954405 w 2059305"/>
                <a:gd name="connsiteY8" fmla="*/ 828675 h 1057275"/>
                <a:gd name="connsiteX9" fmla="*/ 1314450 w 2059305"/>
                <a:gd name="connsiteY9" fmla="*/ 657225 h 1057275"/>
                <a:gd name="connsiteX10" fmla="*/ 1697355 w 2059305"/>
                <a:gd name="connsiteY10" fmla="*/ 394335 h 1057275"/>
                <a:gd name="connsiteX11" fmla="*/ 2059305 w 2059305"/>
                <a:gd name="connsiteY11" fmla="*/ 0 h 1057275"/>
                <a:gd name="connsiteX0" fmla="*/ 2014553 w 2014553"/>
                <a:gd name="connsiteY0" fmla="*/ 0 h 1057275"/>
                <a:gd name="connsiteX1" fmla="*/ 1536398 w 2014553"/>
                <a:gd name="connsiteY1" fmla="*/ 57150 h 1057275"/>
                <a:gd name="connsiteX2" fmla="*/ 972518 w 2014553"/>
                <a:gd name="connsiteY2" fmla="*/ 234315 h 1057275"/>
                <a:gd name="connsiteX3" fmla="*/ 541988 w 2014553"/>
                <a:gd name="connsiteY3" fmla="*/ 481965 h 1057275"/>
                <a:gd name="connsiteX4" fmla="*/ 172418 w 2014553"/>
                <a:gd name="connsiteY4" fmla="*/ 773430 h 1057275"/>
                <a:gd name="connsiteX5" fmla="*/ 8588 w 2014553"/>
                <a:gd name="connsiteY5" fmla="*/ 992505 h 1057275"/>
                <a:gd name="connsiteX6" fmla="*/ 23828 w 2014553"/>
                <a:gd name="connsiteY6" fmla="*/ 1057275 h 1057275"/>
                <a:gd name="connsiteX7" fmla="*/ 326723 w 2014553"/>
                <a:gd name="connsiteY7" fmla="*/ 1002030 h 1057275"/>
                <a:gd name="connsiteX8" fmla="*/ 909653 w 2014553"/>
                <a:gd name="connsiteY8" fmla="*/ 828675 h 1057275"/>
                <a:gd name="connsiteX9" fmla="*/ 1269698 w 2014553"/>
                <a:gd name="connsiteY9" fmla="*/ 657225 h 1057275"/>
                <a:gd name="connsiteX10" fmla="*/ 1652603 w 2014553"/>
                <a:gd name="connsiteY10" fmla="*/ 394335 h 1057275"/>
                <a:gd name="connsiteX11" fmla="*/ 2014553 w 2014553"/>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59055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50991 w 2050991"/>
                <a:gd name="connsiteY0" fmla="*/ 0 h 1057275"/>
                <a:gd name="connsiteX1" fmla="*/ 1572836 w 2050991"/>
                <a:gd name="connsiteY1" fmla="*/ 57150 h 1057275"/>
                <a:gd name="connsiteX2" fmla="*/ 1008956 w 2050991"/>
                <a:gd name="connsiteY2" fmla="*/ 234315 h 1057275"/>
                <a:gd name="connsiteX3" fmla="*/ 578426 w 2050991"/>
                <a:gd name="connsiteY3" fmla="*/ 481965 h 1057275"/>
                <a:gd name="connsiteX4" fmla="*/ 208856 w 2050991"/>
                <a:gd name="connsiteY4" fmla="*/ 773430 h 1057275"/>
                <a:gd name="connsiteX5" fmla="*/ 1211 w 2050991"/>
                <a:gd name="connsiteY5" fmla="*/ 994410 h 1057275"/>
                <a:gd name="connsiteX6" fmla="*/ 25976 w 2050991"/>
                <a:gd name="connsiteY6" fmla="*/ 1057275 h 1057275"/>
                <a:gd name="connsiteX7" fmla="*/ 363161 w 2050991"/>
                <a:gd name="connsiteY7" fmla="*/ 1002030 h 1057275"/>
                <a:gd name="connsiteX8" fmla="*/ 946091 w 2050991"/>
                <a:gd name="connsiteY8" fmla="*/ 828675 h 1057275"/>
                <a:gd name="connsiteX9" fmla="*/ 1306136 w 2050991"/>
                <a:gd name="connsiteY9" fmla="*/ 657225 h 1057275"/>
                <a:gd name="connsiteX10" fmla="*/ 1689041 w 2050991"/>
                <a:gd name="connsiteY10" fmla="*/ 394335 h 1057275"/>
                <a:gd name="connsiteX11" fmla="*/ 2050991 w 2050991"/>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24765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 name="connsiteX0" fmla="*/ 2049780 w 2049780"/>
                <a:gd name="connsiteY0" fmla="*/ 0 h 1057275"/>
                <a:gd name="connsiteX1" fmla="*/ 1571625 w 2049780"/>
                <a:gd name="connsiteY1" fmla="*/ 57150 h 1057275"/>
                <a:gd name="connsiteX2" fmla="*/ 1007745 w 2049780"/>
                <a:gd name="connsiteY2" fmla="*/ 234315 h 1057275"/>
                <a:gd name="connsiteX3" fmla="*/ 577215 w 2049780"/>
                <a:gd name="connsiteY3" fmla="*/ 481965 h 1057275"/>
                <a:gd name="connsiteX4" fmla="*/ 207645 w 2049780"/>
                <a:gd name="connsiteY4" fmla="*/ 773430 h 1057275"/>
                <a:gd name="connsiteX5" fmla="*/ 0 w 2049780"/>
                <a:gd name="connsiteY5" fmla="*/ 994410 h 1057275"/>
                <a:gd name="connsiteX6" fmla="*/ 30480 w 2049780"/>
                <a:gd name="connsiteY6" fmla="*/ 1057275 h 1057275"/>
                <a:gd name="connsiteX7" fmla="*/ 361950 w 2049780"/>
                <a:gd name="connsiteY7" fmla="*/ 1002030 h 1057275"/>
                <a:gd name="connsiteX8" fmla="*/ 944880 w 2049780"/>
                <a:gd name="connsiteY8" fmla="*/ 828675 h 1057275"/>
                <a:gd name="connsiteX9" fmla="*/ 1304925 w 2049780"/>
                <a:gd name="connsiteY9" fmla="*/ 657225 h 1057275"/>
                <a:gd name="connsiteX10" fmla="*/ 1687830 w 2049780"/>
                <a:gd name="connsiteY10" fmla="*/ 394335 h 1057275"/>
                <a:gd name="connsiteX11" fmla="*/ 2049780 w 2049780"/>
                <a:gd name="connsiteY11"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9780" h="1057275">
                  <a:moveTo>
                    <a:pt x="2049780" y="0"/>
                  </a:moveTo>
                  <a:cubicBezTo>
                    <a:pt x="1923733" y="2858"/>
                    <a:pt x="1745298" y="18097"/>
                    <a:pt x="1571625" y="57150"/>
                  </a:cubicBezTo>
                  <a:cubicBezTo>
                    <a:pt x="1397952" y="96203"/>
                    <a:pt x="1173480" y="163513"/>
                    <a:pt x="1007745" y="234315"/>
                  </a:cubicBezTo>
                  <a:cubicBezTo>
                    <a:pt x="842010" y="305117"/>
                    <a:pt x="710565" y="392113"/>
                    <a:pt x="577215" y="481965"/>
                  </a:cubicBezTo>
                  <a:cubicBezTo>
                    <a:pt x="443865" y="571818"/>
                    <a:pt x="303847" y="688023"/>
                    <a:pt x="207645" y="773430"/>
                  </a:cubicBezTo>
                  <a:cubicBezTo>
                    <a:pt x="111443" y="858837"/>
                    <a:pt x="46037" y="945515"/>
                    <a:pt x="0" y="994410"/>
                  </a:cubicBezTo>
                  <a:cubicBezTo>
                    <a:pt x="35878" y="1060450"/>
                    <a:pt x="21908" y="1031875"/>
                    <a:pt x="30480" y="1057275"/>
                  </a:cubicBezTo>
                  <a:cubicBezTo>
                    <a:pt x="162877" y="1049655"/>
                    <a:pt x="209550" y="1040130"/>
                    <a:pt x="361950" y="1002030"/>
                  </a:cubicBezTo>
                  <a:cubicBezTo>
                    <a:pt x="514350" y="963930"/>
                    <a:pt x="787717" y="886143"/>
                    <a:pt x="944880" y="828675"/>
                  </a:cubicBezTo>
                  <a:cubicBezTo>
                    <a:pt x="1102043" y="771207"/>
                    <a:pt x="1181100" y="729615"/>
                    <a:pt x="1304925" y="657225"/>
                  </a:cubicBezTo>
                  <a:cubicBezTo>
                    <a:pt x="1428750" y="584835"/>
                    <a:pt x="1564322" y="502920"/>
                    <a:pt x="1687830" y="394335"/>
                  </a:cubicBezTo>
                  <a:cubicBezTo>
                    <a:pt x="1811338" y="285750"/>
                    <a:pt x="1956752" y="117157"/>
                    <a:pt x="2049780"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oup 21">
              <a:extLst>
                <a:ext uri="{FF2B5EF4-FFF2-40B4-BE49-F238E27FC236}">
                  <a16:creationId xmlns:a16="http://schemas.microsoft.com/office/drawing/2014/main" id="{31EA6CF1-16CF-B36B-97FB-163A46FE9ABB}"/>
                </a:ext>
              </a:extLst>
            </p:cNvPr>
            <p:cNvGrpSpPr/>
            <p:nvPr/>
          </p:nvGrpSpPr>
          <p:grpSpPr>
            <a:xfrm rot="20566648">
              <a:off x="5449762" y="4242386"/>
              <a:ext cx="748752" cy="1103315"/>
              <a:chOff x="5360226" y="4426659"/>
              <a:chExt cx="748752" cy="1103315"/>
            </a:xfrm>
          </p:grpSpPr>
          <p:cxnSp>
            <p:nvCxnSpPr>
              <p:cNvPr id="60" name="Straight Connector 59">
                <a:extLst>
                  <a:ext uri="{FF2B5EF4-FFF2-40B4-BE49-F238E27FC236}">
                    <a16:creationId xmlns:a16="http://schemas.microsoft.com/office/drawing/2014/main" id="{6D4D0AE6-D2DB-DE57-62AF-70A3F0D30112}"/>
                  </a:ext>
                </a:extLst>
              </p:cNvPr>
              <p:cNvCxnSpPr>
                <a:cxnSpLocks/>
              </p:cNvCxnSpPr>
              <p:nvPr/>
            </p:nvCxnSpPr>
            <p:spPr>
              <a:xfrm rot="244966">
                <a:off x="5360226" y="4426659"/>
                <a:ext cx="416194" cy="74461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Arc 60">
                <a:extLst>
                  <a:ext uri="{FF2B5EF4-FFF2-40B4-BE49-F238E27FC236}">
                    <a16:creationId xmlns:a16="http://schemas.microsoft.com/office/drawing/2014/main" id="{50E837E1-C37D-E305-9F22-640508B8A558}"/>
                  </a:ext>
                </a:extLst>
              </p:cNvPr>
              <p:cNvSpPr/>
              <p:nvPr/>
            </p:nvSpPr>
            <p:spPr>
              <a:xfrm rot="1585625">
                <a:off x="5466822" y="5151510"/>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sp>
            <p:nvSpPr>
              <p:cNvPr id="62" name="Arc 61">
                <a:extLst>
                  <a:ext uri="{FF2B5EF4-FFF2-40B4-BE49-F238E27FC236}">
                    <a16:creationId xmlns:a16="http://schemas.microsoft.com/office/drawing/2014/main" id="{A998B530-6EF8-0384-0B81-AADC4F3393E5}"/>
                  </a:ext>
                </a:extLst>
              </p:cNvPr>
              <p:cNvSpPr/>
              <p:nvPr/>
            </p:nvSpPr>
            <p:spPr>
              <a:xfrm rot="17244003" flipH="1">
                <a:off x="5728891" y="5034908"/>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cxnSp>
            <p:nvCxnSpPr>
              <p:cNvPr id="19" name="Straight Connector 18">
                <a:extLst>
                  <a:ext uri="{FF2B5EF4-FFF2-40B4-BE49-F238E27FC236}">
                    <a16:creationId xmlns:a16="http://schemas.microsoft.com/office/drawing/2014/main" id="{E0E6C6DE-BDDC-2A3E-809D-C693841E7B63}"/>
                  </a:ext>
                </a:extLst>
              </p:cNvPr>
              <p:cNvCxnSpPr>
                <a:cxnSpLocks/>
                <a:stCxn id="61" idx="2"/>
                <a:endCxn id="62" idx="2"/>
              </p:cNvCxnSpPr>
              <p:nvPr/>
            </p:nvCxnSpPr>
            <p:spPr>
              <a:xfrm flipH="1">
                <a:off x="5794633" y="5350045"/>
                <a:ext cx="53407" cy="1787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A007C6E-71B3-777B-3A39-17EA357E220D}"/>
                </a:ext>
              </a:extLst>
            </p:cNvPr>
            <p:cNvGrpSpPr/>
            <p:nvPr/>
          </p:nvGrpSpPr>
          <p:grpSpPr>
            <a:xfrm rot="9746133">
              <a:off x="4404912" y="3862387"/>
              <a:ext cx="748752" cy="1103315"/>
              <a:chOff x="5360226" y="4426659"/>
              <a:chExt cx="748752" cy="1103315"/>
            </a:xfrm>
          </p:grpSpPr>
          <p:cxnSp>
            <p:nvCxnSpPr>
              <p:cNvPr id="74" name="Straight Connector 73">
                <a:extLst>
                  <a:ext uri="{FF2B5EF4-FFF2-40B4-BE49-F238E27FC236}">
                    <a16:creationId xmlns:a16="http://schemas.microsoft.com/office/drawing/2014/main" id="{3B1732B9-1527-E85A-281F-8C1A466E5A70}"/>
                  </a:ext>
                </a:extLst>
              </p:cNvPr>
              <p:cNvCxnSpPr>
                <a:cxnSpLocks/>
              </p:cNvCxnSpPr>
              <p:nvPr/>
            </p:nvCxnSpPr>
            <p:spPr>
              <a:xfrm rot="244966">
                <a:off x="5360226" y="4426659"/>
                <a:ext cx="416194" cy="74461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Arc 74">
                <a:extLst>
                  <a:ext uri="{FF2B5EF4-FFF2-40B4-BE49-F238E27FC236}">
                    <a16:creationId xmlns:a16="http://schemas.microsoft.com/office/drawing/2014/main" id="{A416AC60-1E42-6780-B3FB-95F25B3C68D4}"/>
                  </a:ext>
                </a:extLst>
              </p:cNvPr>
              <p:cNvSpPr/>
              <p:nvPr/>
            </p:nvSpPr>
            <p:spPr>
              <a:xfrm rot="1585625">
                <a:off x="5466822" y="5151510"/>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sp>
            <p:nvSpPr>
              <p:cNvPr id="76" name="Arc 75">
                <a:extLst>
                  <a:ext uri="{FF2B5EF4-FFF2-40B4-BE49-F238E27FC236}">
                    <a16:creationId xmlns:a16="http://schemas.microsoft.com/office/drawing/2014/main" id="{EF3DC3DF-1CB8-455C-D4A8-6F8137028C70}"/>
                  </a:ext>
                </a:extLst>
              </p:cNvPr>
              <p:cNvSpPr/>
              <p:nvPr/>
            </p:nvSpPr>
            <p:spPr>
              <a:xfrm rot="17244003" flipH="1">
                <a:off x="5728891" y="5034908"/>
                <a:ext cx="381709" cy="378464"/>
              </a:xfrm>
              <a:prstGeom prst="arc">
                <a:avLst>
                  <a:gd name="adj1" fmla="val 16200000"/>
                  <a:gd name="adj2" fmla="val 20182237"/>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cxnSp>
            <p:nvCxnSpPr>
              <p:cNvPr id="77" name="Straight Connector 76">
                <a:extLst>
                  <a:ext uri="{FF2B5EF4-FFF2-40B4-BE49-F238E27FC236}">
                    <a16:creationId xmlns:a16="http://schemas.microsoft.com/office/drawing/2014/main" id="{7CF6BFE3-B060-78DF-626A-C3A51E4E9C28}"/>
                  </a:ext>
                </a:extLst>
              </p:cNvPr>
              <p:cNvCxnSpPr>
                <a:cxnSpLocks/>
                <a:stCxn id="75" idx="2"/>
                <a:endCxn id="76" idx="2"/>
              </p:cNvCxnSpPr>
              <p:nvPr/>
            </p:nvCxnSpPr>
            <p:spPr>
              <a:xfrm flipH="1">
                <a:off x="5794633" y="5350045"/>
                <a:ext cx="53407" cy="1787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3" name="Freeform: Shape 102">
              <a:extLst>
                <a:ext uri="{FF2B5EF4-FFF2-40B4-BE49-F238E27FC236}">
                  <a16:creationId xmlns:a16="http://schemas.microsoft.com/office/drawing/2014/main" id="{4D7ABA6D-BE11-D68F-59AE-62E1B8B55EED}"/>
                </a:ext>
              </a:extLst>
            </p:cNvPr>
            <p:cNvSpPr/>
            <p:nvPr/>
          </p:nvSpPr>
          <p:spPr>
            <a:xfrm rot="634253">
              <a:off x="4291989" y="5378014"/>
              <a:ext cx="193477" cy="158929"/>
            </a:xfrm>
            <a:custGeom>
              <a:avLst/>
              <a:gdLst>
                <a:gd name="connsiteX0" fmla="*/ 105274 w 193477"/>
                <a:gd name="connsiteY0" fmla="*/ 63569 h 158929"/>
                <a:gd name="connsiteX1" fmla="*/ 179569 w 193477"/>
                <a:gd name="connsiteY1" fmla="*/ 95954 h 158929"/>
                <a:gd name="connsiteX2" fmla="*/ 190999 w 193477"/>
                <a:gd name="connsiteY2" fmla="*/ 139769 h 158929"/>
                <a:gd name="connsiteX3" fmla="*/ 149089 w 193477"/>
                <a:gd name="connsiteY3" fmla="*/ 158819 h 158929"/>
                <a:gd name="connsiteX4" fmla="*/ 67174 w 193477"/>
                <a:gd name="connsiteY4" fmla="*/ 132149 h 158929"/>
                <a:gd name="connsiteX5" fmla="*/ 53839 w 193477"/>
                <a:gd name="connsiteY5" fmla="*/ 151199 h 158929"/>
                <a:gd name="connsiteX6" fmla="*/ 44314 w 193477"/>
                <a:gd name="connsiteY6" fmla="*/ 149294 h 158929"/>
                <a:gd name="connsiteX7" fmla="*/ 38599 w 193477"/>
                <a:gd name="connsiteY7" fmla="*/ 134054 h 158929"/>
                <a:gd name="connsiteX8" fmla="*/ 59554 w 193477"/>
                <a:gd name="connsiteY8" fmla="*/ 116909 h 158929"/>
                <a:gd name="connsiteX9" fmla="*/ 11929 w 193477"/>
                <a:gd name="connsiteY9" fmla="*/ 88334 h 158929"/>
                <a:gd name="connsiteX10" fmla="*/ 499 w 193477"/>
                <a:gd name="connsiteY10" fmla="*/ 27374 h 158929"/>
                <a:gd name="connsiteX11" fmla="*/ 23359 w 193477"/>
                <a:gd name="connsiteY11" fmla="*/ 704 h 158929"/>
                <a:gd name="connsiteX12" fmla="*/ 53839 w 193477"/>
                <a:gd name="connsiteY12" fmla="*/ 12134 h 158929"/>
                <a:gd name="connsiteX13" fmla="*/ 105274 w 193477"/>
                <a:gd name="connsiteY13" fmla="*/ 63569 h 15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477" h="158929">
                  <a:moveTo>
                    <a:pt x="105274" y="63569"/>
                  </a:moveTo>
                  <a:cubicBezTo>
                    <a:pt x="126229" y="77539"/>
                    <a:pt x="165282" y="83254"/>
                    <a:pt x="179569" y="95954"/>
                  </a:cubicBezTo>
                  <a:cubicBezTo>
                    <a:pt x="193857" y="108654"/>
                    <a:pt x="196079" y="129292"/>
                    <a:pt x="190999" y="139769"/>
                  </a:cubicBezTo>
                  <a:cubicBezTo>
                    <a:pt x="185919" y="150246"/>
                    <a:pt x="169726" y="160089"/>
                    <a:pt x="149089" y="158819"/>
                  </a:cubicBezTo>
                  <a:cubicBezTo>
                    <a:pt x="128452" y="157549"/>
                    <a:pt x="83049" y="133419"/>
                    <a:pt x="67174" y="132149"/>
                  </a:cubicBezTo>
                  <a:cubicBezTo>
                    <a:pt x="51299" y="130879"/>
                    <a:pt x="57649" y="148342"/>
                    <a:pt x="53839" y="151199"/>
                  </a:cubicBezTo>
                  <a:cubicBezTo>
                    <a:pt x="50029" y="154056"/>
                    <a:pt x="46854" y="152151"/>
                    <a:pt x="44314" y="149294"/>
                  </a:cubicBezTo>
                  <a:cubicBezTo>
                    <a:pt x="41774" y="146437"/>
                    <a:pt x="36059" y="139451"/>
                    <a:pt x="38599" y="134054"/>
                  </a:cubicBezTo>
                  <a:cubicBezTo>
                    <a:pt x="41139" y="128657"/>
                    <a:pt x="63999" y="124529"/>
                    <a:pt x="59554" y="116909"/>
                  </a:cubicBezTo>
                  <a:cubicBezTo>
                    <a:pt x="55109" y="109289"/>
                    <a:pt x="21771" y="103256"/>
                    <a:pt x="11929" y="88334"/>
                  </a:cubicBezTo>
                  <a:cubicBezTo>
                    <a:pt x="2087" y="73412"/>
                    <a:pt x="-1406" y="41979"/>
                    <a:pt x="499" y="27374"/>
                  </a:cubicBezTo>
                  <a:cubicBezTo>
                    <a:pt x="2404" y="12769"/>
                    <a:pt x="14469" y="3244"/>
                    <a:pt x="23359" y="704"/>
                  </a:cubicBezTo>
                  <a:cubicBezTo>
                    <a:pt x="32249" y="-1836"/>
                    <a:pt x="42092" y="2609"/>
                    <a:pt x="53839" y="12134"/>
                  </a:cubicBezTo>
                  <a:cubicBezTo>
                    <a:pt x="65586" y="21659"/>
                    <a:pt x="84319" y="49599"/>
                    <a:pt x="105274" y="63569"/>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Chord 20">
              <a:extLst>
                <a:ext uri="{FF2B5EF4-FFF2-40B4-BE49-F238E27FC236}">
                  <a16:creationId xmlns:a16="http://schemas.microsoft.com/office/drawing/2014/main" id="{91A3BB88-4184-8EDD-9690-6097C6B3EF19}"/>
                </a:ext>
              </a:extLst>
            </p:cNvPr>
            <p:cNvSpPr>
              <a:spLocks noChangeAspect="1"/>
            </p:cNvSpPr>
            <p:nvPr/>
          </p:nvSpPr>
          <p:spPr>
            <a:xfrm rot="5716875">
              <a:off x="4973597" y="4740313"/>
              <a:ext cx="169414" cy="169414"/>
            </a:xfrm>
            <a:prstGeom prst="chord">
              <a:avLst>
                <a:gd name="adj1" fmla="val 5384326"/>
                <a:gd name="adj2" fmla="val 10687652"/>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88" name="Group 87">
              <a:extLst>
                <a:ext uri="{FF2B5EF4-FFF2-40B4-BE49-F238E27FC236}">
                  <a16:creationId xmlns:a16="http://schemas.microsoft.com/office/drawing/2014/main" id="{F6D20679-BC25-A65B-53F3-48ACE6C5FEE0}"/>
                </a:ext>
              </a:extLst>
            </p:cNvPr>
            <p:cNvGrpSpPr>
              <a:grpSpLocks noChangeAspect="1"/>
            </p:cNvGrpSpPr>
            <p:nvPr/>
          </p:nvGrpSpPr>
          <p:grpSpPr>
            <a:xfrm rot="2876529" flipH="1">
              <a:off x="3871026" y="4747102"/>
              <a:ext cx="206174" cy="162560"/>
              <a:chOff x="7411720" y="4505837"/>
              <a:chExt cx="436880" cy="360803"/>
            </a:xfrm>
          </p:grpSpPr>
          <p:sp>
            <p:nvSpPr>
              <p:cNvPr id="89" name="Freeform: Shape 88">
                <a:extLst>
                  <a:ext uri="{FF2B5EF4-FFF2-40B4-BE49-F238E27FC236}">
                    <a16:creationId xmlns:a16="http://schemas.microsoft.com/office/drawing/2014/main" id="{C3A8BFF0-8F16-DB87-3E16-B7F793B6C5F9}"/>
                  </a:ext>
                </a:extLst>
              </p:cNvPr>
              <p:cNvSpPr/>
              <p:nvPr/>
            </p:nvSpPr>
            <p:spPr>
              <a:xfrm>
                <a:off x="7411720" y="4592320"/>
                <a:ext cx="436880" cy="274320"/>
              </a:xfrm>
              <a:custGeom>
                <a:avLst/>
                <a:gdLst>
                  <a:gd name="connsiteX0" fmla="*/ 172720 w 436880"/>
                  <a:gd name="connsiteY0" fmla="*/ 66040 h 274320"/>
                  <a:gd name="connsiteX1" fmla="*/ 203200 w 436880"/>
                  <a:gd name="connsiteY1" fmla="*/ 20320 h 274320"/>
                  <a:gd name="connsiteX2" fmla="*/ 218440 w 436880"/>
                  <a:gd name="connsiteY2" fmla="*/ 15240 h 274320"/>
                  <a:gd name="connsiteX3" fmla="*/ 248920 w 436880"/>
                  <a:gd name="connsiteY3" fmla="*/ 0 h 274320"/>
                  <a:gd name="connsiteX4" fmla="*/ 386080 w 436880"/>
                  <a:gd name="connsiteY4" fmla="*/ 30480 h 274320"/>
                  <a:gd name="connsiteX5" fmla="*/ 401320 w 436880"/>
                  <a:gd name="connsiteY5" fmla="*/ 60960 h 274320"/>
                  <a:gd name="connsiteX6" fmla="*/ 421640 w 436880"/>
                  <a:gd name="connsiteY6" fmla="*/ 81280 h 274320"/>
                  <a:gd name="connsiteX7" fmla="*/ 426720 w 436880"/>
                  <a:gd name="connsiteY7" fmla="*/ 111760 h 274320"/>
                  <a:gd name="connsiteX8" fmla="*/ 436880 w 436880"/>
                  <a:gd name="connsiteY8" fmla="*/ 132080 h 274320"/>
                  <a:gd name="connsiteX9" fmla="*/ 426720 w 436880"/>
                  <a:gd name="connsiteY9" fmla="*/ 198120 h 274320"/>
                  <a:gd name="connsiteX10" fmla="*/ 370840 w 436880"/>
                  <a:gd name="connsiteY10" fmla="*/ 238760 h 274320"/>
                  <a:gd name="connsiteX11" fmla="*/ 274320 w 436880"/>
                  <a:gd name="connsiteY11" fmla="*/ 269240 h 274320"/>
                  <a:gd name="connsiteX12" fmla="*/ 208280 w 436880"/>
                  <a:gd name="connsiteY12" fmla="*/ 274320 h 274320"/>
                  <a:gd name="connsiteX13" fmla="*/ 132080 w 436880"/>
                  <a:gd name="connsiteY13" fmla="*/ 264160 h 274320"/>
                  <a:gd name="connsiteX14" fmla="*/ 71120 w 436880"/>
                  <a:gd name="connsiteY14" fmla="*/ 243840 h 274320"/>
                  <a:gd name="connsiteX15" fmla="*/ 50800 w 436880"/>
                  <a:gd name="connsiteY15" fmla="*/ 238760 h 274320"/>
                  <a:gd name="connsiteX16" fmla="*/ 0 w 436880"/>
                  <a:gd name="connsiteY16" fmla="*/ 17780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80" h="274320">
                    <a:moveTo>
                      <a:pt x="172720" y="66040"/>
                    </a:moveTo>
                    <a:cubicBezTo>
                      <a:pt x="182880" y="50800"/>
                      <a:pt x="190947" y="33934"/>
                      <a:pt x="203200" y="20320"/>
                    </a:cubicBezTo>
                    <a:cubicBezTo>
                      <a:pt x="206782" y="16340"/>
                      <a:pt x="213547" y="17415"/>
                      <a:pt x="218440" y="15240"/>
                    </a:cubicBezTo>
                    <a:cubicBezTo>
                      <a:pt x="228820" y="10627"/>
                      <a:pt x="238760" y="5080"/>
                      <a:pt x="248920" y="0"/>
                    </a:cubicBezTo>
                    <a:cubicBezTo>
                      <a:pt x="251353" y="348"/>
                      <a:pt x="359993" y="4393"/>
                      <a:pt x="386080" y="30480"/>
                    </a:cubicBezTo>
                    <a:cubicBezTo>
                      <a:pt x="394112" y="38512"/>
                      <a:pt x="394806" y="51654"/>
                      <a:pt x="401320" y="60960"/>
                    </a:cubicBezTo>
                    <a:cubicBezTo>
                      <a:pt x="406813" y="68807"/>
                      <a:pt x="414867" y="74507"/>
                      <a:pt x="421640" y="81280"/>
                    </a:cubicBezTo>
                    <a:cubicBezTo>
                      <a:pt x="423333" y="91440"/>
                      <a:pt x="423760" y="101894"/>
                      <a:pt x="426720" y="111760"/>
                    </a:cubicBezTo>
                    <a:cubicBezTo>
                      <a:pt x="428896" y="119013"/>
                      <a:pt x="436880" y="124507"/>
                      <a:pt x="436880" y="132080"/>
                    </a:cubicBezTo>
                    <a:cubicBezTo>
                      <a:pt x="436880" y="154352"/>
                      <a:pt x="434133" y="177117"/>
                      <a:pt x="426720" y="198120"/>
                    </a:cubicBezTo>
                    <a:cubicBezTo>
                      <a:pt x="421240" y="213648"/>
                      <a:pt x="379809" y="234276"/>
                      <a:pt x="370840" y="238760"/>
                    </a:cubicBezTo>
                    <a:cubicBezTo>
                      <a:pt x="348544" y="249908"/>
                      <a:pt x="283921" y="268501"/>
                      <a:pt x="274320" y="269240"/>
                    </a:cubicBezTo>
                    <a:lnTo>
                      <a:pt x="208280" y="274320"/>
                    </a:lnTo>
                    <a:cubicBezTo>
                      <a:pt x="182880" y="270933"/>
                      <a:pt x="157095" y="269719"/>
                      <a:pt x="132080" y="264160"/>
                    </a:cubicBezTo>
                    <a:cubicBezTo>
                      <a:pt x="111171" y="259514"/>
                      <a:pt x="91900" y="249035"/>
                      <a:pt x="71120" y="243840"/>
                    </a:cubicBezTo>
                    <a:lnTo>
                      <a:pt x="50800" y="238760"/>
                    </a:lnTo>
                    <a:cubicBezTo>
                      <a:pt x="1294" y="189254"/>
                      <a:pt x="11896" y="213487"/>
                      <a:pt x="0" y="177800"/>
                    </a:cubicBezTo>
                  </a:path>
                </a:pathLst>
              </a:cu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Freeform: Shape 89">
                <a:extLst>
                  <a:ext uri="{FF2B5EF4-FFF2-40B4-BE49-F238E27FC236}">
                    <a16:creationId xmlns:a16="http://schemas.microsoft.com/office/drawing/2014/main" id="{A586A322-76F3-2782-83F7-AFFE4986F47C}"/>
                  </a:ext>
                </a:extLst>
              </p:cNvPr>
              <p:cNvSpPr/>
              <p:nvPr/>
            </p:nvSpPr>
            <p:spPr>
              <a:xfrm>
                <a:off x="7442200" y="4505837"/>
                <a:ext cx="218440" cy="227168"/>
              </a:xfrm>
              <a:custGeom>
                <a:avLst/>
                <a:gdLst>
                  <a:gd name="connsiteX0" fmla="*/ 208280 w 218440"/>
                  <a:gd name="connsiteY0" fmla="*/ 218563 h 227168"/>
                  <a:gd name="connsiteX1" fmla="*/ 76200 w 218440"/>
                  <a:gd name="connsiteY1" fmla="*/ 218563 h 227168"/>
                  <a:gd name="connsiteX2" fmla="*/ 35560 w 218440"/>
                  <a:gd name="connsiteY2" fmla="*/ 188083 h 227168"/>
                  <a:gd name="connsiteX3" fmla="*/ 20320 w 218440"/>
                  <a:gd name="connsiteY3" fmla="*/ 172843 h 227168"/>
                  <a:gd name="connsiteX4" fmla="*/ 0 w 218440"/>
                  <a:gd name="connsiteY4" fmla="*/ 137283 h 227168"/>
                  <a:gd name="connsiteX5" fmla="*/ 5080 w 218440"/>
                  <a:gd name="connsiteY5" fmla="*/ 71243 h 227168"/>
                  <a:gd name="connsiteX6" fmla="*/ 35560 w 218440"/>
                  <a:gd name="connsiteY6" fmla="*/ 40763 h 227168"/>
                  <a:gd name="connsiteX7" fmla="*/ 71120 w 218440"/>
                  <a:gd name="connsiteY7" fmla="*/ 20443 h 227168"/>
                  <a:gd name="connsiteX8" fmla="*/ 116840 w 218440"/>
                  <a:gd name="connsiteY8" fmla="*/ 5203 h 227168"/>
                  <a:gd name="connsiteX9" fmla="*/ 218440 w 218440"/>
                  <a:gd name="connsiteY9" fmla="*/ 123 h 2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227168">
                    <a:moveTo>
                      <a:pt x="208280" y="218563"/>
                    </a:moveTo>
                    <a:cubicBezTo>
                      <a:pt x="160666" y="226499"/>
                      <a:pt x="134381" y="233108"/>
                      <a:pt x="76200" y="218563"/>
                    </a:cubicBezTo>
                    <a:cubicBezTo>
                      <a:pt x="59772" y="214456"/>
                      <a:pt x="47534" y="200057"/>
                      <a:pt x="35560" y="188083"/>
                    </a:cubicBezTo>
                    <a:cubicBezTo>
                      <a:pt x="30480" y="183003"/>
                      <a:pt x="24919" y="178362"/>
                      <a:pt x="20320" y="172843"/>
                    </a:cubicBezTo>
                    <a:cubicBezTo>
                      <a:pt x="11345" y="162073"/>
                      <a:pt x="6211" y="149705"/>
                      <a:pt x="0" y="137283"/>
                    </a:cubicBezTo>
                    <a:cubicBezTo>
                      <a:pt x="1693" y="115270"/>
                      <a:pt x="-2553" y="91960"/>
                      <a:pt x="5080" y="71243"/>
                    </a:cubicBezTo>
                    <a:cubicBezTo>
                      <a:pt x="10047" y="57761"/>
                      <a:pt x="23085" y="47892"/>
                      <a:pt x="35560" y="40763"/>
                    </a:cubicBezTo>
                    <a:cubicBezTo>
                      <a:pt x="47413" y="33990"/>
                      <a:pt x="58613" y="25915"/>
                      <a:pt x="71120" y="20443"/>
                    </a:cubicBezTo>
                    <a:cubicBezTo>
                      <a:pt x="85837" y="14004"/>
                      <a:pt x="100842" y="6657"/>
                      <a:pt x="116840" y="5203"/>
                    </a:cubicBezTo>
                    <a:cubicBezTo>
                      <a:pt x="187897" y="-1257"/>
                      <a:pt x="154017" y="123"/>
                      <a:pt x="218440" y="123"/>
                    </a:cubicBezTo>
                  </a:path>
                </a:pathLst>
              </a:cu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pic>
          <p:nvPicPr>
            <p:cNvPr id="57" name="Billede 2">
              <a:extLst>
                <a:ext uri="{FF2B5EF4-FFF2-40B4-BE49-F238E27FC236}">
                  <a16:creationId xmlns:a16="http://schemas.microsoft.com/office/drawing/2014/main" id="{40A138FD-6A3B-4646-8150-A312FA9AE8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4769" y="3440821"/>
              <a:ext cx="3565814" cy="2106539"/>
            </a:xfrm>
            <a:prstGeom prst="rect">
              <a:avLst/>
            </a:prstGeom>
          </p:spPr>
        </p:pic>
      </p:grpSp>
      <p:grpSp>
        <p:nvGrpSpPr>
          <p:cNvPr id="3" name="Gruppe 14">
            <a:extLst>
              <a:ext uri="{FF2B5EF4-FFF2-40B4-BE49-F238E27FC236}">
                <a16:creationId xmlns:a16="http://schemas.microsoft.com/office/drawing/2014/main" id="{577CB6CD-2D26-9D20-1957-A41491FEDA51}"/>
              </a:ext>
            </a:extLst>
          </p:cNvPr>
          <p:cNvGrpSpPr/>
          <p:nvPr/>
        </p:nvGrpSpPr>
        <p:grpSpPr>
          <a:xfrm>
            <a:off x="1770652" y="3353206"/>
            <a:ext cx="767998" cy="650330"/>
            <a:chOff x="2513650" y="1598225"/>
            <a:chExt cx="1019770" cy="828527"/>
          </a:xfrm>
        </p:grpSpPr>
        <p:sp>
          <p:nvSpPr>
            <p:cNvPr id="4" name="Freeform: Shape 12">
              <a:extLst>
                <a:ext uri="{FF2B5EF4-FFF2-40B4-BE49-F238E27FC236}">
                  <a16:creationId xmlns:a16="http://schemas.microsoft.com/office/drawing/2014/main" id="{1C5ED208-E269-E27C-C32C-5D04A49961A7}"/>
                </a:ext>
              </a:extLst>
            </p:cNvPr>
            <p:cNvSpPr/>
            <p:nvPr/>
          </p:nvSpPr>
          <p:spPr>
            <a:xfrm>
              <a:off x="2520886" y="1603036"/>
              <a:ext cx="1000201" cy="814047"/>
            </a:xfrm>
            <a:custGeom>
              <a:avLst/>
              <a:gdLst>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365760 w 567690"/>
                <a:gd name="connsiteY4" fmla="*/ 432435 h 466725"/>
                <a:gd name="connsiteX5" fmla="*/ 247650 w 567690"/>
                <a:gd name="connsiteY5" fmla="*/ 466725 h 466725"/>
                <a:gd name="connsiteX6" fmla="*/ 205740 w 567690"/>
                <a:gd name="connsiteY6" fmla="*/ 415290 h 466725"/>
                <a:gd name="connsiteX7" fmla="*/ 45720 w 567690"/>
                <a:gd name="connsiteY7" fmla="*/ 462915 h 466725"/>
                <a:gd name="connsiteX8" fmla="*/ 0 w 567690"/>
                <a:gd name="connsiteY8" fmla="*/ 367665 h 466725"/>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247650 w 567690"/>
                <a:gd name="connsiteY4" fmla="*/ 466725 h 466725"/>
                <a:gd name="connsiteX5" fmla="*/ 205740 w 567690"/>
                <a:gd name="connsiteY5" fmla="*/ 415290 h 466725"/>
                <a:gd name="connsiteX6" fmla="*/ 45720 w 567690"/>
                <a:gd name="connsiteY6" fmla="*/ 462915 h 466725"/>
                <a:gd name="connsiteX7" fmla="*/ 0 w 567690"/>
                <a:gd name="connsiteY7" fmla="*/ 367665 h 466725"/>
                <a:gd name="connsiteX0" fmla="*/ 0 w 567690"/>
                <a:gd name="connsiteY0" fmla="*/ 367665 h 462915"/>
                <a:gd name="connsiteX1" fmla="*/ 388620 w 567690"/>
                <a:gd name="connsiteY1" fmla="*/ 0 h 462915"/>
                <a:gd name="connsiteX2" fmla="*/ 567690 w 567690"/>
                <a:gd name="connsiteY2" fmla="*/ 312420 h 462915"/>
                <a:gd name="connsiteX3" fmla="*/ 379095 w 567690"/>
                <a:gd name="connsiteY3" fmla="*/ 363855 h 462915"/>
                <a:gd name="connsiteX4" fmla="*/ 205740 w 567690"/>
                <a:gd name="connsiteY4" fmla="*/ 415290 h 462915"/>
                <a:gd name="connsiteX5" fmla="*/ 45720 w 567690"/>
                <a:gd name="connsiteY5" fmla="*/ 462915 h 462915"/>
                <a:gd name="connsiteX6" fmla="*/ 0 w 567690"/>
                <a:gd name="connsiteY6" fmla="*/ 367665 h 462915"/>
                <a:gd name="connsiteX0" fmla="*/ 0 w 565523"/>
                <a:gd name="connsiteY0" fmla="*/ 367665 h 462915"/>
                <a:gd name="connsiteX1" fmla="*/ 388620 w 565523"/>
                <a:gd name="connsiteY1" fmla="*/ 0 h 462915"/>
                <a:gd name="connsiteX2" fmla="*/ 565523 w 565523"/>
                <a:gd name="connsiteY2" fmla="*/ 302670 h 462915"/>
                <a:gd name="connsiteX3" fmla="*/ 379095 w 565523"/>
                <a:gd name="connsiteY3" fmla="*/ 363855 h 462915"/>
                <a:gd name="connsiteX4" fmla="*/ 205740 w 565523"/>
                <a:gd name="connsiteY4" fmla="*/ 415290 h 462915"/>
                <a:gd name="connsiteX5" fmla="*/ 45720 w 565523"/>
                <a:gd name="connsiteY5" fmla="*/ 462915 h 462915"/>
                <a:gd name="connsiteX6" fmla="*/ 0 w 565523"/>
                <a:gd name="connsiteY6" fmla="*/ 367665 h 462915"/>
                <a:gd name="connsiteX0" fmla="*/ 0 w 568773"/>
                <a:gd name="connsiteY0" fmla="*/ 367665 h 462915"/>
                <a:gd name="connsiteX1" fmla="*/ 388620 w 568773"/>
                <a:gd name="connsiteY1" fmla="*/ 0 h 462915"/>
                <a:gd name="connsiteX2" fmla="*/ 568773 w 568773"/>
                <a:gd name="connsiteY2" fmla="*/ 308086 h 462915"/>
                <a:gd name="connsiteX3" fmla="*/ 379095 w 568773"/>
                <a:gd name="connsiteY3" fmla="*/ 363855 h 462915"/>
                <a:gd name="connsiteX4" fmla="*/ 205740 w 568773"/>
                <a:gd name="connsiteY4" fmla="*/ 415290 h 462915"/>
                <a:gd name="connsiteX5" fmla="*/ 45720 w 568773"/>
                <a:gd name="connsiteY5" fmla="*/ 462915 h 462915"/>
                <a:gd name="connsiteX6" fmla="*/ 0 w 568773"/>
                <a:gd name="connsiteY6" fmla="*/ 367665 h 46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73" h="462915">
                  <a:moveTo>
                    <a:pt x="0" y="367665"/>
                  </a:moveTo>
                  <a:lnTo>
                    <a:pt x="388620" y="0"/>
                  </a:lnTo>
                  <a:lnTo>
                    <a:pt x="568773" y="308086"/>
                  </a:lnTo>
                  <a:lnTo>
                    <a:pt x="379095" y="363855"/>
                  </a:lnTo>
                  <a:lnTo>
                    <a:pt x="205740" y="415290"/>
                  </a:lnTo>
                  <a:lnTo>
                    <a:pt x="45720" y="462915"/>
                  </a:lnTo>
                  <a:lnTo>
                    <a:pt x="0" y="367665"/>
                  </a:lnTo>
                  <a:close/>
                </a:path>
              </a:pathLst>
            </a:custGeom>
            <a:gradFill flip="none" rotWithShape="1">
              <a:gsLst>
                <a:gs pos="0">
                  <a:srgbClr val="17D7AE"/>
                </a:gs>
                <a:gs pos="74000">
                  <a:srgbClr val="12A686"/>
                </a:gs>
                <a:gs pos="83000">
                  <a:srgbClr val="12A686"/>
                </a:gs>
                <a:gs pos="100000">
                  <a:srgbClr val="0E8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Graphic 72" descr="Megaphone outline">
              <a:extLst>
                <a:ext uri="{FF2B5EF4-FFF2-40B4-BE49-F238E27FC236}">
                  <a16:creationId xmlns:a16="http://schemas.microsoft.com/office/drawing/2014/main" id="{012123C4-14B8-CFD3-5041-D6DBC5732ABC}"/>
                </a:ext>
              </a:extLst>
            </p:cNvPr>
            <p:cNvSpPr/>
            <p:nvPr/>
          </p:nvSpPr>
          <p:spPr>
            <a:xfrm>
              <a:off x="2513650" y="1598225"/>
              <a:ext cx="1019770" cy="828527"/>
            </a:xfrm>
            <a:custGeom>
              <a:avLst/>
              <a:gdLst>
                <a:gd name="connsiteX0" fmla="*/ 576733 w 579901"/>
                <a:gd name="connsiteY0" fmla="*/ 292163 h 471149"/>
                <a:gd name="connsiteX1" fmla="*/ 414054 w 579901"/>
                <a:gd name="connsiteY1" fmla="*/ 10388 h 471149"/>
                <a:gd name="connsiteX2" fmla="*/ 397687 w 579901"/>
                <a:gd name="connsiteY2" fmla="*/ 145 h 471149"/>
                <a:gd name="connsiteX3" fmla="*/ 380318 w 579901"/>
                <a:gd name="connsiteY3" fmla="*/ 6174 h 471149"/>
                <a:gd name="connsiteX4" fmla="*/ 49283 w 579901"/>
                <a:gd name="connsiteY4" fmla="*/ 325569 h 471149"/>
                <a:gd name="connsiteX5" fmla="*/ 0 w 579901"/>
                <a:gd name="connsiteY5" fmla="*/ 372789 h 471149"/>
                <a:gd name="connsiteX6" fmla="*/ 56760 w 579901"/>
                <a:gd name="connsiteY6" fmla="*/ 471150 h 471149"/>
                <a:gd name="connsiteX7" fmla="*/ 121978 w 579901"/>
                <a:gd name="connsiteY7" fmla="*/ 450832 h 471149"/>
                <a:gd name="connsiteX8" fmla="*/ 214266 w 579901"/>
                <a:gd name="connsiteY8" fmla="*/ 424662 h 471149"/>
                <a:gd name="connsiteX9" fmla="*/ 212072 w 579901"/>
                <a:gd name="connsiteY9" fmla="*/ 426674 h 471149"/>
                <a:gd name="connsiteX10" fmla="*/ 252107 w 579901"/>
                <a:gd name="connsiteY10" fmla="*/ 470864 h 471149"/>
                <a:gd name="connsiteX11" fmla="*/ 378562 w 579901"/>
                <a:gd name="connsiteY11" fmla="*/ 435922 h 471149"/>
                <a:gd name="connsiteX12" fmla="*/ 390268 w 579901"/>
                <a:gd name="connsiteY12" fmla="*/ 376184 h 471149"/>
                <a:gd name="connsiteX13" fmla="*/ 387254 w 579901"/>
                <a:gd name="connsiteY13" fmla="*/ 375598 h 471149"/>
                <a:gd name="connsiteX14" fmla="*/ 564427 w 579901"/>
                <a:gd name="connsiteY14" fmla="*/ 325350 h 471149"/>
                <a:gd name="connsiteX15" fmla="*/ 565246 w 579901"/>
                <a:gd name="connsiteY15" fmla="*/ 325064 h 471149"/>
                <a:gd name="connsiteX16" fmla="*/ 578825 w 579901"/>
                <a:gd name="connsiteY16" fmla="*/ 310132 h 471149"/>
                <a:gd name="connsiteX17" fmla="*/ 576733 w 579901"/>
                <a:gd name="connsiteY17" fmla="*/ 292163 h 471149"/>
                <a:gd name="connsiteX18" fmla="*/ 18408 w 579901"/>
                <a:gd name="connsiteY18" fmla="*/ 375423 h 471149"/>
                <a:gd name="connsiteX19" fmla="*/ 52883 w 579901"/>
                <a:gd name="connsiteY19" fmla="*/ 342382 h 471149"/>
                <a:gd name="connsiteX20" fmla="*/ 108948 w 579901"/>
                <a:gd name="connsiteY20" fmla="*/ 439558 h 471149"/>
                <a:gd name="connsiteX21" fmla="*/ 63586 w 579901"/>
                <a:gd name="connsiteY21" fmla="*/ 453700 h 471149"/>
                <a:gd name="connsiteX22" fmla="*/ 365934 w 579901"/>
                <a:gd name="connsiteY22" fmla="*/ 424230 h 471149"/>
                <a:gd name="connsiteX23" fmla="*/ 256921 w 579901"/>
                <a:gd name="connsiteY23" fmla="*/ 454366 h 471149"/>
                <a:gd name="connsiteX24" fmla="*/ 226763 w 579901"/>
                <a:gd name="connsiteY24" fmla="*/ 421113 h 471149"/>
                <a:gd name="connsiteX25" fmla="*/ 374780 w 579901"/>
                <a:gd name="connsiteY25" fmla="*/ 379132 h 471149"/>
                <a:gd name="connsiteX26" fmla="*/ 564858 w 579901"/>
                <a:gd name="connsiteY26" fmla="*/ 305742 h 471149"/>
                <a:gd name="connsiteX27" fmla="*/ 559942 w 579901"/>
                <a:gd name="connsiteY27" fmla="*/ 311412 h 471149"/>
                <a:gd name="connsiteX28" fmla="*/ 123339 w 579901"/>
                <a:gd name="connsiteY28" fmla="*/ 435227 h 471149"/>
                <a:gd name="connsiteX29" fmla="*/ 63755 w 579901"/>
                <a:gd name="connsiteY29" fmla="*/ 331934 h 471149"/>
                <a:gd name="connsiteX30" fmla="*/ 390568 w 579901"/>
                <a:gd name="connsiteY30" fmla="*/ 16600 h 471149"/>
                <a:gd name="connsiteX31" fmla="*/ 396092 w 579901"/>
                <a:gd name="connsiteY31" fmla="*/ 14668 h 471149"/>
                <a:gd name="connsiteX32" fmla="*/ 401550 w 579901"/>
                <a:gd name="connsiteY32" fmla="*/ 17983 h 471149"/>
                <a:gd name="connsiteX33" fmla="*/ 564229 w 579901"/>
                <a:gd name="connsiteY33" fmla="*/ 299750 h 471149"/>
                <a:gd name="connsiteX34" fmla="*/ 564858 w 579901"/>
                <a:gd name="connsiteY34" fmla="*/ 305742 h 47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901" h="471149">
                  <a:moveTo>
                    <a:pt x="576733" y="292163"/>
                  </a:moveTo>
                  <a:lnTo>
                    <a:pt x="414054" y="10388"/>
                  </a:lnTo>
                  <a:cubicBezTo>
                    <a:pt x="410448" y="4655"/>
                    <a:pt x="404420" y="883"/>
                    <a:pt x="397687" y="145"/>
                  </a:cubicBezTo>
                  <a:cubicBezTo>
                    <a:pt x="391280" y="-611"/>
                    <a:pt x="384879" y="1610"/>
                    <a:pt x="380318" y="6174"/>
                  </a:cubicBezTo>
                  <a:lnTo>
                    <a:pt x="49283" y="325569"/>
                  </a:lnTo>
                  <a:lnTo>
                    <a:pt x="0" y="372789"/>
                  </a:lnTo>
                  <a:lnTo>
                    <a:pt x="56760" y="471150"/>
                  </a:lnTo>
                  <a:lnTo>
                    <a:pt x="121978" y="450832"/>
                  </a:lnTo>
                  <a:lnTo>
                    <a:pt x="214266" y="424662"/>
                  </a:lnTo>
                  <a:lnTo>
                    <a:pt x="212072" y="426674"/>
                  </a:lnTo>
                  <a:lnTo>
                    <a:pt x="252107" y="470864"/>
                  </a:lnTo>
                  <a:lnTo>
                    <a:pt x="378562" y="435922"/>
                  </a:lnTo>
                  <a:lnTo>
                    <a:pt x="390268" y="376184"/>
                  </a:lnTo>
                  <a:lnTo>
                    <a:pt x="387254" y="375598"/>
                  </a:lnTo>
                  <a:lnTo>
                    <a:pt x="564427" y="325350"/>
                  </a:lnTo>
                  <a:lnTo>
                    <a:pt x="565246" y="325064"/>
                  </a:lnTo>
                  <a:cubicBezTo>
                    <a:pt x="571730" y="322300"/>
                    <a:pt x="576687" y="316848"/>
                    <a:pt x="578825" y="310132"/>
                  </a:cubicBezTo>
                  <a:cubicBezTo>
                    <a:pt x="580798" y="304125"/>
                    <a:pt x="580034" y="297555"/>
                    <a:pt x="576733" y="292163"/>
                  </a:cubicBezTo>
                  <a:close/>
                  <a:moveTo>
                    <a:pt x="18408" y="375423"/>
                  </a:moveTo>
                  <a:lnTo>
                    <a:pt x="52883" y="342382"/>
                  </a:lnTo>
                  <a:lnTo>
                    <a:pt x="108948" y="439558"/>
                  </a:lnTo>
                  <a:lnTo>
                    <a:pt x="63586" y="453700"/>
                  </a:lnTo>
                  <a:close/>
                  <a:moveTo>
                    <a:pt x="365934" y="424230"/>
                  </a:moveTo>
                  <a:lnTo>
                    <a:pt x="256921" y="454366"/>
                  </a:lnTo>
                  <a:lnTo>
                    <a:pt x="226763" y="421113"/>
                  </a:lnTo>
                  <a:lnTo>
                    <a:pt x="374780" y="379132"/>
                  </a:lnTo>
                  <a:close/>
                  <a:moveTo>
                    <a:pt x="564858" y="305742"/>
                  </a:moveTo>
                  <a:cubicBezTo>
                    <a:pt x="564076" y="308232"/>
                    <a:pt x="562295" y="310285"/>
                    <a:pt x="559942" y="311412"/>
                  </a:cubicBezTo>
                  <a:lnTo>
                    <a:pt x="123339" y="435227"/>
                  </a:lnTo>
                  <a:lnTo>
                    <a:pt x="63755" y="331934"/>
                  </a:lnTo>
                  <a:lnTo>
                    <a:pt x="390568" y="16600"/>
                  </a:lnTo>
                  <a:cubicBezTo>
                    <a:pt x="392012" y="15137"/>
                    <a:pt x="394052" y="14424"/>
                    <a:pt x="396092" y="14668"/>
                  </a:cubicBezTo>
                  <a:cubicBezTo>
                    <a:pt x="398312" y="14911"/>
                    <a:pt x="400311" y="16125"/>
                    <a:pt x="401550" y="17983"/>
                  </a:cubicBezTo>
                  <a:lnTo>
                    <a:pt x="564229" y="299750"/>
                  </a:lnTo>
                  <a:cubicBezTo>
                    <a:pt x="565313" y="301556"/>
                    <a:pt x="565544" y="303750"/>
                    <a:pt x="564858" y="305742"/>
                  </a:cubicBezTo>
                  <a:close/>
                </a:path>
              </a:pathLst>
            </a:custGeom>
            <a:solidFill>
              <a:schemeClr val="tx1">
                <a:lumMod val="75000"/>
              </a:schemeClr>
            </a:solidFill>
            <a:ln w="19050" cap="flat">
              <a:noFill/>
              <a:prstDash val="solid"/>
              <a:miter/>
            </a:ln>
            <a:effectLst/>
          </p:spPr>
          <p:txBody>
            <a:bodyPr rtlCol="0" anchor="ctr"/>
            <a:lstStyle/>
            <a:p>
              <a:endParaRPr lang="en-DK" dirty="0"/>
            </a:p>
          </p:txBody>
        </p:sp>
      </p:grpSp>
      <p:grpSp>
        <p:nvGrpSpPr>
          <p:cNvPr id="11" name="Gruppe 14">
            <a:extLst>
              <a:ext uri="{FF2B5EF4-FFF2-40B4-BE49-F238E27FC236}">
                <a16:creationId xmlns:a16="http://schemas.microsoft.com/office/drawing/2014/main" id="{11AB984B-8D93-B480-05AA-EC18F13F80F2}"/>
              </a:ext>
            </a:extLst>
          </p:cNvPr>
          <p:cNvGrpSpPr/>
          <p:nvPr/>
        </p:nvGrpSpPr>
        <p:grpSpPr>
          <a:xfrm>
            <a:off x="563551" y="5638616"/>
            <a:ext cx="767998" cy="650330"/>
            <a:chOff x="2513650" y="1598225"/>
            <a:chExt cx="1019770" cy="828527"/>
          </a:xfrm>
        </p:grpSpPr>
        <p:sp>
          <p:nvSpPr>
            <p:cNvPr id="24" name="Freeform: Shape 12">
              <a:extLst>
                <a:ext uri="{FF2B5EF4-FFF2-40B4-BE49-F238E27FC236}">
                  <a16:creationId xmlns:a16="http://schemas.microsoft.com/office/drawing/2014/main" id="{B065E30E-1618-EBA4-17F3-F76F8E0DF794}"/>
                </a:ext>
              </a:extLst>
            </p:cNvPr>
            <p:cNvSpPr/>
            <p:nvPr/>
          </p:nvSpPr>
          <p:spPr>
            <a:xfrm>
              <a:off x="2520886" y="1603036"/>
              <a:ext cx="1000201" cy="814047"/>
            </a:xfrm>
            <a:custGeom>
              <a:avLst/>
              <a:gdLst>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365760 w 567690"/>
                <a:gd name="connsiteY4" fmla="*/ 432435 h 466725"/>
                <a:gd name="connsiteX5" fmla="*/ 247650 w 567690"/>
                <a:gd name="connsiteY5" fmla="*/ 466725 h 466725"/>
                <a:gd name="connsiteX6" fmla="*/ 205740 w 567690"/>
                <a:gd name="connsiteY6" fmla="*/ 415290 h 466725"/>
                <a:gd name="connsiteX7" fmla="*/ 45720 w 567690"/>
                <a:gd name="connsiteY7" fmla="*/ 462915 h 466725"/>
                <a:gd name="connsiteX8" fmla="*/ 0 w 567690"/>
                <a:gd name="connsiteY8" fmla="*/ 367665 h 466725"/>
                <a:gd name="connsiteX0" fmla="*/ 0 w 567690"/>
                <a:gd name="connsiteY0" fmla="*/ 367665 h 466725"/>
                <a:gd name="connsiteX1" fmla="*/ 388620 w 567690"/>
                <a:gd name="connsiteY1" fmla="*/ 0 h 466725"/>
                <a:gd name="connsiteX2" fmla="*/ 567690 w 567690"/>
                <a:gd name="connsiteY2" fmla="*/ 312420 h 466725"/>
                <a:gd name="connsiteX3" fmla="*/ 379095 w 567690"/>
                <a:gd name="connsiteY3" fmla="*/ 363855 h 466725"/>
                <a:gd name="connsiteX4" fmla="*/ 247650 w 567690"/>
                <a:gd name="connsiteY4" fmla="*/ 466725 h 466725"/>
                <a:gd name="connsiteX5" fmla="*/ 205740 w 567690"/>
                <a:gd name="connsiteY5" fmla="*/ 415290 h 466725"/>
                <a:gd name="connsiteX6" fmla="*/ 45720 w 567690"/>
                <a:gd name="connsiteY6" fmla="*/ 462915 h 466725"/>
                <a:gd name="connsiteX7" fmla="*/ 0 w 567690"/>
                <a:gd name="connsiteY7" fmla="*/ 367665 h 466725"/>
                <a:gd name="connsiteX0" fmla="*/ 0 w 567690"/>
                <a:gd name="connsiteY0" fmla="*/ 367665 h 462915"/>
                <a:gd name="connsiteX1" fmla="*/ 388620 w 567690"/>
                <a:gd name="connsiteY1" fmla="*/ 0 h 462915"/>
                <a:gd name="connsiteX2" fmla="*/ 567690 w 567690"/>
                <a:gd name="connsiteY2" fmla="*/ 312420 h 462915"/>
                <a:gd name="connsiteX3" fmla="*/ 379095 w 567690"/>
                <a:gd name="connsiteY3" fmla="*/ 363855 h 462915"/>
                <a:gd name="connsiteX4" fmla="*/ 205740 w 567690"/>
                <a:gd name="connsiteY4" fmla="*/ 415290 h 462915"/>
                <a:gd name="connsiteX5" fmla="*/ 45720 w 567690"/>
                <a:gd name="connsiteY5" fmla="*/ 462915 h 462915"/>
                <a:gd name="connsiteX6" fmla="*/ 0 w 567690"/>
                <a:gd name="connsiteY6" fmla="*/ 367665 h 462915"/>
                <a:gd name="connsiteX0" fmla="*/ 0 w 565523"/>
                <a:gd name="connsiteY0" fmla="*/ 367665 h 462915"/>
                <a:gd name="connsiteX1" fmla="*/ 388620 w 565523"/>
                <a:gd name="connsiteY1" fmla="*/ 0 h 462915"/>
                <a:gd name="connsiteX2" fmla="*/ 565523 w 565523"/>
                <a:gd name="connsiteY2" fmla="*/ 302670 h 462915"/>
                <a:gd name="connsiteX3" fmla="*/ 379095 w 565523"/>
                <a:gd name="connsiteY3" fmla="*/ 363855 h 462915"/>
                <a:gd name="connsiteX4" fmla="*/ 205740 w 565523"/>
                <a:gd name="connsiteY4" fmla="*/ 415290 h 462915"/>
                <a:gd name="connsiteX5" fmla="*/ 45720 w 565523"/>
                <a:gd name="connsiteY5" fmla="*/ 462915 h 462915"/>
                <a:gd name="connsiteX6" fmla="*/ 0 w 565523"/>
                <a:gd name="connsiteY6" fmla="*/ 367665 h 462915"/>
                <a:gd name="connsiteX0" fmla="*/ 0 w 568773"/>
                <a:gd name="connsiteY0" fmla="*/ 367665 h 462915"/>
                <a:gd name="connsiteX1" fmla="*/ 388620 w 568773"/>
                <a:gd name="connsiteY1" fmla="*/ 0 h 462915"/>
                <a:gd name="connsiteX2" fmla="*/ 568773 w 568773"/>
                <a:gd name="connsiteY2" fmla="*/ 308086 h 462915"/>
                <a:gd name="connsiteX3" fmla="*/ 379095 w 568773"/>
                <a:gd name="connsiteY3" fmla="*/ 363855 h 462915"/>
                <a:gd name="connsiteX4" fmla="*/ 205740 w 568773"/>
                <a:gd name="connsiteY4" fmla="*/ 415290 h 462915"/>
                <a:gd name="connsiteX5" fmla="*/ 45720 w 568773"/>
                <a:gd name="connsiteY5" fmla="*/ 462915 h 462915"/>
                <a:gd name="connsiteX6" fmla="*/ 0 w 568773"/>
                <a:gd name="connsiteY6" fmla="*/ 367665 h 46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73" h="462915">
                  <a:moveTo>
                    <a:pt x="0" y="367665"/>
                  </a:moveTo>
                  <a:lnTo>
                    <a:pt x="388620" y="0"/>
                  </a:lnTo>
                  <a:lnTo>
                    <a:pt x="568773" y="308086"/>
                  </a:lnTo>
                  <a:lnTo>
                    <a:pt x="379095" y="363855"/>
                  </a:lnTo>
                  <a:lnTo>
                    <a:pt x="205740" y="415290"/>
                  </a:lnTo>
                  <a:lnTo>
                    <a:pt x="45720" y="462915"/>
                  </a:lnTo>
                  <a:lnTo>
                    <a:pt x="0" y="367665"/>
                  </a:lnTo>
                  <a:close/>
                </a:path>
              </a:pathLst>
            </a:custGeom>
            <a:gradFill flip="none" rotWithShape="1">
              <a:gsLst>
                <a:gs pos="0">
                  <a:srgbClr val="17D7AE"/>
                </a:gs>
                <a:gs pos="74000">
                  <a:srgbClr val="12A686"/>
                </a:gs>
                <a:gs pos="83000">
                  <a:srgbClr val="12A686"/>
                </a:gs>
                <a:gs pos="100000">
                  <a:srgbClr val="0E8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5" name="Graphic 72" descr="Megaphone outline">
              <a:extLst>
                <a:ext uri="{FF2B5EF4-FFF2-40B4-BE49-F238E27FC236}">
                  <a16:creationId xmlns:a16="http://schemas.microsoft.com/office/drawing/2014/main" id="{9FB96320-ED2B-62EE-62D3-D4F050BABA37}"/>
                </a:ext>
              </a:extLst>
            </p:cNvPr>
            <p:cNvSpPr/>
            <p:nvPr/>
          </p:nvSpPr>
          <p:spPr>
            <a:xfrm>
              <a:off x="2513650" y="1598225"/>
              <a:ext cx="1019770" cy="828527"/>
            </a:xfrm>
            <a:custGeom>
              <a:avLst/>
              <a:gdLst>
                <a:gd name="connsiteX0" fmla="*/ 576733 w 579901"/>
                <a:gd name="connsiteY0" fmla="*/ 292163 h 471149"/>
                <a:gd name="connsiteX1" fmla="*/ 414054 w 579901"/>
                <a:gd name="connsiteY1" fmla="*/ 10388 h 471149"/>
                <a:gd name="connsiteX2" fmla="*/ 397687 w 579901"/>
                <a:gd name="connsiteY2" fmla="*/ 145 h 471149"/>
                <a:gd name="connsiteX3" fmla="*/ 380318 w 579901"/>
                <a:gd name="connsiteY3" fmla="*/ 6174 h 471149"/>
                <a:gd name="connsiteX4" fmla="*/ 49283 w 579901"/>
                <a:gd name="connsiteY4" fmla="*/ 325569 h 471149"/>
                <a:gd name="connsiteX5" fmla="*/ 0 w 579901"/>
                <a:gd name="connsiteY5" fmla="*/ 372789 h 471149"/>
                <a:gd name="connsiteX6" fmla="*/ 56760 w 579901"/>
                <a:gd name="connsiteY6" fmla="*/ 471150 h 471149"/>
                <a:gd name="connsiteX7" fmla="*/ 121978 w 579901"/>
                <a:gd name="connsiteY7" fmla="*/ 450832 h 471149"/>
                <a:gd name="connsiteX8" fmla="*/ 214266 w 579901"/>
                <a:gd name="connsiteY8" fmla="*/ 424662 h 471149"/>
                <a:gd name="connsiteX9" fmla="*/ 212072 w 579901"/>
                <a:gd name="connsiteY9" fmla="*/ 426674 h 471149"/>
                <a:gd name="connsiteX10" fmla="*/ 252107 w 579901"/>
                <a:gd name="connsiteY10" fmla="*/ 470864 h 471149"/>
                <a:gd name="connsiteX11" fmla="*/ 378562 w 579901"/>
                <a:gd name="connsiteY11" fmla="*/ 435922 h 471149"/>
                <a:gd name="connsiteX12" fmla="*/ 390268 w 579901"/>
                <a:gd name="connsiteY12" fmla="*/ 376184 h 471149"/>
                <a:gd name="connsiteX13" fmla="*/ 387254 w 579901"/>
                <a:gd name="connsiteY13" fmla="*/ 375598 h 471149"/>
                <a:gd name="connsiteX14" fmla="*/ 564427 w 579901"/>
                <a:gd name="connsiteY14" fmla="*/ 325350 h 471149"/>
                <a:gd name="connsiteX15" fmla="*/ 565246 w 579901"/>
                <a:gd name="connsiteY15" fmla="*/ 325064 h 471149"/>
                <a:gd name="connsiteX16" fmla="*/ 578825 w 579901"/>
                <a:gd name="connsiteY16" fmla="*/ 310132 h 471149"/>
                <a:gd name="connsiteX17" fmla="*/ 576733 w 579901"/>
                <a:gd name="connsiteY17" fmla="*/ 292163 h 471149"/>
                <a:gd name="connsiteX18" fmla="*/ 18408 w 579901"/>
                <a:gd name="connsiteY18" fmla="*/ 375423 h 471149"/>
                <a:gd name="connsiteX19" fmla="*/ 52883 w 579901"/>
                <a:gd name="connsiteY19" fmla="*/ 342382 h 471149"/>
                <a:gd name="connsiteX20" fmla="*/ 108948 w 579901"/>
                <a:gd name="connsiteY20" fmla="*/ 439558 h 471149"/>
                <a:gd name="connsiteX21" fmla="*/ 63586 w 579901"/>
                <a:gd name="connsiteY21" fmla="*/ 453700 h 471149"/>
                <a:gd name="connsiteX22" fmla="*/ 365934 w 579901"/>
                <a:gd name="connsiteY22" fmla="*/ 424230 h 471149"/>
                <a:gd name="connsiteX23" fmla="*/ 256921 w 579901"/>
                <a:gd name="connsiteY23" fmla="*/ 454366 h 471149"/>
                <a:gd name="connsiteX24" fmla="*/ 226763 w 579901"/>
                <a:gd name="connsiteY24" fmla="*/ 421113 h 471149"/>
                <a:gd name="connsiteX25" fmla="*/ 374780 w 579901"/>
                <a:gd name="connsiteY25" fmla="*/ 379132 h 471149"/>
                <a:gd name="connsiteX26" fmla="*/ 564858 w 579901"/>
                <a:gd name="connsiteY26" fmla="*/ 305742 h 471149"/>
                <a:gd name="connsiteX27" fmla="*/ 559942 w 579901"/>
                <a:gd name="connsiteY27" fmla="*/ 311412 h 471149"/>
                <a:gd name="connsiteX28" fmla="*/ 123339 w 579901"/>
                <a:gd name="connsiteY28" fmla="*/ 435227 h 471149"/>
                <a:gd name="connsiteX29" fmla="*/ 63755 w 579901"/>
                <a:gd name="connsiteY29" fmla="*/ 331934 h 471149"/>
                <a:gd name="connsiteX30" fmla="*/ 390568 w 579901"/>
                <a:gd name="connsiteY30" fmla="*/ 16600 h 471149"/>
                <a:gd name="connsiteX31" fmla="*/ 396092 w 579901"/>
                <a:gd name="connsiteY31" fmla="*/ 14668 h 471149"/>
                <a:gd name="connsiteX32" fmla="*/ 401550 w 579901"/>
                <a:gd name="connsiteY32" fmla="*/ 17983 h 471149"/>
                <a:gd name="connsiteX33" fmla="*/ 564229 w 579901"/>
                <a:gd name="connsiteY33" fmla="*/ 299750 h 471149"/>
                <a:gd name="connsiteX34" fmla="*/ 564858 w 579901"/>
                <a:gd name="connsiteY34" fmla="*/ 305742 h 47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901" h="471149">
                  <a:moveTo>
                    <a:pt x="576733" y="292163"/>
                  </a:moveTo>
                  <a:lnTo>
                    <a:pt x="414054" y="10388"/>
                  </a:lnTo>
                  <a:cubicBezTo>
                    <a:pt x="410448" y="4655"/>
                    <a:pt x="404420" y="883"/>
                    <a:pt x="397687" y="145"/>
                  </a:cubicBezTo>
                  <a:cubicBezTo>
                    <a:pt x="391280" y="-611"/>
                    <a:pt x="384879" y="1610"/>
                    <a:pt x="380318" y="6174"/>
                  </a:cubicBezTo>
                  <a:lnTo>
                    <a:pt x="49283" y="325569"/>
                  </a:lnTo>
                  <a:lnTo>
                    <a:pt x="0" y="372789"/>
                  </a:lnTo>
                  <a:lnTo>
                    <a:pt x="56760" y="471150"/>
                  </a:lnTo>
                  <a:lnTo>
                    <a:pt x="121978" y="450832"/>
                  </a:lnTo>
                  <a:lnTo>
                    <a:pt x="214266" y="424662"/>
                  </a:lnTo>
                  <a:lnTo>
                    <a:pt x="212072" y="426674"/>
                  </a:lnTo>
                  <a:lnTo>
                    <a:pt x="252107" y="470864"/>
                  </a:lnTo>
                  <a:lnTo>
                    <a:pt x="378562" y="435922"/>
                  </a:lnTo>
                  <a:lnTo>
                    <a:pt x="390268" y="376184"/>
                  </a:lnTo>
                  <a:lnTo>
                    <a:pt x="387254" y="375598"/>
                  </a:lnTo>
                  <a:lnTo>
                    <a:pt x="564427" y="325350"/>
                  </a:lnTo>
                  <a:lnTo>
                    <a:pt x="565246" y="325064"/>
                  </a:lnTo>
                  <a:cubicBezTo>
                    <a:pt x="571730" y="322300"/>
                    <a:pt x="576687" y="316848"/>
                    <a:pt x="578825" y="310132"/>
                  </a:cubicBezTo>
                  <a:cubicBezTo>
                    <a:pt x="580798" y="304125"/>
                    <a:pt x="580034" y="297555"/>
                    <a:pt x="576733" y="292163"/>
                  </a:cubicBezTo>
                  <a:close/>
                  <a:moveTo>
                    <a:pt x="18408" y="375423"/>
                  </a:moveTo>
                  <a:lnTo>
                    <a:pt x="52883" y="342382"/>
                  </a:lnTo>
                  <a:lnTo>
                    <a:pt x="108948" y="439558"/>
                  </a:lnTo>
                  <a:lnTo>
                    <a:pt x="63586" y="453700"/>
                  </a:lnTo>
                  <a:close/>
                  <a:moveTo>
                    <a:pt x="365934" y="424230"/>
                  </a:moveTo>
                  <a:lnTo>
                    <a:pt x="256921" y="454366"/>
                  </a:lnTo>
                  <a:lnTo>
                    <a:pt x="226763" y="421113"/>
                  </a:lnTo>
                  <a:lnTo>
                    <a:pt x="374780" y="379132"/>
                  </a:lnTo>
                  <a:close/>
                  <a:moveTo>
                    <a:pt x="564858" y="305742"/>
                  </a:moveTo>
                  <a:cubicBezTo>
                    <a:pt x="564076" y="308232"/>
                    <a:pt x="562295" y="310285"/>
                    <a:pt x="559942" y="311412"/>
                  </a:cubicBezTo>
                  <a:lnTo>
                    <a:pt x="123339" y="435227"/>
                  </a:lnTo>
                  <a:lnTo>
                    <a:pt x="63755" y="331934"/>
                  </a:lnTo>
                  <a:lnTo>
                    <a:pt x="390568" y="16600"/>
                  </a:lnTo>
                  <a:cubicBezTo>
                    <a:pt x="392012" y="15137"/>
                    <a:pt x="394052" y="14424"/>
                    <a:pt x="396092" y="14668"/>
                  </a:cubicBezTo>
                  <a:cubicBezTo>
                    <a:pt x="398312" y="14911"/>
                    <a:pt x="400311" y="16125"/>
                    <a:pt x="401550" y="17983"/>
                  </a:cubicBezTo>
                  <a:lnTo>
                    <a:pt x="564229" y="299750"/>
                  </a:lnTo>
                  <a:cubicBezTo>
                    <a:pt x="565313" y="301556"/>
                    <a:pt x="565544" y="303750"/>
                    <a:pt x="564858" y="305742"/>
                  </a:cubicBezTo>
                  <a:close/>
                </a:path>
              </a:pathLst>
            </a:custGeom>
            <a:solidFill>
              <a:schemeClr val="tx1">
                <a:lumMod val="75000"/>
              </a:schemeClr>
            </a:solidFill>
            <a:ln w="19050" cap="flat">
              <a:noFill/>
              <a:prstDash val="solid"/>
              <a:miter/>
            </a:ln>
            <a:effectLst/>
          </p:spPr>
          <p:txBody>
            <a:bodyPr rtlCol="0" anchor="ctr"/>
            <a:lstStyle/>
            <a:p>
              <a:endParaRPr lang="en-DK" dirty="0"/>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1">
            <a:extLst>
              <a:ext uri="{FF2B5EF4-FFF2-40B4-BE49-F238E27FC236}">
                <a16:creationId xmlns:a16="http://schemas.microsoft.com/office/drawing/2014/main" id="{F65C1253-24DD-85DE-B393-A157F91557BD}"/>
              </a:ext>
            </a:extLst>
          </p:cNvPr>
          <p:cNvSpPr txBox="1"/>
          <p:nvPr/>
        </p:nvSpPr>
        <p:spPr bwMode="auto">
          <a:xfrm>
            <a:off x="1158874" y="5794186"/>
            <a:ext cx="9786627" cy="707886"/>
          </a:xfrm>
          <a:prstGeom prst="rect">
            <a:avLst/>
          </a:prstGeom>
          <a:noFill/>
        </p:spPr>
        <p:txBody>
          <a:bodyPr wrap="square">
            <a:spAutoFit/>
          </a:bodyPr>
          <a:lstStyle/>
          <a:p>
            <a:pPr marL="0" marR="0" lvl="1" indent="0" algn="ctr" defTabSz="457200" rtl="0" eaLnBrk="0" fontAlgn="base" latinLnBrk="0" hangingPunct="0">
              <a:lnSpc>
                <a:spcPct val="100000"/>
              </a:lnSpc>
              <a:spcBef>
                <a:spcPct val="0"/>
              </a:spcBef>
              <a:spcAft>
                <a:spcPct val="0"/>
              </a:spcAft>
              <a:buClrTx/>
              <a:buSzTx/>
              <a:buFontTx/>
              <a:buNone/>
              <a:tabLst/>
              <a:defRPr/>
            </a:pPr>
            <a:r>
              <a:rPr lang="da-DK" sz="2000" spc="30" dirty="0">
                <a:solidFill>
                  <a:schemeClr val="tx2"/>
                </a:solidFill>
                <a:latin typeface="Source Sans Pro" panose="020B0503030403020204" pitchFamily="34" charset="0"/>
                <a:ea typeface="Source Sans Pro" panose="020B0503030403020204" pitchFamily="34" charset="0"/>
              </a:rPr>
              <a:t>Hvis du er korttursstyrmand i et rofarvand, hvor I jævnligt lægger til andre steder end ved roklubben, bør din klub gennemgå det supplerende materiale om fortøjning.</a:t>
            </a:r>
          </a:p>
        </p:txBody>
      </p:sp>
      <p:grpSp>
        <p:nvGrpSpPr>
          <p:cNvPr id="13" name="Group 35">
            <a:extLst>
              <a:ext uri="{FF2B5EF4-FFF2-40B4-BE49-F238E27FC236}">
                <a16:creationId xmlns:a16="http://schemas.microsoft.com/office/drawing/2014/main" id="{3FD8806C-9D4D-4DA2-9055-2A3308312066}"/>
              </a:ext>
            </a:extLst>
          </p:cNvPr>
          <p:cNvGrpSpPr>
            <a:grpSpLocks/>
          </p:cNvGrpSpPr>
          <p:nvPr/>
        </p:nvGrpSpPr>
        <p:grpSpPr bwMode="auto">
          <a:xfrm>
            <a:off x="554182" y="284400"/>
            <a:ext cx="11083636" cy="1019175"/>
            <a:chOff x="-152307" y="655461"/>
            <a:chExt cx="12191818" cy="1019655"/>
          </a:xfrm>
        </p:grpSpPr>
        <p:sp>
          <p:nvSpPr>
            <p:cNvPr id="14" name="TextBox 31">
              <a:extLst>
                <a:ext uri="{FF2B5EF4-FFF2-40B4-BE49-F238E27FC236}">
                  <a16:creationId xmlns:a16="http://schemas.microsoft.com/office/drawing/2014/main" id="{FBA446B9-D0B9-4A2D-B085-AB4A98905164}"/>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Fortøjning til bro eller ponton</a:t>
              </a:r>
            </a:p>
          </p:txBody>
        </p:sp>
        <p:cxnSp>
          <p:nvCxnSpPr>
            <p:cNvPr id="15" name="Straight Connector 33">
              <a:extLst>
                <a:ext uri="{FF2B5EF4-FFF2-40B4-BE49-F238E27FC236}">
                  <a16:creationId xmlns:a16="http://schemas.microsoft.com/office/drawing/2014/main" id="{7973F9B8-9676-4569-AAF8-9C3B8580A967}"/>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16" name="TextBox 32">
              <a:extLst>
                <a:ext uri="{FF2B5EF4-FFF2-40B4-BE49-F238E27FC236}">
                  <a16:creationId xmlns:a16="http://schemas.microsoft.com/office/drawing/2014/main" id="{D372A6A2-D048-4560-88DE-E5B05EB85233}"/>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None/>
              </a:pPr>
              <a:r>
                <a:rPr lang="da-DK" altLang="da-DK" sz="1600" dirty="0">
                  <a:latin typeface="Source Sans Pro" panose="020B0503030403020204" pitchFamily="34" charset="0"/>
                  <a:cs typeface="Source Sans Pro" panose="020B0503030403020204" pitchFamily="34" charset="0"/>
                </a:rPr>
                <a:t>Korrekt fortøjning forebygger skader på båden</a:t>
              </a:r>
            </a:p>
          </p:txBody>
        </p:sp>
      </p:grpSp>
      <p:pic>
        <p:nvPicPr>
          <p:cNvPr id="20" name="Picture 16">
            <a:extLst>
              <a:ext uri="{FF2B5EF4-FFF2-40B4-BE49-F238E27FC236}">
                <a16:creationId xmlns:a16="http://schemas.microsoft.com/office/drawing/2014/main" id="{035375E0-2FF8-130F-9620-743CA7AB60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240" y="3920787"/>
            <a:ext cx="5400000" cy="113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a:extLst>
              <a:ext uri="{FF2B5EF4-FFF2-40B4-BE49-F238E27FC236}">
                <a16:creationId xmlns:a16="http://schemas.microsoft.com/office/drawing/2014/main" id="{1702046A-46CE-F715-7EDF-8210A59A8EA0}"/>
              </a:ext>
            </a:extLst>
          </p:cNvPr>
          <p:cNvSpPr txBox="1">
            <a:spLocks/>
          </p:cNvSpPr>
          <p:nvPr/>
        </p:nvSpPr>
        <p:spPr bwMode="auto">
          <a:xfrm>
            <a:off x="437239" y="2263566"/>
            <a:ext cx="11317521" cy="758281"/>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ts val="600"/>
              </a:spcBef>
              <a:spcAft>
                <a:spcPct val="0"/>
              </a:spcAft>
              <a:buClr>
                <a:srgbClr val="4F81BD"/>
              </a:buClr>
              <a:buSzPct val="75000"/>
              <a:tabLst/>
              <a:defRPr/>
            </a:pPr>
            <a:r>
              <a:rPr lang="da-DK" sz="2000" spc="30" dirty="0">
                <a:solidFill>
                  <a:schemeClr val="tx2"/>
                </a:solidFill>
                <a:latin typeface="Source Sans Pro" panose="020B0503030403020204" pitchFamily="34" charset="0"/>
                <a:ea typeface="Source Sans Pro" panose="020B0503030403020204" pitchFamily="34" charset="0"/>
              </a:rPr>
              <a:t>Se supplerende materiale om fortøjning på roning.dk</a:t>
            </a:r>
            <a:endPar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a:p>
            <a:pPr marL="0" marR="0" lvl="0" indent="0" algn="ctr" defTabSz="914400" rtl="0" eaLnBrk="1" fontAlgn="base" latinLnBrk="0" hangingPunct="1">
              <a:lnSpc>
                <a:spcPct val="100000"/>
              </a:lnSpc>
              <a:spcBef>
                <a:spcPts val="600"/>
              </a:spcBef>
              <a:spcAft>
                <a:spcPct val="0"/>
              </a:spcAft>
              <a:buClr>
                <a:srgbClr val="4F81BD"/>
              </a:buClr>
              <a:buSzPct val="75000"/>
              <a:tabLst/>
              <a:defRPr/>
            </a:pPr>
            <a:r>
              <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rPr>
              <a:t>www.roning.dk </a:t>
            </a:r>
            <a:r>
              <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sym typeface="Wingdings" panose="05000000000000000000" pitchFamily="2" charset="2"/>
              </a:rPr>
              <a:t> Kerneydelser  Korttursstyrmandsuddannelse  Tovværk, knob og fortøjning</a:t>
            </a:r>
            <a:endParaRPr kumimoji="0" lang="da-DK" sz="2000" b="1" i="0"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endParaRPr>
          </a:p>
        </p:txBody>
      </p:sp>
      <p:pic>
        <p:nvPicPr>
          <p:cNvPr id="33" name="Picture 17">
            <a:extLst>
              <a:ext uri="{FF2B5EF4-FFF2-40B4-BE49-F238E27FC236}">
                <a16:creationId xmlns:a16="http://schemas.microsoft.com/office/drawing/2014/main" id="{56DE8927-6AE9-191F-BFF2-CC00336F50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4761" y="3919761"/>
            <a:ext cx="5400000" cy="113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3">
            <a:extLst>
              <a:ext uri="{FF2B5EF4-FFF2-40B4-BE49-F238E27FC236}">
                <a16:creationId xmlns:a16="http://schemas.microsoft.com/office/drawing/2014/main" id="{46572EDB-6F58-8B4B-FD66-D2C4DF4EC08C}"/>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7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1">
            <a:extLst>
              <a:ext uri="{FF2B5EF4-FFF2-40B4-BE49-F238E27FC236}">
                <a16:creationId xmlns:a16="http://schemas.microsoft.com/office/drawing/2014/main" id="{FF105380-73B8-047F-C5D6-DF4347D6105B}"/>
              </a:ext>
            </a:extLst>
          </p:cNvPr>
          <p:cNvSpPr txBox="1"/>
          <p:nvPr/>
        </p:nvSpPr>
        <p:spPr bwMode="auto">
          <a:xfrm>
            <a:off x="1158874" y="6024586"/>
            <a:ext cx="9786627" cy="646331"/>
          </a:xfrm>
          <a:prstGeom prst="rect">
            <a:avLst/>
          </a:prstGeom>
          <a:noFill/>
        </p:spPr>
        <p:txBody>
          <a:bodyPr wrap="square">
            <a:spAutoFit/>
          </a:bodyPr>
          <a:lstStyle>
            <a:defPPr>
              <a:defRPr lang="en-US"/>
            </a:defPPr>
            <a:lvl1pPr algn="ctr" eaLnBrk="1" fontAlgn="auto" hangingPunct="1">
              <a:spcBef>
                <a:spcPts val="0"/>
              </a:spcBef>
              <a:spcAft>
                <a:spcPts val="0"/>
              </a:spcAft>
              <a:defRPr sz="2000">
                <a:solidFill>
                  <a:schemeClr val="tx2"/>
                </a:solidFill>
                <a:latin typeface="Source Sans Pro" panose="020B0503030403020204" pitchFamily="34" charset="0"/>
                <a:cs typeface="Source Sans Pro" panose="020B0503030403020204" pitchFamily="34" charset="0"/>
              </a:defRPr>
            </a:lvl1pPr>
          </a:lstStyle>
          <a:p>
            <a:r>
              <a:rPr lang="da-DK" dirty="0"/>
              <a:t>At være styrmand er både et privilegium og </a:t>
            </a:r>
          </a:p>
          <a:p>
            <a:r>
              <a:rPr lang="da-DK" dirty="0"/>
              <a:t>et vigtigt og værdsat bidrag til din roklub og dine rokammerater.</a:t>
            </a:r>
          </a:p>
        </p:txBody>
      </p:sp>
      <p:sp>
        <p:nvSpPr>
          <p:cNvPr id="82" name="TextBox 31">
            <a:extLst>
              <a:ext uri="{FF2B5EF4-FFF2-40B4-BE49-F238E27FC236}">
                <a16:creationId xmlns:a16="http://schemas.microsoft.com/office/drawing/2014/main" id="{CF04CB2C-0858-4805-9ADD-2E44D9D9E9DF}"/>
              </a:ext>
            </a:extLst>
          </p:cNvPr>
          <p:cNvSpPr txBox="1"/>
          <p:nvPr/>
        </p:nvSpPr>
        <p:spPr bwMode="auto">
          <a:xfrm>
            <a:off x="8710188" y="1596643"/>
            <a:ext cx="1905621" cy="348557"/>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Efter turen</a:t>
            </a:r>
          </a:p>
        </p:txBody>
      </p:sp>
      <p:sp>
        <p:nvSpPr>
          <p:cNvPr id="83" name="TextBox 31">
            <a:extLst>
              <a:ext uri="{FF2B5EF4-FFF2-40B4-BE49-F238E27FC236}">
                <a16:creationId xmlns:a16="http://schemas.microsoft.com/office/drawing/2014/main" id="{C747A0C8-D1CD-4270-9876-2F7E582BC2B4}"/>
              </a:ext>
            </a:extLst>
          </p:cNvPr>
          <p:cNvSpPr txBox="1"/>
          <p:nvPr/>
        </p:nvSpPr>
        <p:spPr bwMode="auto">
          <a:xfrm>
            <a:off x="1119479" y="1596643"/>
            <a:ext cx="1779976" cy="348557"/>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Inden turen</a:t>
            </a:r>
          </a:p>
        </p:txBody>
      </p:sp>
      <p:sp>
        <p:nvSpPr>
          <p:cNvPr id="84" name="TextBox 31">
            <a:extLst>
              <a:ext uri="{FF2B5EF4-FFF2-40B4-BE49-F238E27FC236}">
                <a16:creationId xmlns:a16="http://schemas.microsoft.com/office/drawing/2014/main" id="{6D89C129-179E-41E5-A36C-0B55C67D5C60}"/>
              </a:ext>
            </a:extLst>
          </p:cNvPr>
          <p:cNvSpPr txBox="1"/>
          <p:nvPr/>
        </p:nvSpPr>
        <p:spPr bwMode="auto">
          <a:xfrm>
            <a:off x="5205617" y="1624383"/>
            <a:ext cx="1779976" cy="348557"/>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b="1" spc="30" dirty="0">
                <a:solidFill>
                  <a:schemeClr val="tx2"/>
                </a:solidFill>
                <a:latin typeface="Source Sans Pro" panose="020B0503030403020204" pitchFamily="34" charset="0"/>
                <a:ea typeface="Source Sans Pro" panose="020B0503030403020204" pitchFamily="34" charset="0"/>
              </a:rPr>
              <a:t>Under turen</a:t>
            </a:r>
          </a:p>
        </p:txBody>
      </p:sp>
      <p:cxnSp>
        <p:nvCxnSpPr>
          <p:cNvPr id="3" name="Straight Connector 33">
            <a:extLst>
              <a:ext uri="{FF2B5EF4-FFF2-40B4-BE49-F238E27FC236}">
                <a16:creationId xmlns:a16="http://schemas.microsoft.com/office/drawing/2014/main" id="{1C05A999-3CD1-0A72-6111-C286275151FA}"/>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aphicFrame>
        <p:nvGraphicFramePr>
          <p:cNvPr id="4" name="Tabel 4">
            <a:extLst>
              <a:ext uri="{FF2B5EF4-FFF2-40B4-BE49-F238E27FC236}">
                <a16:creationId xmlns:a16="http://schemas.microsoft.com/office/drawing/2014/main" id="{DA4DC54D-66D6-775D-9494-7249B8FCFF1B}"/>
              </a:ext>
            </a:extLst>
          </p:cNvPr>
          <p:cNvGraphicFramePr>
            <a:graphicFrameLocks noGrp="1"/>
          </p:cNvGraphicFramePr>
          <p:nvPr>
            <p:extLst>
              <p:ext uri="{D42A27DB-BD31-4B8C-83A1-F6EECF244321}">
                <p14:modId xmlns:p14="http://schemas.microsoft.com/office/powerpoint/2010/main" val="1043795297"/>
              </p:ext>
            </p:extLst>
          </p:nvPr>
        </p:nvGraphicFramePr>
        <p:xfrm>
          <a:off x="593293" y="1976482"/>
          <a:ext cx="11004624" cy="3535680"/>
        </p:xfrm>
        <a:graphic>
          <a:graphicData uri="http://schemas.openxmlformats.org/drawingml/2006/table">
            <a:tbl>
              <a:tblPr firstRow="1" bandRow="1">
                <a:tableStyleId>{5C22544A-7EE6-4342-B048-85BDC9FD1C3A}</a:tableStyleId>
              </a:tblPr>
              <a:tblGrid>
                <a:gridCol w="3668208">
                  <a:extLst>
                    <a:ext uri="{9D8B030D-6E8A-4147-A177-3AD203B41FA5}">
                      <a16:colId xmlns:a16="http://schemas.microsoft.com/office/drawing/2014/main" val="738709750"/>
                    </a:ext>
                  </a:extLst>
                </a:gridCol>
                <a:gridCol w="3668208">
                  <a:extLst>
                    <a:ext uri="{9D8B030D-6E8A-4147-A177-3AD203B41FA5}">
                      <a16:colId xmlns:a16="http://schemas.microsoft.com/office/drawing/2014/main" val="348781973"/>
                    </a:ext>
                  </a:extLst>
                </a:gridCol>
                <a:gridCol w="3668208">
                  <a:extLst>
                    <a:ext uri="{9D8B030D-6E8A-4147-A177-3AD203B41FA5}">
                      <a16:colId xmlns:a16="http://schemas.microsoft.com/office/drawing/2014/main" val="375348812"/>
                    </a:ext>
                  </a:extLst>
                </a:gridCol>
              </a:tblGrid>
              <a:tr h="1962697">
                <a:tc>
                  <a:txBody>
                    <a:bodyPr/>
                    <a:lstStyle/>
                    <a:p>
                      <a:pPr marL="285750" indent="-285750" algn="l">
                        <a:buClr>
                          <a:srgbClr val="E14F13"/>
                        </a:buClr>
                        <a:buSzPct val="145000"/>
                        <a:buFont typeface="Wingdings" panose="05000000000000000000" pitchFamily="2" charset="2"/>
                        <a:buChar char="ü"/>
                      </a:pPr>
                      <a:r>
                        <a:rPr lang="da-DK" b="0" dirty="0">
                          <a:solidFill>
                            <a:sysClr val="windowText" lastClr="000000"/>
                          </a:solidFill>
                          <a:latin typeface="Source Sans Pro" panose="020B0503030403020204" pitchFamily="34" charset="0"/>
                        </a:rPr>
                        <a:t>Være orienteret om vejret</a:t>
                      </a:r>
                      <a:br>
                        <a:rPr lang="da-DK" b="0" dirty="0">
                          <a:solidFill>
                            <a:sysClr val="windowText" lastClr="000000"/>
                          </a:solidFill>
                          <a:latin typeface="Source Sans Pro" panose="020B0503030403020204" pitchFamily="34" charset="0"/>
                        </a:rPr>
                      </a:br>
                      <a:endParaRPr lang="da-DK" b="0" dirty="0">
                        <a:solidFill>
                          <a:sysClr val="windowText" lastClr="000000"/>
                        </a:solidFill>
                        <a:latin typeface="Source Sans Pro" panose="020B0503030403020204" pitchFamily="34" charset="0"/>
                      </a:endParaRPr>
                    </a:p>
                    <a:p>
                      <a:pPr marL="285750" indent="-285750" algn="l">
                        <a:buClr>
                          <a:srgbClr val="E14F13"/>
                        </a:buClr>
                        <a:buSzPct val="145000"/>
                        <a:buFont typeface="Wingdings" panose="05000000000000000000" pitchFamily="2" charset="2"/>
                        <a:buChar char="ü"/>
                      </a:pPr>
                      <a:r>
                        <a:rPr lang="da-DK" b="0" dirty="0">
                          <a:solidFill>
                            <a:sysClr val="windowText" lastClr="000000"/>
                          </a:solidFill>
                          <a:latin typeface="Source Sans Pro" panose="020B0503030403020204" pitchFamily="34" charset="0"/>
                        </a:rPr>
                        <a:t>Kontrollere og godkende materiellet </a:t>
                      </a:r>
                      <a:br>
                        <a:rPr lang="da-DK" b="0" dirty="0">
                          <a:solidFill>
                            <a:sysClr val="windowText" lastClr="000000"/>
                          </a:solidFill>
                          <a:latin typeface="Source Sans Pro" panose="020B0503030403020204" pitchFamily="34" charset="0"/>
                        </a:rPr>
                      </a:br>
                      <a:endParaRPr lang="da-DK" b="0" dirty="0">
                        <a:solidFill>
                          <a:sysClr val="windowText" lastClr="000000"/>
                        </a:solidFill>
                        <a:latin typeface="Source Sans Pro" panose="020B0503030403020204" pitchFamily="34" charset="0"/>
                      </a:endParaRPr>
                    </a:p>
                    <a:p>
                      <a:pPr marL="285750" indent="-285750" algn="l">
                        <a:buClr>
                          <a:srgbClr val="E14F13"/>
                        </a:buClr>
                        <a:buSzPct val="145000"/>
                        <a:buFont typeface="Wingdings" panose="05000000000000000000" pitchFamily="2" charset="2"/>
                        <a:buChar char="ü"/>
                      </a:pPr>
                      <a:r>
                        <a:rPr lang="da-DK" altLang="da-DK" b="0" dirty="0">
                          <a:solidFill>
                            <a:schemeClr val="tx2"/>
                          </a:solidFill>
                          <a:latin typeface="Source Sans Pro" panose="020B0503030403020204" pitchFamily="34" charset="0"/>
                        </a:rPr>
                        <a:t>Sikre sig at mandskabets kvalifikationer er tilstrækkelige</a:t>
                      </a:r>
                      <a:br>
                        <a:rPr lang="da-DK" altLang="da-DK" b="0" dirty="0">
                          <a:solidFill>
                            <a:schemeClr val="tx2"/>
                          </a:solidFill>
                          <a:latin typeface="Source Sans Pro" panose="020B0503030403020204" pitchFamily="34" charset="0"/>
                        </a:rPr>
                      </a:br>
                      <a:r>
                        <a:rPr lang="da-DK" altLang="da-DK" sz="1600" b="0" dirty="0">
                          <a:solidFill>
                            <a:schemeClr val="tx1"/>
                          </a:solidFill>
                          <a:latin typeface="Source Sans Pro" panose="020B0503030403020204" pitchFamily="34" charset="0"/>
                          <a:cs typeface="Source Sans Pro" panose="020B0503030403020204" pitchFamily="34" charset="0"/>
                        </a:rPr>
                        <a:t>Svømmefærdigheder, rofærdigheder, kondition, generelt helbred mv.</a:t>
                      </a:r>
                      <a:br>
                        <a:rPr lang="da-DK" altLang="da-DK" sz="1800" b="0" dirty="0">
                          <a:solidFill>
                            <a:schemeClr val="tx1"/>
                          </a:solidFill>
                          <a:latin typeface="Source Sans Pro" panose="020B0503030403020204" pitchFamily="34" charset="0"/>
                          <a:cs typeface="Source Sans Pro" panose="020B0503030403020204" pitchFamily="34" charset="0"/>
                        </a:rPr>
                      </a:br>
                      <a:endParaRPr lang="da-DK" altLang="da-DK" b="0" dirty="0">
                        <a:solidFill>
                          <a:schemeClr val="tx2"/>
                        </a:solidFill>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
                          <a:srgbClr val="E14F13"/>
                        </a:buClr>
                        <a:buSzPct val="145000"/>
                        <a:buFont typeface="Wingdings" panose="05000000000000000000" pitchFamily="2" charset="2"/>
                        <a:buChar char="ü"/>
                        <a:tabLst/>
                        <a:defRPr/>
                      </a:pPr>
                      <a:r>
                        <a:rPr lang="da-DK" b="0" dirty="0">
                          <a:solidFill>
                            <a:sysClr val="windowText" lastClr="000000"/>
                          </a:solidFill>
                          <a:latin typeface="Source Sans Pro" panose="020B0503030403020204" pitchFamily="34" charset="0"/>
                        </a:rPr>
                        <a:t>Skrive turen ud i roprotokollen</a:t>
                      </a:r>
                      <a:br>
                        <a:rPr lang="da-DK" b="0" dirty="0">
                          <a:solidFill>
                            <a:sysClr val="windowText" lastClr="000000"/>
                          </a:solidFill>
                          <a:latin typeface="Source Sans Pro" panose="020B0503030403020204" pitchFamily="34" charset="0"/>
                        </a:rPr>
                      </a:br>
                      <a:r>
                        <a:rPr lang="da-DK" altLang="da-DK" sz="1600" b="0" dirty="0">
                          <a:solidFill>
                            <a:schemeClr val="tx1"/>
                          </a:solidFill>
                          <a:latin typeface="Source Sans Pro" panose="020B0503030403020204" pitchFamily="34" charset="0"/>
                          <a:cs typeface="Source Sans Pro" panose="020B0503030403020204" pitchFamily="34" charset="0"/>
                        </a:rPr>
                        <a:t>Mandskab, bådnavn, destination, afgangstid, forventet hjemkomsttid</a:t>
                      </a:r>
                      <a:endParaRPr lang="da-DK" sz="1600" b="0" dirty="0">
                        <a:solidFill>
                          <a:sysClr val="windowText" lastClr="000000"/>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Clr>
                          <a:srgbClr val="E14F13"/>
                        </a:buClr>
                        <a:buSzPct val="145000"/>
                        <a:buFont typeface="Wingdings" panose="05000000000000000000" pitchFamily="2" charset="2"/>
                        <a:buChar char="ü"/>
                      </a:pPr>
                      <a:r>
                        <a:rPr lang="da-DK" b="0" dirty="0">
                          <a:solidFill>
                            <a:schemeClr val="tx2"/>
                          </a:solidFill>
                          <a:latin typeface="Source Sans Pro" panose="020B0503030403020204" pitchFamily="34" charset="0"/>
                        </a:rPr>
                        <a:t>Afvikle roturen i henhold til de til enhver tid gældende regler</a:t>
                      </a:r>
                      <a:br>
                        <a:rPr lang="da-DK" b="0" dirty="0">
                          <a:solidFill>
                            <a:schemeClr val="tx2"/>
                          </a:solidFill>
                          <a:latin typeface="Source Sans Pro" panose="020B0503030403020204" pitchFamily="34" charset="0"/>
                        </a:rPr>
                      </a:br>
                      <a:endParaRPr lang="da-DK" b="0" dirty="0">
                        <a:solidFill>
                          <a:schemeClr val="tx2"/>
                        </a:solidFill>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
                          <a:srgbClr val="E14F13"/>
                        </a:buClr>
                        <a:buSzPct val="145000"/>
                        <a:buFont typeface="Wingdings" panose="05000000000000000000" pitchFamily="2" charset="2"/>
                        <a:buChar char="ü"/>
                        <a:tabLst/>
                        <a:defRPr/>
                      </a:pPr>
                      <a:r>
                        <a:rPr lang="da-DK" altLang="da-DK" b="0" dirty="0">
                          <a:solidFill>
                            <a:schemeClr val="tx2"/>
                          </a:solidFill>
                          <a:latin typeface="Source Sans Pro" panose="020B0503030403020204" pitchFamily="34" charset="0"/>
                        </a:rPr>
                        <a:t>Kontakte klubben (bestyrelse/rovagt), hvis hjemkomsten forsinkes væsentligt eller forhindres af en uforudset hændelse eller nødsituation.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
                          <a:srgbClr val="E14F13"/>
                        </a:buClr>
                        <a:buSzPct val="145000"/>
                        <a:buFont typeface="Wingdings" panose="05000000000000000000" pitchFamily="2" charset="2"/>
                        <a:buChar char="ü"/>
                        <a:tabLst/>
                        <a:defRPr/>
                      </a:pPr>
                      <a:r>
                        <a:rPr lang="da-DK" altLang="da-DK" b="0" dirty="0">
                          <a:solidFill>
                            <a:schemeClr val="tx2"/>
                          </a:solidFill>
                          <a:latin typeface="Source Sans Pro" panose="020B0503030403020204" pitchFamily="34" charset="0"/>
                        </a:rPr>
                        <a:t>Skrive turen hjem i roprotokollen </a:t>
                      </a:r>
                      <a:br>
                        <a:rPr lang="da-DK" altLang="da-DK" b="0" dirty="0">
                          <a:solidFill>
                            <a:schemeClr val="tx2"/>
                          </a:solidFill>
                          <a:latin typeface="Source Sans Pro" panose="020B0503030403020204" pitchFamily="34" charset="0"/>
                        </a:rPr>
                      </a:br>
                      <a:endParaRPr lang="da-DK" altLang="da-DK" b="0" dirty="0">
                        <a:solidFill>
                          <a:schemeClr val="tx2"/>
                        </a:solidFill>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
                          <a:srgbClr val="E14F13"/>
                        </a:buClr>
                        <a:buSzPct val="145000"/>
                        <a:buFont typeface="Wingdings" panose="05000000000000000000" pitchFamily="2" charset="2"/>
                        <a:buChar char="ü"/>
                        <a:tabLst/>
                        <a:defRPr/>
                      </a:pPr>
                      <a:r>
                        <a:rPr lang="da-DK" altLang="da-DK" b="0" dirty="0">
                          <a:solidFill>
                            <a:schemeClr val="tx2"/>
                          </a:solidFill>
                          <a:latin typeface="Source Sans Pro" panose="020B0503030403020204" pitchFamily="34" charset="0"/>
                        </a:rPr>
                        <a:t>Sørge for at båden bliver rengjort og lagt på plads efter turen</a:t>
                      </a:r>
                      <a:br>
                        <a:rPr lang="da-DK" altLang="da-DK" b="0" dirty="0">
                          <a:solidFill>
                            <a:schemeClr val="tx2"/>
                          </a:solidFill>
                          <a:latin typeface="Source Sans Pro" panose="020B0503030403020204" pitchFamily="34" charset="0"/>
                        </a:rPr>
                      </a:br>
                      <a:endParaRPr lang="da-DK" altLang="da-DK" b="0" dirty="0">
                        <a:solidFill>
                          <a:schemeClr val="tx2"/>
                        </a:solidFill>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
                          <a:srgbClr val="E14F13"/>
                        </a:buClr>
                        <a:buSzPct val="145000"/>
                        <a:buFont typeface="Wingdings" panose="05000000000000000000" pitchFamily="2" charset="2"/>
                        <a:buChar char="ü"/>
                        <a:tabLst/>
                        <a:defRPr/>
                      </a:pPr>
                      <a:r>
                        <a:rPr lang="da-DK" altLang="da-DK" b="0" dirty="0">
                          <a:solidFill>
                            <a:schemeClr val="tx2"/>
                          </a:solidFill>
                          <a:latin typeface="Source Sans Pro" panose="020B0503030403020204" pitchFamily="34" charset="0"/>
                        </a:rPr>
                        <a:t>Udbedre evt. skader eller notere i skadeprotokol, hvis de ikke kan udbedres umiddelbart.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b="0" dirty="0">
                        <a:solidFill>
                          <a:schemeClr val="tx2"/>
                        </a:solidFill>
                        <a:latin typeface="Source Sans Pro" panose="020B0503030403020204" pitchFamily="34" charset="0"/>
                      </a:endParaRPr>
                    </a:p>
                    <a:p>
                      <a:pPr algn="l"/>
                      <a:endParaRPr lang="da-DK"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469880"/>
                  </a:ext>
                </a:extLst>
              </a:tr>
            </a:tbl>
          </a:graphicData>
        </a:graphic>
      </p:graphicFrame>
      <p:grpSp>
        <p:nvGrpSpPr>
          <p:cNvPr id="5" name="Group 35">
            <a:extLst>
              <a:ext uri="{FF2B5EF4-FFF2-40B4-BE49-F238E27FC236}">
                <a16:creationId xmlns:a16="http://schemas.microsoft.com/office/drawing/2014/main" id="{9A09397A-B4CA-DEAF-2ABB-9E01E17816CB}"/>
              </a:ext>
            </a:extLst>
          </p:cNvPr>
          <p:cNvGrpSpPr>
            <a:grpSpLocks/>
          </p:cNvGrpSpPr>
          <p:nvPr/>
        </p:nvGrpSpPr>
        <p:grpSpPr bwMode="auto">
          <a:xfrm>
            <a:off x="554182" y="284400"/>
            <a:ext cx="11083636" cy="1019175"/>
            <a:chOff x="-152307" y="655461"/>
            <a:chExt cx="12191818" cy="1019655"/>
          </a:xfrm>
        </p:grpSpPr>
        <p:sp>
          <p:nvSpPr>
            <p:cNvPr id="6" name="TextBox 31">
              <a:extLst>
                <a:ext uri="{FF2B5EF4-FFF2-40B4-BE49-F238E27FC236}">
                  <a16:creationId xmlns:a16="http://schemas.microsoft.com/office/drawing/2014/main" id="{38849CF9-FFAD-9523-CF72-ACD12FBF4474}"/>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Styrmandens pligter og ansvar</a:t>
              </a:r>
            </a:p>
          </p:txBody>
        </p:sp>
        <p:sp>
          <p:nvSpPr>
            <p:cNvPr id="7" name="TextBox 32">
              <a:extLst>
                <a:ext uri="{FF2B5EF4-FFF2-40B4-BE49-F238E27FC236}">
                  <a16:creationId xmlns:a16="http://schemas.microsoft.com/office/drawing/2014/main" id="{5938F231-7719-3E5E-2227-68C8027C06A9}"/>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Styrmanden (bådens fører) er den som er skrevet ud som styrmand på turen</a:t>
              </a:r>
            </a:p>
          </p:txBody>
        </p:sp>
        <p:cxnSp>
          <p:nvCxnSpPr>
            <p:cNvPr id="8" name="Straight Connector 33">
              <a:extLst>
                <a:ext uri="{FF2B5EF4-FFF2-40B4-BE49-F238E27FC236}">
                  <a16:creationId xmlns:a16="http://schemas.microsoft.com/office/drawing/2014/main" id="{63ABB329-C309-4F5F-A828-ED9D843107D6}"/>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453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1">
            <a:extLst>
              <a:ext uri="{FF2B5EF4-FFF2-40B4-BE49-F238E27FC236}">
                <a16:creationId xmlns:a16="http://schemas.microsoft.com/office/drawing/2014/main" id="{F65C1253-24DD-85DE-B393-A157F91557BD}"/>
              </a:ext>
            </a:extLst>
          </p:cNvPr>
          <p:cNvSpPr txBox="1"/>
          <p:nvPr/>
        </p:nvSpPr>
        <p:spPr bwMode="auto">
          <a:xfrm>
            <a:off x="1158874" y="5930986"/>
            <a:ext cx="9786627" cy="400110"/>
          </a:xfrm>
          <a:prstGeom prst="rect">
            <a:avLst/>
          </a:prstGeom>
          <a:noFill/>
        </p:spPr>
        <p:txBody>
          <a:bodyPr wrap="square">
            <a:spAutoFit/>
          </a:bodyPr>
          <a:lstStyle/>
          <a:p>
            <a:pPr algn="ctr"/>
            <a:r>
              <a:rPr lang="da-DK" sz="2000" b="0" dirty="0">
                <a:solidFill>
                  <a:srgbClr val="FF0000"/>
                </a:solidFill>
                <a:latin typeface="Source Sans Pro" panose="020B0503030403020204" pitchFamily="34" charset="0"/>
                <a:ea typeface="Source Sans Pro" panose="020B0503030403020204" pitchFamily="34" charset="0"/>
              </a:rPr>
              <a:t>Det daglige rofarvand bør præsenteres vha. tilstrækkeligt detaljerede (sø)kort </a:t>
            </a:r>
          </a:p>
        </p:txBody>
      </p:sp>
      <p:grpSp>
        <p:nvGrpSpPr>
          <p:cNvPr id="13" name="Group 35">
            <a:extLst>
              <a:ext uri="{FF2B5EF4-FFF2-40B4-BE49-F238E27FC236}">
                <a16:creationId xmlns:a16="http://schemas.microsoft.com/office/drawing/2014/main" id="{3FD8806C-9D4D-4DA2-9055-2A3308312066}"/>
              </a:ext>
            </a:extLst>
          </p:cNvPr>
          <p:cNvGrpSpPr>
            <a:grpSpLocks/>
          </p:cNvGrpSpPr>
          <p:nvPr/>
        </p:nvGrpSpPr>
        <p:grpSpPr bwMode="auto">
          <a:xfrm>
            <a:off x="554182" y="284400"/>
            <a:ext cx="11083636" cy="1019175"/>
            <a:chOff x="-152307" y="655461"/>
            <a:chExt cx="12191818" cy="1019655"/>
          </a:xfrm>
        </p:grpSpPr>
        <p:sp>
          <p:nvSpPr>
            <p:cNvPr id="14" name="TextBox 31">
              <a:extLst>
                <a:ext uri="{FF2B5EF4-FFF2-40B4-BE49-F238E27FC236}">
                  <a16:creationId xmlns:a16="http://schemas.microsoft.com/office/drawing/2014/main" id="{FBA446B9-D0B9-4A2D-B085-AB4A98905164}"/>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Dagligt rofarvand</a:t>
              </a:r>
            </a:p>
          </p:txBody>
        </p:sp>
        <p:cxnSp>
          <p:nvCxnSpPr>
            <p:cNvPr id="15" name="Straight Connector 33">
              <a:extLst>
                <a:ext uri="{FF2B5EF4-FFF2-40B4-BE49-F238E27FC236}">
                  <a16:creationId xmlns:a16="http://schemas.microsoft.com/office/drawing/2014/main" id="{7973F9B8-9676-4569-AAF8-9C3B8580A967}"/>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
          <p:nvSpPr>
            <p:cNvPr id="16" name="TextBox 32">
              <a:extLst>
                <a:ext uri="{FF2B5EF4-FFF2-40B4-BE49-F238E27FC236}">
                  <a16:creationId xmlns:a16="http://schemas.microsoft.com/office/drawing/2014/main" id="{D372A6A2-D048-4560-88DE-E5B05EB85233}"/>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None/>
              </a:pPr>
              <a:r>
                <a:rPr lang="da-DK" altLang="da-DK" sz="1600" dirty="0">
                  <a:solidFill>
                    <a:srgbClr val="FF0000"/>
                  </a:solidFill>
                  <a:latin typeface="Source Sans Pro" panose="020B0503030403020204" pitchFamily="34" charset="0"/>
                  <a:cs typeface="Source Sans Pro" panose="020B0503030403020204" pitchFamily="34" charset="0"/>
                </a:rPr>
                <a:t>Detaljeret gennemgang af klubbens daglige rofarvand (evt. særskilt fra præsentationen)</a:t>
              </a:r>
            </a:p>
          </p:txBody>
        </p:sp>
      </p:grpSp>
      <p:sp>
        <p:nvSpPr>
          <p:cNvPr id="4" name="Rectangle 3">
            <a:extLst>
              <a:ext uri="{FF2B5EF4-FFF2-40B4-BE49-F238E27FC236}">
                <a16:creationId xmlns:a16="http://schemas.microsoft.com/office/drawing/2014/main" id="{0F2E4AAD-6D5A-7E5C-F3D7-132FD04F96E3}"/>
              </a:ext>
            </a:extLst>
          </p:cNvPr>
          <p:cNvSpPr txBox="1">
            <a:spLocks/>
          </p:cNvSpPr>
          <p:nvPr/>
        </p:nvSpPr>
        <p:spPr bwMode="auto">
          <a:xfrm>
            <a:off x="1242219" y="1713145"/>
            <a:ext cx="9713913" cy="3431709"/>
          </a:xfrm>
          <a:prstGeom prst="rect">
            <a:avLst/>
          </a:prstGeom>
          <a:noFill/>
          <a:ln w="9525">
            <a:noFill/>
            <a:miter lim="800000"/>
            <a:headEnd/>
            <a:tailEnd/>
          </a:ln>
        </p:spPr>
        <p:txBody>
          <a:bodyPr lIns="36000" tIns="0" rIns="36000" bIns="0" anchor="t">
            <a:spAutoFit/>
          </a:bodyPr>
          <a:lstStyle>
            <a:defPPr>
              <a:defRPr lang="da-DK"/>
            </a:defPPr>
            <a:lvl1pPr algn="ctr" defTabSz="914400">
              <a:spcBef>
                <a:spcPts val="300"/>
              </a:spcBef>
              <a:buClr>
                <a:schemeClr val="accent1"/>
              </a:buClr>
              <a:buSzPct val="75000"/>
              <a:defRPr sz="1100" b="1">
                <a:solidFill>
                  <a:srgbClr val="002060"/>
                </a:solidFill>
                <a:latin typeface="+mj-lt"/>
                <a:ea typeface="+mn-ea"/>
                <a:cs typeface="+mn-cs"/>
              </a:defRPr>
            </a:lvl1pPr>
          </a:lstStyle>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400" b="0" i="0"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rPr>
              <a:t>Rofarvandets afgrænsning (Er der flere</a:t>
            </a:r>
            <a:r>
              <a:rPr lang="da-DK" sz="1400" b="0" dirty="0">
                <a:solidFill>
                  <a:srgbClr val="FF0000"/>
                </a:solidFill>
                <a:latin typeface="Source Sans Pro" panose="020B0503030403020204" pitchFamily="34" charset="0"/>
                <a:ea typeface="Source Sans Pro" panose="020B0503030403020204" pitchFamily="34" charset="0"/>
              </a:rPr>
              <a:t> niveauer af styrmandsret?)</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Lokale sejladsanvisninger (Fartbegrænsning, ensretning mv.)</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Vanddybde (er der sten eller vrag?)</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Strømforhold (hvis relevant)</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Kystens beskaffenhed</a:t>
            </a:r>
          </a:p>
          <a:p>
            <a:pPr algn="l" eaLnBrk="1" hangingPunct="1">
              <a:spcBef>
                <a:spcPts val="600"/>
              </a:spcBef>
              <a:buClr>
                <a:srgbClr val="4F81BD"/>
              </a:buClr>
              <a:defRPr/>
            </a:pPr>
            <a:r>
              <a:rPr lang="da-DK" sz="1400" b="0" dirty="0">
                <a:solidFill>
                  <a:srgbClr val="FF0000"/>
                </a:solidFill>
                <a:latin typeface="Source Sans Pro" panose="020B0503030403020204" pitchFamily="34" charset="0"/>
                <a:ea typeface="Source Sans Pro" panose="020B0503030403020204" pitchFamily="34" charset="0"/>
              </a:rPr>
              <a:t>Farvandsafmærkning</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Erhvervshavne/lystbådehavne</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400" b="0" i="0"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rPr>
              <a:t>Lystbåde, kajak, sejljoller, windsurfing, SUP, vandski, svømmere etc.</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Fiskeredskaber</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kumimoji="0" lang="da-DK" sz="1400" b="0" i="0" strike="noStrike" kern="1200" cap="none" spc="0" normalizeH="0" baseline="0" noProof="0" dirty="0">
                <a:ln>
                  <a:noFill/>
                </a:ln>
                <a:solidFill>
                  <a:srgbClr val="FF0000"/>
                </a:solidFill>
                <a:effectLst/>
                <a:uLnTx/>
                <a:uFillTx/>
                <a:latin typeface="Source Sans Pro" panose="020B0503030403020204" pitchFamily="34" charset="0"/>
                <a:ea typeface="Source Sans Pro" panose="020B0503030403020204" pitchFamily="34" charset="0"/>
              </a:rPr>
              <a:t>Broer, kajanlæg, faste sømærker.</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Beskyttede/spærrede områder?</a:t>
            </a:r>
          </a:p>
          <a:p>
            <a:pPr marL="0" marR="0" lvl="0" indent="0" algn="l" defTabSz="914400" rtl="0" eaLnBrk="1" fontAlgn="base" latinLnBrk="0" hangingPunct="1">
              <a:lnSpc>
                <a:spcPct val="100000"/>
              </a:lnSpc>
              <a:spcBef>
                <a:spcPts val="600"/>
              </a:spcBef>
              <a:spcAft>
                <a:spcPct val="0"/>
              </a:spcAft>
              <a:buClr>
                <a:srgbClr val="4F81BD"/>
              </a:buClr>
              <a:buSzPct val="75000"/>
              <a:buFontTx/>
              <a:buNone/>
              <a:tabLst/>
              <a:defRPr/>
            </a:pPr>
            <a:r>
              <a:rPr lang="da-DK" sz="1400" b="0" dirty="0">
                <a:solidFill>
                  <a:srgbClr val="FF0000"/>
                </a:solidFill>
                <a:latin typeface="Source Sans Pro" panose="020B0503030403020204" pitchFamily="34" charset="0"/>
                <a:ea typeface="Source Sans Pro" panose="020B0503030403020204" pitchFamily="34" charset="0"/>
              </a:rPr>
              <a:t>Osv.</a:t>
            </a:r>
          </a:p>
        </p:txBody>
      </p:sp>
      <p:cxnSp>
        <p:nvCxnSpPr>
          <p:cNvPr id="5" name="Straight Connector 33">
            <a:extLst>
              <a:ext uri="{FF2B5EF4-FFF2-40B4-BE49-F238E27FC236}">
                <a16:creationId xmlns:a16="http://schemas.microsoft.com/office/drawing/2014/main" id="{4626F808-7160-5DAC-1612-A18E02B8A57E}"/>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51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7">
            <a:extLst>
              <a:ext uri="{FF2B5EF4-FFF2-40B4-BE49-F238E27FC236}">
                <a16:creationId xmlns:a16="http://schemas.microsoft.com/office/drawing/2014/main" id="{B97E3675-5E27-415A-8429-3BAC136FFC58}"/>
              </a:ext>
            </a:extLst>
          </p:cNvPr>
          <p:cNvSpPr/>
          <p:nvPr/>
        </p:nvSpPr>
        <p:spPr bwMode="auto">
          <a:xfrm>
            <a:off x="5134305" y="4658177"/>
            <a:ext cx="228757" cy="258967"/>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nvGrpSpPr>
          <p:cNvPr id="93" name="Group 35">
            <a:extLst>
              <a:ext uri="{FF2B5EF4-FFF2-40B4-BE49-F238E27FC236}">
                <a16:creationId xmlns:a16="http://schemas.microsoft.com/office/drawing/2014/main" id="{6103EA83-3D4F-47FA-BB78-EFF4A80757AC}"/>
              </a:ext>
            </a:extLst>
          </p:cNvPr>
          <p:cNvGrpSpPr>
            <a:grpSpLocks/>
          </p:cNvGrpSpPr>
          <p:nvPr/>
        </p:nvGrpSpPr>
        <p:grpSpPr bwMode="auto">
          <a:xfrm>
            <a:off x="554181" y="284400"/>
            <a:ext cx="11050631" cy="1019175"/>
            <a:chOff x="-152307" y="655461"/>
            <a:chExt cx="12191818" cy="1019655"/>
          </a:xfrm>
        </p:grpSpPr>
        <p:sp>
          <p:nvSpPr>
            <p:cNvPr id="94" name="TextBox 31">
              <a:extLst>
                <a:ext uri="{FF2B5EF4-FFF2-40B4-BE49-F238E27FC236}">
                  <a16:creationId xmlns:a16="http://schemas.microsoft.com/office/drawing/2014/main" id="{5E928179-A03B-4E83-B61E-1C2AED55E053}"/>
                </a:ext>
              </a:extLst>
            </p:cNvPr>
            <p:cNvSpPr txBox="1"/>
            <p:nvPr/>
          </p:nvSpPr>
          <p:spPr>
            <a:xfrm>
              <a:off x="-152307" y="655461"/>
              <a:ext cx="12191818" cy="646635"/>
            </a:xfrm>
            <a:prstGeom prst="rect">
              <a:avLst/>
            </a:prstGeom>
            <a:noFill/>
          </p:spPr>
          <p:txBody>
            <a:bodyPr>
              <a:spAutoFit/>
            </a:bodyPr>
            <a:lstStyle/>
            <a:p>
              <a:pPr algn="ctr" eaLnBrk="1" fontAlgn="auto" hangingPunct="1">
                <a:lnSpc>
                  <a:spcPct val="90000"/>
                </a:lnSpc>
                <a:spcBef>
                  <a:spcPts val="0"/>
                </a:spcBef>
                <a:spcAft>
                  <a:spcPts val="0"/>
                </a:spcAft>
                <a:defRPr/>
              </a:pPr>
              <a:r>
                <a:rPr lang="da-DK" sz="4000" spc="30" dirty="0">
                  <a:solidFill>
                    <a:schemeClr val="tx2"/>
                  </a:solidFill>
                  <a:latin typeface="Source Sans Pro" panose="020B0503030403020204" pitchFamily="34" charset="0"/>
                  <a:ea typeface="Source Sans Pro" panose="020B0503030403020204" pitchFamily="34" charset="0"/>
                </a:rPr>
                <a:t>Spørgsmål?</a:t>
              </a:r>
            </a:p>
          </p:txBody>
        </p:sp>
        <p:sp>
          <p:nvSpPr>
            <p:cNvPr id="31764" name="TextBox 32">
              <a:extLst>
                <a:ext uri="{FF2B5EF4-FFF2-40B4-BE49-F238E27FC236}">
                  <a16:creationId xmlns:a16="http://schemas.microsoft.com/office/drawing/2014/main" id="{4599E3EC-1D65-4E98-AB9F-D7482D50E74A}"/>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algn="ctr" eaLnBrk="1" hangingPunct="1">
                <a:lnSpc>
                  <a:spcPct val="140000"/>
                </a:lnSpc>
                <a:spcBef>
                  <a:spcPct val="0"/>
                </a:spcBef>
                <a:buFontTx/>
                <a:buNone/>
              </a:pPr>
              <a:r>
                <a:rPr lang="da-DK" altLang="da-DK" sz="1600" dirty="0">
                  <a:latin typeface="Source Sans Pro" panose="020B0503030403020204" pitchFamily="34" charset="0"/>
                  <a:cs typeface="Source Sans Pro" panose="020B0503030403020204" pitchFamily="34" charset="0"/>
                </a:rPr>
                <a:t>Der findes ingen dumme spørgsmål</a:t>
              </a:r>
            </a:p>
          </p:txBody>
        </p:sp>
        <p:cxnSp>
          <p:nvCxnSpPr>
            <p:cNvPr id="96" name="Straight Connector 33">
              <a:extLst>
                <a:ext uri="{FF2B5EF4-FFF2-40B4-BE49-F238E27FC236}">
                  <a16:creationId xmlns:a16="http://schemas.microsoft.com/office/drawing/2014/main" id="{C3E77285-49AD-4115-B9D2-E59CC779BA85}"/>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56624EC-E2DE-4F14-AAC9-D86692488CB1}"/>
              </a:ext>
            </a:extLst>
          </p:cNvPr>
          <p:cNvSpPr/>
          <p:nvPr/>
        </p:nvSpPr>
        <p:spPr>
          <a:xfrm>
            <a:off x="1141094" y="1912203"/>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9" name="Rectangle 88">
            <a:extLst>
              <a:ext uri="{FF2B5EF4-FFF2-40B4-BE49-F238E27FC236}">
                <a16:creationId xmlns:a16="http://schemas.microsoft.com/office/drawing/2014/main" id="{FA70E353-84A1-470D-B2D1-53E8C191CDE4}"/>
              </a:ext>
            </a:extLst>
          </p:cNvPr>
          <p:cNvSpPr/>
          <p:nvPr/>
        </p:nvSpPr>
        <p:spPr>
          <a:xfrm>
            <a:off x="1141094" y="2420886"/>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1" name="Rectangle 90">
            <a:extLst>
              <a:ext uri="{FF2B5EF4-FFF2-40B4-BE49-F238E27FC236}">
                <a16:creationId xmlns:a16="http://schemas.microsoft.com/office/drawing/2014/main" id="{3B2C7F00-3AFE-4CFF-9163-382DDFC07046}"/>
              </a:ext>
            </a:extLst>
          </p:cNvPr>
          <p:cNvSpPr/>
          <p:nvPr/>
        </p:nvSpPr>
        <p:spPr>
          <a:xfrm>
            <a:off x="1141094" y="2919458"/>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2" name="Rectangle 91">
            <a:extLst>
              <a:ext uri="{FF2B5EF4-FFF2-40B4-BE49-F238E27FC236}">
                <a16:creationId xmlns:a16="http://schemas.microsoft.com/office/drawing/2014/main" id="{A0BAD371-62AE-43F8-9A30-CE879A9CE858}"/>
              </a:ext>
            </a:extLst>
          </p:cNvPr>
          <p:cNvSpPr/>
          <p:nvPr/>
        </p:nvSpPr>
        <p:spPr>
          <a:xfrm>
            <a:off x="1141094" y="3429839"/>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5" name="Rectangle 94">
            <a:extLst>
              <a:ext uri="{FF2B5EF4-FFF2-40B4-BE49-F238E27FC236}">
                <a16:creationId xmlns:a16="http://schemas.microsoft.com/office/drawing/2014/main" id="{E9D0FA5A-0E37-4EF7-9A0F-18077F03013C}"/>
              </a:ext>
            </a:extLst>
          </p:cNvPr>
          <p:cNvSpPr/>
          <p:nvPr/>
        </p:nvSpPr>
        <p:spPr>
          <a:xfrm>
            <a:off x="1141094" y="3940669"/>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7" name="Rectangle 96">
            <a:extLst>
              <a:ext uri="{FF2B5EF4-FFF2-40B4-BE49-F238E27FC236}">
                <a16:creationId xmlns:a16="http://schemas.microsoft.com/office/drawing/2014/main" id="{4A6C1399-4BC7-4E3E-B286-7E03C9D07DF6}"/>
              </a:ext>
            </a:extLst>
          </p:cNvPr>
          <p:cNvSpPr/>
          <p:nvPr/>
        </p:nvSpPr>
        <p:spPr>
          <a:xfrm>
            <a:off x="6100974" y="1915373"/>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9" name="Rectangle 98">
            <a:extLst>
              <a:ext uri="{FF2B5EF4-FFF2-40B4-BE49-F238E27FC236}">
                <a16:creationId xmlns:a16="http://schemas.microsoft.com/office/drawing/2014/main" id="{5C93EECD-CB70-4032-8A1F-DC086643973D}"/>
              </a:ext>
            </a:extLst>
          </p:cNvPr>
          <p:cNvSpPr/>
          <p:nvPr/>
        </p:nvSpPr>
        <p:spPr>
          <a:xfrm>
            <a:off x="6100974" y="2424056"/>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00" name="Rectangle 99">
            <a:extLst>
              <a:ext uri="{FF2B5EF4-FFF2-40B4-BE49-F238E27FC236}">
                <a16:creationId xmlns:a16="http://schemas.microsoft.com/office/drawing/2014/main" id="{4EDA11A4-69DA-470A-9782-F7706806862C}"/>
              </a:ext>
            </a:extLst>
          </p:cNvPr>
          <p:cNvSpPr/>
          <p:nvPr/>
        </p:nvSpPr>
        <p:spPr>
          <a:xfrm>
            <a:off x="6100974" y="2922628"/>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01" name="Rectangle 100">
            <a:extLst>
              <a:ext uri="{FF2B5EF4-FFF2-40B4-BE49-F238E27FC236}">
                <a16:creationId xmlns:a16="http://schemas.microsoft.com/office/drawing/2014/main" id="{71FCBBEF-CD19-4E69-9C01-994EDCE45B4E}"/>
              </a:ext>
            </a:extLst>
          </p:cNvPr>
          <p:cNvSpPr/>
          <p:nvPr/>
        </p:nvSpPr>
        <p:spPr>
          <a:xfrm>
            <a:off x="6100974" y="3917506"/>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74" name="Group 6">
            <a:extLst>
              <a:ext uri="{FF2B5EF4-FFF2-40B4-BE49-F238E27FC236}">
                <a16:creationId xmlns:a16="http://schemas.microsoft.com/office/drawing/2014/main" id="{EBFDD2F0-C93C-4080-A0A7-845BB56B7789}"/>
              </a:ext>
            </a:extLst>
          </p:cNvPr>
          <p:cNvGrpSpPr/>
          <p:nvPr/>
        </p:nvGrpSpPr>
        <p:grpSpPr bwMode="auto">
          <a:xfrm>
            <a:off x="6101129" y="2423840"/>
            <a:ext cx="259283" cy="261652"/>
            <a:chOff x="920530" y="1755165"/>
            <a:chExt cx="177754" cy="159448"/>
          </a:xfrm>
          <a:solidFill>
            <a:schemeClr val="bg1"/>
          </a:solidFill>
        </p:grpSpPr>
        <p:sp>
          <p:nvSpPr>
            <p:cNvPr id="76" name="Rectangle 7">
              <a:extLst>
                <a:ext uri="{FF2B5EF4-FFF2-40B4-BE49-F238E27FC236}">
                  <a16:creationId xmlns:a16="http://schemas.microsoft.com/office/drawing/2014/main" id="{FF3BE9E1-0010-4215-9758-55EF40A3168D}"/>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77" name="Freeform 64">
              <a:extLst>
                <a:ext uri="{FF2B5EF4-FFF2-40B4-BE49-F238E27FC236}">
                  <a16:creationId xmlns:a16="http://schemas.microsoft.com/office/drawing/2014/main" id="{EF902820-8575-4479-8AF7-34F0645A45C4}"/>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79" name="Group 6">
            <a:extLst>
              <a:ext uri="{FF2B5EF4-FFF2-40B4-BE49-F238E27FC236}">
                <a16:creationId xmlns:a16="http://schemas.microsoft.com/office/drawing/2014/main" id="{61598CA3-9DC6-4B6D-B255-215CA89B6B6D}"/>
              </a:ext>
            </a:extLst>
          </p:cNvPr>
          <p:cNvGrpSpPr/>
          <p:nvPr/>
        </p:nvGrpSpPr>
        <p:grpSpPr bwMode="auto">
          <a:xfrm>
            <a:off x="6101129" y="1912983"/>
            <a:ext cx="259283" cy="263525"/>
            <a:chOff x="920530" y="1755165"/>
            <a:chExt cx="177754" cy="159448"/>
          </a:xfrm>
          <a:solidFill>
            <a:schemeClr val="bg1"/>
          </a:solidFill>
        </p:grpSpPr>
        <p:sp>
          <p:nvSpPr>
            <p:cNvPr id="81" name="Rectangle 7">
              <a:extLst>
                <a:ext uri="{FF2B5EF4-FFF2-40B4-BE49-F238E27FC236}">
                  <a16:creationId xmlns:a16="http://schemas.microsoft.com/office/drawing/2014/main" id="{38ADB2C3-FB92-43A7-9CD5-C54B69164039}"/>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82" name="Freeform 64">
              <a:extLst>
                <a:ext uri="{FF2B5EF4-FFF2-40B4-BE49-F238E27FC236}">
                  <a16:creationId xmlns:a16="http://schemas.microsoft.com/office/drawing/2014/main" id="{55D8CDC0-CED1-45A0-A1B8-0F47C919C84B}"/>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70" name="Group 6">
            <a:extLst>
              <a:ext uri="{FF2B5EF4-FFF2-40B4-BE49-F238E27FC236}">
                <a16:creationId xmlns:a16="http://schemas.microsoft.com/office/drawing/2014/main" id="{CB5558A3-3447-452D-A2C0-F558BF9EE83D}"/>
              </a:ext>
            </a:extLst>
          </p:cNvPr>
          <p:cNvGrpSpPr/>
          <p:nvPr/>
        </p:nvGrpSpPr>
        <p:grpSpPr bwMode="auto">
          <a:xfrm>
            <a:off x="6096366" y="3917352"/>
            <a:ext cx="259406" cy="263525"/>
            <a:chOff x="920530" y="1755165"/>
            <a:chExt cx="177754" cy="159448"/>
          </a:xfrm>
          <a:solidFill>
            <a:schemeClr val="bg1"/>
          </a:solidFill>
        </p:grpSpPr>
        <p:sp>
          <p:nvSpPr>
            <p:cNvPr id="80" name="Rectangle 7">
              <a:extLst>
                <a:ext uri="{FF2B5EF4-FFF2-40B4-BE49-F238E27FC236}">
                  <a16:creationId xmlns:a16="http://schemas.microsoft.com/office/drawing/2014/main" id="{861B2FB1-E7C1-4A30-B64B-836962EA3F83}"/>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85" name="Freeform 64">
              <a:extLst>
                <a:ext uri="{FF2B5EF4-FFF2-40B4-BE49-F238E27FC236}">
                  <a16:creationId xmlns:a16="http://schemas.microsoft.com/office/drawing/2014/main" id="{50E5375C-9D4A-4043-8A55-A72A9916FD77}"/>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7" name="Group 6">
            <a:extLst>
              <a:ext uri="{FF2B5EF4-FFF2-40B4-BE49-F238E27FC236}">
                <a16:creationId xmlns:a16="http://schemas.microsoft.com/office/drawing/2014/main" id="{B816A930-AEEB-45DE-9301-09B157F7D50D}"/>
              </a:ext>
            </a:extLst>
          </p:cNvPr>
          <p:cNvGrpSpPr/>
          <p:nvPr/>
        </p:nvGrpSpPr>
        <p:grpSpPr bwMode="auto">
          <a:xfrm>
            <a:off x="1141231" y="3429045"/>
            <a:ext cx="259354" cy="261938"/>
            <a:chOff x="920530" y="1755165"/>
            <a:chExt cx="177754" cy="159448"/>
          </a:xfrm>
          <a:solidFill>
            <a:schemeClr val="bg1"/>
          </a:solidFill>
        </p:grpSpPr>
        <p:sp>
          <p:nvSpPr>
            <p:cNvPr id="8" name="Rectangle 7">
              <a:extLst>
                <a:ext uri="{FF2B5EF4-FFF2-40B4-BE49-F238E27FC236}">
                  <a16:creationId xmlns:a16="http://schemas.microsoft.com/office/drawing/2014/main" id="{F7744472-62BB-4D57-897D-8744AF12759B}"/>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9" name="Freeform 64">
              <a:extLst>
                <a:ext uri="{FF2B5EF4-FFF2-40B4-BE49-F238E27FC236}">
                  <a16:creationId xmlns:a16="http://schemas.microsoft.com/office/drawing/2014/main" id="{9D218D59-A393-4C2E-A1D1-758C2EA8DA5F}"/>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54" name="Group 6">
            <a:extLst>
              <a:ext uri="{FF2B5EF4-FFF2-40B4-BE49-F238E27FC236}">
                <a16:creationId xmlns:a16="http://schemas.microsoft.com/office/drawing/2014/main" id="{F5F4BA0A-8F28-48C1-908A-32ECC7D4D7EA}"/>
              </a:ext>
            </a:extLst>
          </p:cNvPr>
          <p:cNvGrpSpPr/>
          <p:nvPr/>
        </p:nvGrpSpPr>
        <p:grpSpPr bwMode="auto">
          <a:xfrm>
            <a:off x="1141231" y="2919458"/>
            <a:ext cx="259438" cy="261937"/>
            <a:chOff x="920530" y="1755165"/>
            <a:chExt cx="177754" cy="159448"/>
          </a:xfrm>
          <a:solidFill>
            <a:schemeClr val="bg1"/>
          </a:solidFill>
        </p:grpSpPr>
        <p:sp>
          <p:nvSpPr>
            <p:cNvPr id="56" name="Rectangle 7">
              <a:extLst>
                <a:ext uri="{FF2B5EF4-FFF2-40B4-BE49-F238E27FC236}">
                  <a16:creationId xmlns:a16="http://schemas.microsoft.com/office/drawing/2014/main" id="{E5CC530A-6732-4807-B391-9B2365AC600A}"/>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57" name="Freeform 64">
              <a:extLst>
                <a:ext uri="{FF2B5EF4-FFF2-40B4-BE49-F238E27FC236}">
                  <a16:creationId xmlns:a16="http://schemas.microsoft.com/office/drawing/2014/main" id="{4C8F6CD1-82D9-4F54-9312-C92E8A583408}"/>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59" name="Group 6">
            <a:extLst>
              <a:ext uri="{FF2B5EF4-FFF2-40B4-BE49-F238E27FC236}">
                <a16:creationId xmlns:a16="http://schemas.microsoft.com/office/drawing/2014/main" id="{77C99E43-7D0B-4999-87A3-9DCF5CAB4600}"/>
              </a:ext>
            </a:extLst>
          </p:cNvPr>
          <p:cNvGrpSpPr/>
          <p:nvPr/>
        </p:nvGrpSpPr>
        <p:grpSpPr bwMode="auto">
          <a:xfrm>
            <a:off x="1141231" y="2420983"/>
            <a:ext cx="259283" cy="263525"/>
            <a:chOff x="920530" y="1755165"/>
            <a:chExt cx="177754" cy="159448"/>
          </a:xfrm>
          <a:solidFill>
            <a:schemeClr val="bg1"/>
          </a:solidFill>
        </p:grpSpPr>
        <p:sp>
          <p:nvSpPr>
            <p:cNvPr id="61" name="Rectangle 7">
              <a:extLst>
                <a:ext uri="{FF2B5EF4-FFF2-40B4-BE49-F238E27FC236}">
                  <a16:creationId xmlns:a16="http://schemas.microsoft.com/office/drawing/2014/main" id="{DA2A082C-3543-4E98-BB45-FE0EADA95597}"/>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62" name="Freeform 64">
              <a:extLst>
                <a:ext uri="{FF2B5EF4-FFF2-40B4-BE49-F238E27FC236}">
                  <a16:creationId xmlns:a16="http://schemas.microsoft.com/office/drawing/2014/main" id="{1DEDD649-ECAE-4CD7-A2D7-F913602C7BC8}"/>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64" name="Group 6">
            <a:extLst>
              <a:ext uri="{FF2B5EF4-FFF2-40B4-BE49-F238E27FC236}">
                <a16:creationId xmlns:a16="http://schemas.microsoft.com/office/drawing/2014/main" id="{061F9B87-848D-4C1D-954C-451BDB304F22}"/>
              </a:ext>
            </a:extLst>
          </p:cNvPr>
          <p:cNvGrpSpPr/>
          <p:nvPr/>
        </p:nvGrpSpPr>
        <p:grpSpPr bwMode="auto">
          <a:xfrm>
            <a:off x="1141231" y="1911050"/>
            <a:ext cx="259411" cy="262095"/>
            <a:chOff x="920530" y="1755165"/>
            <a:chExt cx="177754" cy="159448"/>
          </a:xfrm>
          <a:solidFill>
            <a:schemeClr val="bg1"/>
          </a:solidFill>
        </p:grpSpPr>
        <p:sp>
          <p:nvSpPr>
            <p:cNvPr id="66" name="Rectangle 7">
              <a:extLst>
                <a:ext uri="{FF2B5EF4-FFF2-40B4-BE49-F238E27FC236}">
                  <a16:creationId xmlns:a16="http://schemas.microsoft.com/office/drawing/2014/main" id="{69516D45-D69D-4D5E-8F53-A944EA07C9AF}"/>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67" name="Freeform 64">
              <a:extLst>
                <a:ext uri="{FF2B5EF4-FFF2-40B4-BE49-F238E27FC236}">
                  <a16:creationId xmlns:a16="http://schemas.microsoft.com/office/drawing/2014/main" id="{670501E7-DC62-4957-849E-CEDA1A701FF3}"/>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69" name="Group 6">
            <a:extLst>
              <a:ext uri="{FF2B5EF4-FFF2-40B4-BE49-F238E27FC236}">
                <a16:creationId xmlns:a16="http://schemas.microsoft.com/office/drawing/2014/main" id="{FC4EE50C-E467-4A58-ADCE-B8AF92660FF8}"/>
              </a:ext>
            </a:extLst>
          </p:cNvPr>
          <p:cNvGrpSpPr/>
          <p:nvPr/>
        </p:nvGrpSpPr>
        <p:grpSpPr bwMode="auto">
          <a:xfrm>
            <a:off x="1141231" y="3940220"/>
            <a:ext cx="259438" cy="263525"/>
            <a:chOff x="920530" y="1755165"/>
            <a:chExt cx="177754" cy="159448"/>
          </a:xfrm>
          <a:solidFill>
            <a:schemeClr val="bg1"/>
          </a:solidFill>
        </p:grpSpPr>
        <p:sp>
          <p:nvSpPr>
            <p:cNvPr id="71" name="Rectangle 7">
              <a:extLst>
                <a:ext uri="{FF2B5EF4-FFF2-40B4-BE49-F238E27FC236}">
                  <a16:creationId xmlns:a16="http://schemas.microsoft.com/office/drawing/2014/main" id="{C3CD46FF-8D2D-4773-B085-0A7B23F9D09C}"/>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72" name="Freeform 64">
              <a:extLst>
                <a:ext uri="{FF2B5EF4-FFF2-40B4-BE49-F238E27FC236}">
                  <a16:creationId xmlns:a16="http://schemas.microsoft.com/office/drawing/2014/main" id="{71D4FCB4-70FC-4D4F-B84C-EA06F5AE70D8}"/>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sp>
        <p:nvSpPr>
          <p:cNvPr id="3" name="Rectangle 2">
            <a:extLst>
              <a:ext uri="{FF2B5EF4-FFF2-40B4-BE49-F238E27FC236}">
                <a16:creationId xmlns:a16="http://schemas.microsoft.com/office/drawing/2014/main" id="{9D52339A-DBC3-9123-8F78-C9668F32D0EB}"/>
              </a:ext>
            </a:extLst>
          </p:cNvPr>
          <p:cNvSpPr/>
          <p:nvPr/>
        </p:nvSpPr>
        <p:spPr>
          <a:xfrm>
            <a:off x="4694826" y="4544554"/>
            <a:ext cx="2794662" cy="484534"/>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4" name="TextBox 103">
            <a:extLst>
              <a:ext uri="{FF2B5EF4-FFF2-40B4-BE49-F238E27FC236}">
                <a16:creationId xmlns:a16="http://schemas.microsoft.com/office/drawing/2014/main" id="{CCBA382B-F5FF-C50E-91D4-00433AEED143}"/>
              </a:ext>
            </a:extLst>
          </p:cNvPr>
          <p:cNvSpPr txBox="1"/>
          <p:nvPr/>
        </p:nvSpPr>
        <p:spPr bwMode="auto">
          <a:xfrm>
            <a:off x="1242219" y="5978514"/>
            <a:ext cx="9707563" cy="480130"/>
          </a:xfrm>
          <a:prstGeom prst="rect">
            <a:avLst/>
          </a:prstGeom>
          <a:noFill/>
        </p:spPr>
        <p:txBody>
          <a:bodyPr wrap="square">
            <a:spAutoFit/>
          </a:bodyPr>
          <a:lstStyle/>
          <a:p>
            <a:pPr algn="ctr" eaLnBrk="1" fontAlgn="auto" hangingPunct="1">
              <a:lnSpc>
                <a:spcPct val="90000"/>
              </a:lnSpc>
              <a:spcBef>
                <a:spcPts val="0"/>
              </a:spcBef>
              <a:spcAft>
                <a:spcPts val="0"/>
              </a:spcAft>
              <a:defRPr/>
            </a:pPr>
            <a:r>
              <a:rPr lang="da-DK" sz="2800" spc="30" dirty="0">
                <a:solidFill>
                  <a:schemeClr val="tx2"/>
                </a:solidFill>
                <a:latin typeface="Source Sans Pro" panose="020B0503030403020204" pitchFamily="34" charset="0"/>
                <a:ea typeface="Source Sans Pro" panose="020B0503030403020204" pitchFamily="34" charset="0"/>
              </a:rPr>
              <a:t>Tak for denne gang – held og lykke som korttursstyrmand!</a:t>
            </a:r>
          </a:p>
        </p:txBody>
      </p:sp>
      <p:sp>
        <p:nvSpPr>
          <p:cNvPr id="112" name="Rectangle 111">
            <a:extLst>
              <a:ext uri="{FF2B5EF4-FFF2-40B4-BE49-F238E27FC236}">
                <a16:creationId xmlns:a16="http://schemas.microsoft.com/office/drawing/2014/main" id="{D546FBE2-5240-F8F3-5101-2E39C1B261C4}"/>
              </a:ext>
            </a:extLst>
          </p:cNvPr>
          <p:cNvSpPr/>
          <p:nvPr/>
        </p:nvSpPr>
        <p:spPr>
          <a:xfrm>
            <a:off x="6119517" y="3428460"/>
            <a:ext cx="228832" cy="256315"/>
          </a:xfrm>
          <a:prstGeom prst="rect">
            <a:avLst/>
          </a:prstGeom>
          <a:noFill/>
          <a:ln w="95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49" name="Group 6">
            <a:extLst>
              <a:ext uri="{FF2B5EF4-FFF2-40B4-BE49-F238E27FC236}">
                <a16:creationId xmlns:a16="http://schemas.microsoft.com/office/drawing/2014/main" id="{887AD324-3EAD-48BB-AA72-07A9582AC267}"/>
              </a:ext>
            </a:extLst>
          </p:cNvPr>
          <p:cNvGrpSpPr/>
          <p:nvPr/>
        </p:nvGrpSpPr>
        <p:grpSpPr bwMode="auto">
          <a:xfrm>
            <a:off x="6101132" y="2920418"/>
            <a:ext cx="259405" cy="263524"/>
            <a:chOff x="920530" y="1755165"/>
            <a:chExt cx="177753" cy="159447"/>
          </a:xfrm>
          <a:solidFill>
            <a:schemeClr val="bg1"/>
          </a:solidFill>
        </p:grpSpPr>
        <p:sp>
          <p:nvSpPr>
            <p:cNvPr id="51" name="Rectangle 7">
              <a:extLst>
                <a:ext uri="{FF2B5EF4-FFF2-40B4-BE49-F238E27FC236}">
                  <a16:creationId xmlns:a16="http://schemas.microsoft.com/office/drawing/2014/main" id="{DC4144F2-0C56-480E-A320-F644B8923E44}"/>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52" name="Freeform 64">
              <a:extLst>
                <a:ext uri="{FF2B5EF4-FFF2-40B4-BE49-F238E27FC236}">
                  <a16:creationId xmlns:a16="http://schemas.microsoft.com/office/drawing/2014/main" id="{F9C8363F-DEE2-40FE-B7F2-AA3A24CED2F2}"/>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grpSp>
        <p:nvGrpSpPr>
          <p:cNvPr id="98" name="Group 6">
            <a:extLst>
              <a:ext uri="{FF2B5EF4-FFF2-40B4-BE49-F238E27FC236}">
                <a16:creationId xmlns:a16="http://schemas.microsoft.com/office/drawing/2014/main" id="{5917718F-657F-F921-A2A4-42A72F361683}"/>
              </a:ext>
            </a:extLst>
          </p:cNvPr>
          <p:cNvGrpSpPr/>
          <p:nvPr/>
        </p:nvGrpSpPr>
        <p:grpSpPr bwMode="auto">
          <a:xfrm>
            <a:off x="6117943" y="3425841"/>
            <a:ext cx="259405" cy="263524"/>
            <a:chOff x="920530" y="1755165"/>
            <a:chExt cx="177753" cy="159447"/>
          </a:xfrm>
          <a:solidFill>
            <a:schemeClr val="bg1"/>
          </a:solidFill>
        </p:grpSpPr>
        <p:sp>
          <p:nvSpPr>
            <p:cNvPr id="102" name="Rectangle 7">
              <a:extLst>
                <a:ext uri="{FF2B5EF4-FFF2-40B4-BE49-F238E27FC236}">
                  <a16:creationId xmlns:a16="http://schemas.microsoft.com/office/drawing/2014/main" id="{70F5057B-F013-22C2-5E39-A3B7AA782D39}"/>
                </a:ext>
              </a:extLst>
            </p:cNvPr>
            <p:cNvSpPr/>
            <p:nvPr/>
          </p:nvSpPr>
          <p:spPr>
            <a:xfrm>
              <a:off x="920530" y="1755165"/>
              <a:ext cx="156784" cy="156782"/>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sp>
          <p:nvSpPr>
            <p:cNvPr id="106" name="Freeform 64">
              <a:extLst>
                <a:ext uri="{FF2B5EF4-FFF2-40B4-BE49-F238E27FC236}">
                  <a16:creationId xmlns:a16="http://schemas.microsoft.com/office/drawing/2014/main" id="{08875CD6-C693-1813-0A20-84E7633268A0}"/>
                </a:ext>
              </a:extLst>
            </p:cNvPr>
            <p:cNvSpPr>
              <a:spLocks/>
            </p:cNvSpPr>
            <p:nvPr/>
          </p:nvSpPr>
          <p:spPr bwMode="auto">
            <a:xfrm>
              <a:off x="935315" y="1774833"/>
              <a:ext cx="162969" cy="139780"/>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D9522A"/>
            </a:solidFill>
            <a:ln>
              <a:noFill/>
            </a:ln>
          </p:spPr>
          <p:txBody>
            <a:bodyPr/>
            <a:lstStyle/>
            <a:p>
              <a:pPr eaLnBrk="1" fontAlgn="auto" hangingPunct="1">
                <a:spcBef>
                  <a:spcPts val="0"/>
                </a:spcBef>
                <a:spcAft>
                  <a:spcPts val="0"/>
                </a:spcAft>
                <a:defRPr/>
              </a:pPr>
              <a:endParaRPr lang="en-US" dirty="0">
                <a:solidFill>
                  <a:schemeClr val="tx2"/>
                </a:solidFill>
                <a:latin typeface="Source Sans Pro" panose="020B0503030403020204" pitchFamily="34" charset="0"/>
                <a:ea typeface="Source Sans Pro" panose="020B0503030403020204" pitchFamily="34" charset="0"/>
              </a:endParaRPr>
            </a:p>
          </p:txBody>
        </p:sp>
      </p:grpSp>
      <p:sp>
        <p:nvSpPr>
          <p:cNvPr id="4" name="TextBox 3">
            <a:extLst>
              <a:ext uri="{FF2B5EF4-FFF2-40B4-BE49-F238E27FC236}">
                <a16:creationId xmlns:a16="http://schemas.microsoft.com/office/drawing/2014/main" id="{E3F53D7A-65DC-1D58-4510-C3FDB470A7C0}"/>
              </a:ext>
            </a:extLst>
          </p:cNvPr>
          <p:cNvSpPr txBox="1"/>
          <p:nvPr/>
        </p:nvSpPr>
        <p:spPr>
          <a:xfrm>
            <a:off x="9231791" y="1695627"/>
            <a:ext cx="2557368" cy="3333461"/>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a-DK" sz="1400" b="1" dirty="0">
                <a:solidFill>
                  <a:schemeClr val="tx2"/>
                </a:solidFill>
              </a:rPr>
              <a:t>Husk at læse det supplerende materiale:</a:t>
            </a:r>
          </a:p>
          <a:p>
            <a:endParaRPr lang="da-DK" sz="1400" dirty="0">
              <a:solidFill>
                <a:schemeClr val="tx2"/>
              </a:solidFill>
            </a:endParaRPr>
          </a:p>
          <a:p>
            <a:r>
              <a:rPr lang="da-DK" sz="1400" dirty="0">
                <a:solidFill>
                  <a:schemeClr val="tx2"/>
                </a:solidFill>
              </a:rPr>
              <a:t>Elevhæftet</a:t>
            </a:r>
          </a:p>
          <a:p>
            <a:endParaRPr lang="da-DK" sz="1400" dirty="0">
              <a:solidFill>
                <a:schemeClr val="tx2"/>
              </a:solidFill>
            </a:endParaRPr>
          </a:p>
          <a:p>
            <a:r>
              <a:rPr lang="da-DK" sz="1200" b="1" dirty="0">
                <a:solidFill>
                  <a:schemeClr val="tx2"/>
                </a:solidFill>
              </a:rPr>
              <a:t>+Supplerende dokumenter om:</a:t>
            </a:r>
            <a:endParaRPr lang="da-DK" sz="1400" b="1" dirty="0">
              <a:solidFill>
                <a:schemeClr val="tx2"/>
              </a:solidFill>
            </a:endParaRPr>
          </a:p>
          <a:p>
            <a:r>
              <a:rPr lang="da-DK" sz="1200" dirty="0">
                <a:solidFill>
                  <a:schemeClr val="tx2"/>
                </a:solidFill>
              </a:rPr>
              <a:t>Kommandoer </a:t>
            </a:r>
          </a:p>
          <a:p>
            <a:r>
              <a:rPr lang="da-DK" sz="1200" dirty="0">
                <a:solidFill>
                  <a:schemeClr val="tx2"/>
                </a:solidFill>
              </a:rPr>
              <a:t>Materiel </a:t>
            </a:r>
          </a:p>
          <a:p>
            <a:r>
              <a:rPr lang="da-DK" sz="1200" dirty="0">
                <a:solidFill>
                  <a:schemeClr val="tx2"/>
                </a:solidFill>
              </a:rPr>
              <a:t>Styreteknik</a:t>
            </a:r>
          </a:p>
          <a:p>
            <a:r>
              <a:rPr lang="da-DK" sz="1200" dirty="0">
                <a:solidFill>
                  <a:schemeClr val="tx2"/>
                </a:solidFill>
              </a:rPr>
              <a:t>Søvejsregler </a:t>
            </a:r>
          </a:p>
          <a:p>
            <a:r>
              <a:rPr lang="da-DK" sz="1200" dirty="0">
                <a:solidFill>
                  <a:schemeClr val="tx2"/>
                </a:solidFill>
              </a:rPr>
              <a:t>Tovværk, knob og fortøjning</a:t>
            </a:r>
          </a:p>
          <a:p>
            <a:r>
              <a:rPr lang="da-DK" sz="1200" dirty="0">
                <a:solidFill>
                  <a:schemeClr val="tx2"/>
                </a:solidFill>
              </a:rPr>
              <a:t>Vind og vejr </a:t>
            </a:r>
          </a:p>
          <a:p>
            <a:endParaRPr lang="da-DK" sz="1400" dirty="0">
              <a:solidFill>
                <a:schemeClr val="tx2"/>
              </a:solidFill>
            </a:endParaRPr>
          </a:p>
          <a:p>
            <a:r>
              <a:rPr lang="da-DK" sz="1200" dirty="0">
                <a:solidFill>
                  <a:schemeClr val="tx2"/>
                </a:solidFill>
              </a:rPr>
              <a:t>www.roning.dk </a:t>
            </a:r>
            <a:r>
              <a:rPr lang="da-DK" sz="1200" dirty="0">
                <a:solidFill>
                  <a:schemeClr val="tx2"/>
                </a:solidFill>
                <a:sym typeface="Wingdings" panose="05000000000000000000" pitchFamily="2" charset="2"/>
              </a:rPr>
              <a:t> Kerneydelser  Korttursstyrmandsuddannelse</a:t>
            </a:r>
            <a:endParaRPr lang="en-DK" sz="1200" dirty="0">
              <a:solidFill>
                <a:schemeClr val="tx2"/>
              </a:solidFill>
            </a:endParaRPr>
          </a:p>
        </p:txBody>
      </p:sp>
      <p:sp>
        <p:nvSpPr>
          <p:cNvPr id="5" name="Rectangle 9">
            <a:extLst>
              <a:ext uri="{FF2B5EF4-FFF2-40B4-BE49-F238E27FC236}">
                <a16:creationId xmlns:a16="http://schemas.microsoft.com/office/drawing/2014/main" id="{BA5CF3B7-3765-15B9-E5F4-AB5A2E552B10}"/>
              </a:ext>
            </a:extLst>
          </p:cNvPr>
          <p:cNvSpPr>
            <a:spLocks noChangeArrowheads="1"/>
          </p:cNvSpPr>
          <p:nvPr/>
        </p:nvSpPr>
        <p:spPr bwMode="auto">
          <a:xfrm>
            <a:off x="1572636" y="3457135"/>
            <a:ext cx="38846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BÅDTYPER, INDRETNING OG SIKKERHEDSUDSTYR</a:t>
            </a:r>
          </a:p>
        </p:txBody>
      </p:sp>
      <p:sp>
        <p:nvSpPr>
          <p:cNvPr id="6" name="Rectangle 9">
            <a:extLst>
              <a:ext uri="{FF2B5EF4-FFF2-40B4-BE49-F238E27FC236}">
                <a16:creationId xmlns:a16="http://schemas.microsoft.com/office/drawing/2014/main" id="{B58E4EDF-485F-7B7C-C9DE-2164A97639F6}"/>
              </a:ext>
            </a:extLst>
          </p:cNvPr>
          <p:cNvSpPr>
            <a:spLocks noChangeArrowheads="1"/>
          </p:cNvSpPr>
          <p:nvPr/>
        </p:nvSpPr>
        <p:spPr bwMode="auto">
          <a:xfrm>
            <a:off x="6487163" y="2946754"/>
            <a:ext cx="2637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FARVANDSAFMÆRKNING</a:t>
            </a:r>
          </a:p>
        </p:txBody>
      </p:sp>
      <p:sp>
        <p:nvSpPr>
          <p:cNvPr id="10" name="Rectangle 9">
            <a:extLst>
              <a:ext uri="{FF2B5EF4-FFF2-40B4-BE49-F238E27FC236}">
                <a16:creationId xmlns:a16="http://schemas.microsoft.com/office/drawing/2014/main" id="{13255B32-B3BF-CB88-34C7-0F1DDCFF2709}"/>
              </a:ext>
            </a:extLst>
          </p:cNvPr>
          <p:cNvSpPr>
            <a:spLocks noChangeArrowheads="1"/>
          </p:cNvSpPr>
          <p:nvPr/>
        </p:nvSpPr>
        <p:spPr bwMode="auto">
          <a:xfrm>
            <a:off x="1572637" y="2946754"/>
            <a:ext cx="36162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FORSIKRING</a:t>
            </a:r>
          </a:p>
        </p:txBody>
      </p:sp>
      <p:sp>
        <p:nvSpPr>
          <p:cNvPr id="11" name="Rectangle 9">
            <a:extLst>
              <a:ext uri="{FF2B5EF4-FFF2-40B4-BE49-F238E27FC236}">
                <a16:creationId xmlns:a16="http://schemas.microsoft.com/office/drawing/2014/main" id="{42C42D09-9891-1ED1-30DF-683296C815C0}"/>
              </a:ext>
            </a:extLst>
          </p:cNvPr>
          <p:cNvSpPr>
            <a:spLocks noChangeArrowheads="1"/>
          </p:cNvSpPr>
          <p:nvPr/>
        </p:nvSpPr>
        <p:spPr bwMode="auto">
          <a:xfrm>
            <a:off x="1572637" y="2448182"/>
            <a:ext cx="32034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STYRMANDENS PLIGTER OG ANSVAR</a:t>
            </a:r>
          </a:p>
        </p:txBody>
      </p:sp>
      <p:sp>
        <p:nvSpPr>
          <p:cNvPr id="12" name="Rectangle 9">
            <a:extLst>
              <a:ext uri="{FF2B5EF4-FFF2-40B4-BE49-F238E27FC236}">
                <a16:creationId xmlns:a16="http://schemas.microsoft.com/office/drawing/2014/main" id="{3FE7F200-3D03-6495-D1D3-219E0ADF52BE}"/>
              </a:ext>
            </a:extLst>
          </p:cNvPr>
          <p:cNvSpPr>
            <a:spLocks noChangeArrowheads="1"/>
          </p:cNvSpPr>
          <p:nvPr/>
        </p:nvSpPr>
        <p:spPr bwMode="auto">
          <a:xfrm>
            <a:off x="1572636" y="1939499"/>
            <a:ext cx="43941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MEDLEMMERNES RETTIGHEDER OG ANSVAR I ROKLUBBEN</a:t>
            </a:r>
          </a:p>
        </p:txBody>
      </p:sp>
      <p:sp>
        <p:nvSpPr>
          <p:cNvPr id="13" name="Rectangle 9">
            <a:extLst>
              <a:ext uri="{FF2B5EF4-FFF2-40B4-BE49-F238E27FC236}">
                <a16:creationId xmlns:a16="http://schemas.microsoft.com/office/drawing/2014/main" id="{24CA55D7-6E66-965F-767D-D47A4398096D}"/>
              </a:ext>
            </a:extLst>
          </p:cNvPr>
          <p:cNvSpPr>
            <a:spLocks noChangeArrowheads="1"/>
          </p:cNvSpPr>
          <p:nvPr/>
        </p:nvSpPr>
        <p:spPr bwMode="auto">
          <a:xfrm>
            <a:off x="1572637" y="3967965"/>
            <a:ext cx="32052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None/>
            </a:pPr>
            <a:r>
              <a:rPr lang="en-US" altLang="da-DK" sz="1400" dirty="0">
                <a:solidFill>
                  <a:schemeClr val="tx2"/>
                </a:solidFill>
                <a:latin typeface="Source Sans Pro" panose="020B0503030403020204" pitchFamily="34" charset="0"/>
                <a:cs typeface="Source Sans Pro" panose="020B0503030403020204" pitchFamily="34" charset="0"/>
              </a:rPr>
              <a:t>SIKKERHED PÅ ROTUREN</a:t>
            </a:r>
          </a:p>
        </p:txBody>
      </p:sp>
      <p:sp>
        <p:nvSpPr>
          <p:cNvPr id="14" name="Rectangle 9">
            <a:extLst>
              <a:ext uri="{FF2B5EF4-FFF2-40B4-BE49-F238E27FC236}">
                <a16:creationId xmlns:a16="http://schemas.microsoft.com/office/drawing/2014/main" id="{FB387D52-BEB7-FC6C-8901-A2DDC91C8E7B}"/>
              </a:ext>
            </a:extLst>
          </p:cNvPr>
          <p:cNvSpPr>
            <a:spLocks noChangeArrowheads="1"/>
          </p:cNvSpPr>
          <p:nvPr/>
        </p:nvSpPr>
        <p:spPr bwMode="auto">
          <a:xfrm>
            <a:off x="6487163" y="2448182"/>
            <a:ext cx="26356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None/>
            </a:pPr>
            <a:r>
              <a:rPr lang="en-US" altLang="da-DK" sz="1400" dirty="0">
                <a:solidFill>
                  <a:schemeClr val="tx2"/>
                </a:solidFill>
                <a:latin typeface="Source Sans Pro" panose="020B0503030403020204" pitchFamily="34" charset="0"/>
                <a:cs typeface="Source Sans Pro" panose="020B0503030403020204" pitchFamily="34" charset="0"/>
              </a:rPr>
              <a:t>SØVEJSREGLER</a:t>
            </a:r>
          </a:p>
        </p:txBody>
      </p:sp>
      <p:sp>
        <p:nvSpPr>
          <p:cNvPr id="15" name="Rectangle 9">
            <a:extLst>
              <a:ext uri="{FF2B5EF4-FFF2-40B4-BE49-F238E27FC236}">
                <a16:creationId xmlns:a16="http://schemas.microsoft.com/office/drawing/2014/main" id="{6C7AE660-6805-8558-85FD-2F460E90DB52}"/>
              </a:ext>
            </a:extLst>
          </p:cNvPr>
          <p:cNvSpPr>
            <a:spLocks noChangeArrowheads="1"/>
          </p:cNvSpPr>
          <p:nvPr/>
        </p:nvSpPr>
        <p:spPr bwMode="auto">
          <a:xfrm>
            <a:off x="6487163" y="1939499"/>
            <a:ext cx="26356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VEJR OG VEJRFORUDSIGELSE</a:t>
            </a:r>
          </a:p>
        </p:txBody>
      </p:sp>
      <p:sp>
        <p:nvSpPr>
          <p:cNvPr id="16" name="Rectangle 9">
            <a:extLst>
              <a:ext uri="{FF2B5EF4-FFF2-40B4-BE49-F238E27FC236}">
                <a16:creationId xmlns:a16="http://schemas.microsoft.com/office/drawing/2014/main" id="{11974717-C7AB-D48A-3220-22D75457E943}"/>
              </a:ext>
            </a:extLst>
          </p:cNvPr>
          <p:cNvSpPr>
            <a:spLocks noChangeArrowheads="1"/>
          </p:cNvSpPr>
          <p:nvPr/>
        </p:nvSpPr>
        <p:spPr bwMode="auto">
          <a:xfrm>
            <a:off x="6487163" y="3457135"/>
            <a:ext cx="2637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None/>
            </a:pPr>
            <a:r>
              <a:rPr lang="en-US" altLang="da-DK" sz="1400" dirty="0">
                <a:solidFill>
                  <a:schemeClr val="tx2"/>
                </a:solidFill>
                <a:latin typeface="Source Sans Pro" panose="020B0503030403020204" pitchFamily="34" charset="0"/>
                <a:cs typeface="Source Sans Pro" panose="020B0503030403020204" pitchFamily="34" charset="0"/>
              </a:rPr>
              <a:t>KOMMANDOER OG STYRETEKNIK</a:t>
            </a:r>
          </a:p>
        </p:txBody>
      </p:sp>
      <p:sp>
        <p:nvSpPr>
          <p:cNvPr id="17" name="Rectangle 9">
            <a:extLst>
              <a:ext uri="{FF2B5EF4-FFF2-40B4-BE49-F238E27FC236}">
                <a16:creationId xmlns:a16="http://schemas.microsoft.com/office/drawing/2014/main" id="{82D35730-8C00-71EF-20BC-EB72E971D08C}"/>
              </a:ext>
            </a:extLst>
          </p:cNvPr>
          <p:cNvSpPr>
            <a:spLocks noChangeArrowheads="1"/>
          </p:cNvSpPr>
          <p:nvPr/>
        </p:nvSpPr>
        <p:spPr bwMode="auto">
          <a:xfrm>
            <a:off x="5526741" y="4678827"/>
            <a:ext cx="26356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da-DK" altLang="da-DK" sz="1400" dirty="0">
                <a:solidFill>
                  <a:schemeClr val="tx2"/>
                </a:solidFill>
                <a:latin typeface="Source Sans Pro" panose="020B0503030403020204" pitchFamily="34" charset="0"/>
                <a:cs typeface="Source Sans Pro" panose="020B0503030403020204" pitchFamily="34" charset="0"/>
              </a:rPr>
              <a:t>TEORETISK PRØVE</a:t>
            </a:r>
          </a:p>
        </p:txBody>
      </p:sp>
      <p:sp>
        <p:nvSpPr>
          <p:cNvPr id="18" name="Rectangle 9">
            <a:extLst>
              <a:ext uri="{FF2B5EF4-FFF2-40B4-BE49-F238E27FC236}">
                <a16:creationId xmlns:a16="http://schemas.microsoft.com/office/drawing/2014/main" id="{5749FA53-FC80-FE21-8407-DE2C22C665C2}"/>
              </a:ext>
            </a:extLst>
          </p:cNvPr>
          <p:cNvSpPr>
            <a:spLocks noChangeArrowheads="1"/>
          </p:cNvSpPr>
          <p:nvPr/>
        </p:nvSpPr>
        <p:spPr bwMode="auto">
          <a:xfrm>
            <a:off x="6485417" y="3960483"/>
            <a:ext cx="2637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eaLnBrk="1" hangingPunct="1">
              <a:lnSpc>
                <a:spcPct val="100000"/>
              </a:lnSpc>
              <a:spcBef>
                <a:spcPct val="0"/>
              </a:spcBef>
              <a:buFontTx/>
              <a:buNone/>
            </a:pPr>
            <a:r>
              <a:rPr lang="en-US" altLang="da-DK" sz="1400" dirty="0">
                <a:solidFill>
                  <a:schemeClr val="tx2"/>
                </a:solidFill>
                <a:latin typeface="Source Sans Pro" panose="020B0503030403020204" pitchFamily="34" charset="0"/>
                <a:cs typeface="Source Sans Pro" panose="020B0503030403020204" pitchFamily="34" charset="0"/>
              </a:rPr>
              <a:t>DAGLIGT ROFARVAND</a:t>
            </a:r>
          </a:p>
        </p:txBody>
      </p:sp>
      <p:cxnSp>
        <p:nvCxnSpPr>
          <p:cNvPr id="19" name="Straight Connector 33">
            <a:extLst>
              <a:ext uri="{FF2B5EF4-FFF2-40B4-BE49-F238E27FC236}">
                <a16:creationId xmlns:a16="http://schemas.microsoft.com/office/drawing/2014/main" id="{5E180B8E-C8A5-9056-B17E-489BA67E3B68}"/>
              </a:ext>
            </a:extLst>
          </p:cNvPr>
          <p:cNvCxnSpPr>
            <a:cxnSpLocks/>
          </p:cNvCxnSpPr>
          <p:nvPr/>
        </p:nvCxnSpPr>
        <p:spPr bwMode="auto">
          <a:xfrm>
            <a:off x="1242219" y="573101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0-#ppt_w/2"/>
                                          </p:val>
                                        </p:tav>
                                        <p:tav tm="100000">
                                          <p:val>
                                            <p:strVal val="#ppt_x"/>
                                          </p:val>
                                        </p:tav>
                                      </p:tavLst>
                                    </p:anim>
                                    <p:anim calcmode="lin" valueType="num">
                                      <p:cBhvr additive="base">
                                        <p:cTn id="8" dur="3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300" fill="hold"/>
                                        <p:tgtEl>
                                          <p:spTgt spid="59"/>
                                        </p:tgtEl>
                                        <p:attrNameLst>
                                          <p:attrName>ppt_x</p:attrName>
                                        </p:attrNameLst>
                                      </p:cBhvr>
                                      <p:tavLst>
                                        <p:tav tm="0">
                                          <p:val>
                                            <p:strVal val="0-#ppt_w/2"/>
                                          </p:val>
                                        </p:tav>
                                        <p:tav tm="100000">
                                          <p:val>
                                            <p:strVal val="#ppt_x"/>
                                          </p:val>
                                        </p:tav>
                                      </p:tavLst>
                                    </p:anim>
                                    <p:anim calcmode="lin" valueType="num">
                                      <p:cBhvr additive="base">
                                        <p:cTn id="14" dur="3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300" fill="hold"/>
                                        <p:tgtEl>
                                          <p:spTgt spid="54"/>
                                        </p:tgtEl>
                                        <p:attrNameLst>
                                          <p:attrName>ppt_x</p:attrName>
                                        </p:attrNameLst>
                                      </p:cBhvr>
                                      <p:tavLst>
                                        <p:tav tm="0">
                                          <p:val>
                                            <p:strVal val="0-#ppt_w/2"/>
                                          </p:val>
                                        </p:tav>
                                        <p:tav tm="100000">
                                          <p:val>
                                            <p:strVal val="#ppt_x"/>
                                          </p:val>
                                        </p:tav>
                                      </p:tavLst>
                                    </p:anim>
                                    <p:anim calcmode="lin" valueType="num">
                                      <p:cBhvr additive="base">
                                        <p:cTn id="20" dur="3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300" fill="hold"/>
                                        <p:tgtEl>
                                          <p:spTgt spid="7"/>
                                        </p:tgtEl>
                                        <p:attrNameLst>
                                          <p:attrName>ppt_x</p:attrName>
                                        </p:attrNameLst>
                                      </p:cBhvr>
                                      <p:tavLst>
                                        <p:tav tm="0">
                                          <p:val>
                                            <p:strVal val="0-#ppt_w/2"/>
                                          </p:val>
                                        </p:tav>
                                        <p:tav tm="100000">
                                          <p:val>
                                            <p:strVal val="#ppt_x"/>
                                          </p:val>
                                        </p:tav>
                                      </p:tavLst>
                                    </p:anim>
                                    <p:anim calcmode="lin" valueType="num">
                                      <p:cBhvr additive="base">
                                        <p:cTn id="26" dur="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300" fill="hold"/>
                                        <p:tgtEl>
                                          <p:spTgt spid="69"/>
                                        </p:tgtEl>
                                        <p:attrNameLst>
                                          <p:attrName>ppt_x</p:attrName>
                                        </p:attrNameLst>
                                      </p:cBhvr>
                                      <p:tavLst>
                                        <p:tav tm="0">
                                          <p:val>
                                            <p:strVal val="0-#ppt_w/2"/>
                                          </p:val>
                                        </p:tav>
                                        <p:tav tm="100000">
                                          <p:val>
                                            <p:strVal val="#ppt_x"/>
                                          </p:val>
                                        </p:tav>
                                      </p:tavLst>
                                    </p:anim>
                                    <p:anim calcmode="lin" valueType="num">
                                      <p:cBhvr additive="base">
                                        <p:cTn id="32" dur="3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300" fill="hold"/>
                                        <p:tgtEl>
                                          <p:spTgt spid="79"/>
                                        </p:tgtEl>
                                        <p:attrNameLst>
                                          <p:attrName>ppt_x</p:attrName>
                                        </p:attrNameLst>
                                      </p:cBhvr>
                                      <p:tavLst>
                                        <p:tav tm="0">
                                          <p:val>
                                            <p:strVal val="0-#ppt_w/2"/>
                                          </p:val>
                                        </p:tav>
                                        <p:tav tm="100000">
                                          <p:val>
                                            <p:strVal val="#ppt_x"/>
                                          </p:val>
                                        </p:tav>
                                      </p:tavLst>
                                    </p:anim>
                                    <p:anim calcmode="lin" valueType="num">
                                      <p:cBhvr additive="base">
                                        <p:cTn id="38" dur="3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300" fill="hold"/>
                                        <p:tgtEl>
                                          <p:spTgt spid="74"/>
                                        </p:tgtEl>
                                        <p:attrNameLst>
                                          <p:attrName>ppt_x</p:attrName>
                                        </p:attrNameLst>
                                      </p:cBhvr>
                                      <p:tavLst>
                                        <p:tav tm="0">
                                          <p:val>
                                            <p:strVal val="0-#ppt_w/2"/>
                                          </p:val>
                                        </p:tav>
                                        <p:tav tm="100000">
                                          <p:val>
                                            <p:strVal val="#ppt_x"/>
                                          </p:val>
                                        </p:tav>
                                      </p:tavLst>
                                    </p:anim>
                                    <p:anim calcmode="lin" valueType="num">
                                      <p:cBhvr additive="base">
                                        <p:cTn id="44" dur="3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300" fill="hold"/>
                                        <p:tgtEl>
                                          <p:spTgt spid="49"/>
                                        </p:tgtEl>
                                        <p:attrNameLst>
                                          <p:attrName>ppt_x</p:attrName>
                                        </p:attrNameLst>
                                      </p:cBhvr>
                                      <p:tavLst>
                                        <p:tav tm="0">
                                          <p:val>
                                            <p:strVal val="0-#ppt_w/2"/>
                                          </p:val>
                                        </p:tav>
                                        <p:tav tm="100000">
                                          <p:val>
                                            <p:strVal val="#ppt_x"/>
                                          </p:val>
                                        </p:tav>
                                      </p:tavLst>
                                    </p:anim>
                                    <p:anim calcmode="lin" valueType="num">
                                      <p:cBhvr additive="base">
                                        <p:cTn id="50" dur="3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anim calcmode="lin" valueType="num">
                                      <p:cBhvr additive="base">
                                        <p:cTn id="55" dur="300" fill="hold"/>
                                        <p:tgtEl>
                                          <p:spTgt spid="98"/>
                                        </p:tgtEl>
                                        <p:attrNameLst>
                                          <p:attrName>ppt_x</p:attrName>
                                        </p:attrNameLst>
                                      </p:cBhvr>
                                      <p:tavLst>
                                        <p:tav tm="0">
                                          <p:val>
                                            <p:strVal val="0-#ppt_w/2"/>
                                          </p:val>
                                        </p:tav>
                                        <p:tav tm="100000">
                                          <p:val>
                                            <p:strVal val="#ppt_x"/>
                                          </p:val>
                                        </p:tav>
                                      </p:tavLst>
                                    </p:anim>
                                    <p:anim calcmode="lin" valueType="num">
                                      <p:cBhvr additive="base">
                                        <p:cTn id="56" dur="3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300" fill="hold"/>
                                        <p:tgtEl>
                                          <p:spTgt spid="70"/>
                                        </p:tgtEl>
                                        <p:attrNameLst>
                                          <p:attrName>ppt_x</p:attrName>
                                        </p:attrNameLst>
                                      </p:cBhvr>
                                      <p:tavLst>
                                        <p:tav tm="0">
                                          <p:val>
                                            <p:strVal val="0-#ppt_w/2"/>
                                          </p:val>
                                        </p:tav>
                                        <p:tav tm="100000">
                                          <p:val>
                                            <p:strVal val="#ppt_x"/>
                                          </p:val>
                                        </p:tav>
                                      </p:tavLst>
                                    </p:anim>
                                    <p:anim calcmode="lin" valueType="num">
                                      <p:cBhvr additive="base">
                                        <p:cTn id="62" dur="3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300" fill="hold"/>
                                        <p:tgtEl>
                                          <p:spTgt spid="3"/>
                                        </p:tgtEl>
                                        <p:attrNameLst>
                                          <p:attrName>ppt_x</p:attrName>
                                        </p:attrNameLst>
                                      </p:cBhvr>
                                      <p:tavLst>
                                        <p:tav tm="0">
                                          <p:val>
                                            <p:strVal val="1+#ppt_w/2"/>
                                          </p:val>
                                        </p:tav>
                                        <p:tav tm="100000">
                                          <p:val>
                                            <p:strVal val="#ppt_x"/>
                                          </p:val>
                                        </p:tav>
                                      </p:tavLst>
                                    </p:anim>
                                    <p:anim calcmode="lin" valueType="num">
                                      <p:cBhvr additive="base">
                                        <p:cTn id="68" dur="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barn(inVertical)">
                                      <p:cBhvr>
                                        <p:cTn id="7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4"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5">
            <a:extLst>
              <a:ext uri="{FF2B5EF4-FFF2-40B4-BE49-F238E27FC236}">
                <a16:creationId xmlns:a16="http://schemas.microsoft.com/office/drawing/2014/main" id="{F605290F-AB64-479A-BDFF-45846FF7CEEE}"/>
              </a:ext>
            </a:extLst>
          </p:cNvPr>
          <p:cNvGrpSpPr>
            <a:grpSpLocks/>
          </p:cNvGrpSpPr>
          <p:nvPr/>
        </p:nvGrpSpPr>
        <p:grpSpPr bwMode="auto">
          <a:xfrm>
            <a:off x="554182" y="284400"/>
            <a:ext cx="11083636" cy="1019175"/>
            <a:chOff x="-152307" y="655461"/>
            <a:chExt cx="12191818" cy="1019655"/>
          </a:xfrm>
        </p:grpSpPr>
        <p:sp>
          <p:nvSpPr>
            <p:cNvPr id="15" name="TextBox 31">
              <a:extLst>
                <a:ext uri="{FF2B5EF4-FFF2-40B4-BE49-F238E27FC236}">
                  <a16:creationId xmlns:a16="http://schemas.microsoft.com/office/drawing/2014/main" id="{ADA042D5-DE28-438A-B542-74823ED38421}"/>
                </a:ext>
              </a:extLst>
            </p:cNvPr>
            <p:cNvSpPr txBox="1"/>
            <p:nvPr/>
          </p:nvSpPr>
          <p:spPr>
            <a:xfrm>
              <a:off x="-152307" y="655461"/>
              <a:ext cx="12191818" cy="646635"/>
            </a:xfrm>
            <a:prstGeom prst="rect">
              <a:avLst/>
            </a:prstGeom>
            <a:noFill/>
          </p:spPr>
          <p:txBody>
            <a:bodyP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a-DK" sz="4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Lidt om forsikring</a:t>
              </a:r>
            </a:p>
          </p:txBody>
        </p:sp>
        <p:sp>
          <p:nvSpPr>
            <p:cNvPr id="16" name="TextBox 32">
              <a:extLst>
                <a:ext uri="{FF2B5EF4-FFF2-40B4-BE49-F238E27FC236}">
                  <a16:creationId xmlns:a16="http://schemas.microsoft.com/office/drawing/2014/main" id="{7913660B-E5DA-4C66-8192-B6103E56FA51}"/>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marR="0" lvl="0" indent="0" algn="ctr" defTabSz="914400" rtl="0" eaLnBrk="1" fontAlgn="base" latinLnBrk="0" hangingPunct="1">
                <a:lnSpc>
                  <a:spcPct val="140000"/>
                </a:lnSpc>
                <a:spcBef>
                  <a:spcPct val="0"/>
                </a:spcBef>
                <a:spcAft>
                  <a:spcPct val="0"/>
                </a:spcAft>
                <a:buClrTx/>
                <a:buSzTx/>
                <a:buFontTx/>
                <a:buNone/>
                <a:tabLst/>
                <a:defRPr/>
              </a:pPr>
              <a:r>
                <a:rPr kumimoji="0" lang="da-DK" altLang="da-DK" sz="1600" b="0" i="0" u="none" strike="noStrike" kern="1200" cap="none" spc="0" normalizeH="0" baseline="0" noProof="0" dirty="0">
                  <a:ln>
                    <a:noFill/>
                  </a:ln>
                  <a:solidFill>
                    <a:srgbClr val="7F7F7F"/>
                  </a:solidFill>
                  <a:effectLst/>
                  <a:uLnTx/>
                  <a:uFillTx/>
                  <a:latin typeface="Source Sans Pro" panose="020B0503030403020204" pitchFamily="34" charset="0"/>
                  <a:ea typeface="+mn-ea"/>
                  <a:cs typeface="Source Sans Pro" panose="020B0503030403020204" pitchFamily="34" charset="0"/>
                </a:rPr>
                <a:t>Dækker forsikringen hvis uheldet er ude?</a:t>
              </a:r>
            </a:p>
          </p:txBody>
        </p:sp>
        <p:cxnSp>
          <p:nvCxnSpPr>
            <p:cNvPr id="17" name="Straight Connector 33">
              <a:extLst>
                <a:ext uri="{FF2B5EF4-FFF2-40B4-BE49-F238E27FC236}">
                  <a16:creationId xmlns:a16="http://schemas.microsoft.com/office/drawing/2014/main" id="{8A5251AC-3459-4AA2-A7EC-E008DC67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40962" name="Rectangle 8">
            <a:extLst>
              <a:ext uri="{FF2B5EF4-FFF2-40B4-BE49-F238E27FC236}">
                <a16:creationId xmlns:a16="http://schemas.microsoft.com/office/drawing/2014/main" id="{7A0DEAFE-F6FB-4AF1-BB0E-CA2F34E3C697}"/>
              </a:ext>
            </a:extLst>
          </p:cNvPr>
          <p:cNvSpPr>
            <a:spLocks noChangeArrowheads="1"/>
          </p:cNvSpPr>
          <p:nvPr/>
        </p:nvSpPr>
        <p:spPr bwMode="auto">
          <a:xfrm>
            <a:off x="8001000" y="2798763"/>
            <a:ext cx="22574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a-DK" altLang="da-DK" sz="1100" b="0" i="0" u="none" strike="noStrike" kern="1200" cap="none" spc="0" normalizeH="0" baseline="0" noProof="0" dirty="0">
                <a:ln>
                  <a:noFill/>
                </a:ln>
                <a:solidFill>
                  <a:srgbClr val="7F7F7F"/>
                </a:solidFill>
                <a:effectLst/>
                <a:uLnTx/>
                <a:uFillTx/>
                <a:latin typeface="Open Sans"/>
                <a:ea typeface="+mn-ea"/>
                <a:cs typeface="+mn-cs"/>
              </a:rPr>
              <a:t> </a:t>
            </a:r>
          </a:p>
        </p:txBody>
      </p:sp>
      <p:sp>
        <p:nvSpPr>
          <p:cNvPr id="4" name="Tekstfelt 3">
            <a:extLst>
              <a:ext uri="{FF2B5EF4-FFF2-40B4-BE49-F238E27FC236}">
                <a16:creationId xmlns:a16="http://schemas.microsoft.com/office/drawing/2014/main" id="{9C9A50E5-A147-7046-0927-1B4D7A98987F}"/>
              </a:ext>
            </a:extLst>
          </p:cNvPr>
          <p:cNvSpPr txBox="1"/>
          <p:nvPr/>
        </p:nvSpPr>
        <p:spPr>
          <a:xfrm>
            <a:off x="922626" y="1554829"/>
            <a:ext cx="10346748" cy="1167371"/>
          </a:xfrm>
          <a:prstGeom prst="rect">
            <a:avLst/>
          </a:prstGeom>
          <a:noFill/>
        </p:spPr>
        <p:txBody>
          <a:bodyPr wrap="square">
            <a:spAutoFit/>
          </a:bodyPr>
          <a:lstStyle/>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Source Sans Pro" panose="020B0503030403020204" pitchFamily="34" charset="0"/>
                <a:ea typeface="Calibri" panose="020F0502020204030204" pitchFamily="34" charset="0"/>
                <a:cs typeface="Times New Roman" panose="02020603050405020304" pitchFamily="18" charset="0"/>
              </a:rPr>
              <a:t>Som medlem af en roklub under DFfR er du på roturen dækket af din egen </a:t>
            </a:r>
            <a:br>
              <a:rPr kumimoji="0" lang="da-DK" sz="2000" b="0" i="0" u="none" strike="noStrike" kern="1200" cap="none" spc="0" normalizeH="0" baseline="0" noProof="0" dirty="0">
                <a:ln>
                  <a:noFill/>
                </a:ln>
                <a:solidFill>
                  <a:srgbClr val="000000"/>
                </a:solidFill>
                <a:effectLst/>
                <a:uLnTx/>
                <a:uFillTx/>
                <a:latin typeface="Source Sans Pro" panose="020B0503030403020204" pitchFamily="34" charset="0"/>
                <a:ea typeface="Calibri" panose="020F0502020204030204" pitchFamily="34" charset="0"/>
                <a:cs typeface="Times New Roman" panose="02020603050405020304" pitchFamily="18" charset="0"/>
              </a:rPr>
            </a:br>
            <a:r>
              <a:rPr kumimoji="0" lang="da-DK" sz="2000" b="0" i="0" u="none" strike="noStrike" kern="1200" cap="none" spc="0" normalizeH="0" baseline="0" noProof="0" dirty="0">
                <a:ln>
                  <a:noFill/>
                </a:ln>
                <a:solidFill>
                  <a:srgbClr val="000000"/>
                </a:solidFill>
                <a:effectLst/>
                <a:uLnTx/>
                <a:uFillTx/>
                <a:latin typeface="Source Sans Pro" panose="020B0503030403020204" pitchFamily="34" charset="0"/>
                <a:ea typeface="Calibri" panose="020F0502020204030204" pitchFamily="34" charset="0"/>
                <a:cs typeface="Times New Roman" panose="02020603050405020304" pitchFamily="18" charset="0"/>
              </a:rPr>
              <a:t>private ansvarsforsikring, i kombination med en tillægsforsikring hos DFfR.</a:t>
            </a:r>
          </a:p>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Source Sans Pro" panose="020B0503030403020204" pitchFamily="34" charset="0"/>
                <a:ea typeface="Calibri" panose="020F0502020204030204" pitchFamily="34" charset="0"/>
                <a:cs typeface="Times New Roman" panose="02020603050405020304" pitchFamily="18" charset="0"/>
              </a:rPr>
              <a:t>Der skelnes mellem personskade og tingskade:</a:t>
            </a:r>
          </a:p>
        </p:txBody>
      </p:sp>
      <p:graphicFrame>
        <p:nvGraphicFramePr>
          <p:cNvPr id="5" name="Tabel 5">
            <a:extLst>
              <a:ext uri="{FF2B5EF4-FFF2-40B4-BE49-F238E27FC236}">
                <a16:creationId xmlns:a16="http://schemas.microsoft.com/office/drawing/2014/main" id="{51E2C60A-54CD-DA14-7FC8-99809ECBECD6}"/>
              </a:ext>
            </a:extLst>
          </p:cNvPr>
          <p:cNvGraphicFramePr>
            <a:graphicFrameLocks noGrp="1"/>
          </p:cNvGraphicFramePr>
          <p:nvPr>
            <p:extLst>
              <p:ext uri="{D42A27DB-BD31-4B8C-83A1-F6EECF244321}">
                <p14:modId xmlns:p14="http://schemas.microsoft.com/office/powerpoint/2010/main" val="838161313"/>
              </p:ext>
            </p:extLst>
          </p:nvPr>
        </p:nvGraphicFramePr>
        <p:xfrm>
          <a:off x="922626" y="2761508"/>
          <a:ext cx="10215274" cy="3108960"/>
        </p:xfrm>
        <a:graphic>
          <a:graphicData uri="http://schemas.openxmlformats.org/drawingml/2006/table">
            <a:tbl>
              <a:tblPr firstRow="1" bandRow="1">
                <a:tableStyleId>{5C22544A-7EE6-4342-B048-85BDC9FD1C3A}</a:tableStyleId>
              </a:tblPr>
              <a:tblGrid>
                <a:gridCol w="5107637">
                  <a:extLst>
                    <a:ext uri="{9D8B030D-6E8A-4147-A177-3AD203B41FA5}">
                      <a16:colId xmlns:a16="http://schemas.microsoft.com/office/drawing/2014/main" val="53761928"/>
                    </a:ext>
                  </a:extLst>
                </a:gridCol>
                <a:gridCol w="5107637">
                  <a:extLst>
                    <a:ext uri="{9D8B030D-6E8A-4147-A177-3AD203B41FA5}">
                      <a16:colId xmlns:a16="http://schemas.microsoft.com/office/drawing/2014/main" val="46602828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Personskade</a:t>
                      </a:r>
                      <a:r>
                        <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 dækkes som udgangspunkt af skadeforvolderens private ansvarsforsikring.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DFfR anbefaler at alle, navnlig den udskrevne styrmand, tegner en privat ansvarsforsikring.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De fleste mennesker har en privat ansvarsforsikring og det er således almindeligvis ikke en speciel forsikring, udover de forsikringer man har som privatperson.</a:t>
                      </a:r>
                    </a:p>
                  </a:txBody>
                  <a:tcPr>
                    <a:solidFill>
                      <a:srgbClr val="F8F5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Tingskade</a:t>
                      </a:r>
                      <a:r>
                        <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 (skade på både, materiel, anlæg m.m.) dækkes af DFfRs kollektive ansvarsforsikring for robåde over 5,5 meters længde.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Det er i praksis en tillægsforsikring til den sædvanlige dækning af en privat ansvarsforsikring, som typisk dækker for fartøjer op til 5,5 meters længde.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Vigtigt!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Forsikringen dækker kun skader forvoldt på 3. parts ejendom. Skader på eget materiel dækkes ikke. </a:t>
                      </a:r>
                    </a:p>
                  </a:txBody>
                  <a:tcPr>
                    <a:solidFill>
                      <a:srgbClr val="F8F5F0"/>
                    </a:solidFill>
                  </a:tcPr>
                </a:tc>
                <a:extLst>
                  <a:ext uri="{0D108BD9-81ED-4DB2-BD59-A6C34878D82A}">
                    <a16:rowId xmlns:a16="http://schemas.microsoft.com/office/drawing/2014/main" val="2677066543"/>
                  </a:ext>
                </a:extLst>
              </a:tr>
            </a:tbl>
          </a:graphicData>
        </a:graphic>
      </p:graphicFrame>
      <p:sp>
        <p:nvSpPr>
          <p:cNvPr id="6" name="TextBox 31">
            <a:extLst>
              <a:ext uri="{FF2B5EF4-FFF2-40B4-BE49-F238E27FC236}">
                <a16:creationId xmlns:a16="http://schemas.microsoft.com/office/drawing/2014/main" id="{28103C09-180D-2BCD-8F17-FA84F574B56C}"/>
              </a:ext>
            </a:extLst>
          </p:cNvPr>
          <p:cNvSpPr txBox="1"/>
          <p:nvPr/>
        </p:nvSpPr>
        <p:spPr bwMode="auto">
          <a:xfrm>
            <a:off x="1158874" y="6026400"/>
            <a:ext cx="9786627"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a-DK" sz="2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Se flere detaljer og hold dig altid opdateret på DFfRs hjemmeside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da-DK" sz="2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om hvad der aktuelt er gældende vedr. forsikringer.</a:t>
            </a:r>
          </a:p>
        </p:txBody>
      </p:sp>
      <p:cxnSp>
        <p:nvCxnSpPr>
          <p:cNvPr id="9" name="Straight Connector 33">
            <a:extLst>
              <a:ext uri="{FF2B5EF4-FFF2-40B4-BE49-F238E27FC236}">
                <a16:creationId xmlns:a16="http://schemas.microsoft.com/office/drawing/2014/main" id="{8D126A22-149E-915D-9015-86D734721DCD}"/>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23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5">
            <a:extLst>
              <a:ext uri="{FF2B5EF4-FFF2-40B4-BE49-F238E27FC236}">
                <a16:creationId xmlns:a16="http://schemas.microsoft.com/office/drawing/2014/main" id="{F605290F-AB64-479A-BDFF-45846FF7CEEE}"/>
              </a:ext>
            </a:extLst>
          </p:cNvPr>
          <p:cNvGrpSpPr>
            <a:grpSpLocks/>
          </p:cNvGrpSpPr>
          <p:nvPr/>
        </p:nvGrpSpPr>
        <p:grpSpPr bwMode="auto">
          <a:xfrm>
            <a:off x="554182" y="284400"/>
            <a:ext cx="11083636" cy="1019175"/>
            <a:chOff x="-152307" y="655461"/>
            <a:chExt cx="12191818" cy="1019655"/>
          </a:xfrm>
        </p:grpSpPr>
        <p:sp>
          <p:nvSpPr>
            <p:cNvPr id="15" name="TextBox 31">
              <a:extLst>
                <a:ext uri="{FF2B5EF4-FFF2-40B4-BE49-F238E27FC236}">
                  <a16:creationId xmlns:a16="http://schemas.microsoft.com/office/drawing/2014/main" id="{ADA042D5-DE28-438A-B542-74823ED38421}"/>
                </a:ext>
              </a:extLst>
            </p:cNvPr>
            <p:cNvSpPr txBox="1"/>
            <p:nvPr/>
          </p:nvSpPr>
          <p:spPr>
            <a:xfrm>
              <a:off x="-152307" y="655461"/>
              <a:ext cx="12191818" cy="646635"/>
            </a:xfrm>
            <a:prstGeom prst="rect">
              <a:avLst/>
            </a:prstGeom>
            <a:noFill/>
          </p:spPr>
          <p:txBody>
            <a:bodyP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a-DK" sz="4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Andre forsikringer</a:t>
              </a:r>
            </a:p>
          </p:txBody>
        </p:sp>
        <p:sp>
          <p:nvSpPr>
            <p:cNvPr id="16" name="TextBox 32">
              <a:extLst>
                <a:ext uri="{FF2B5EF4-FFF2-40B4-BE49-F238E27FC236}">
                  <a16:creationId xmlns:a16="http://schemas.microsoft.com/office/drawing/2014/main" id="{7913660B-E5DA-4C66-8192-B6103E56FA51}"/>
                </a:ext>
              </a:extLst>
            </p:cNvPr>
            <p:cNvSpPr txBox="1">
              <a:spLocks noChangeArrowheads="1"/>
            </p:cNvSpPr>
            <p:nvPr/>
          </p:nvSpPr>
          <p:spPr bwMode="auto">
            <a:xfrm>
              <a:off x="-147544" y="1195089"/>
              <a:ext cx="12182292" cy="4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marR="0" lvl="0" indent="0" algn="ctr" defTabSz="914400" rtl="0" eaLnBrk="1" fontAlgn="base" latinLnBrk="0" hangingPunct="1">
                <a:lnSpc>
                  <a:spcPct val="140000"/>
                </a:lnSpc>
                <a:spcBef>
                  <a:spcPct val="0"/>
                </a:spcBef>
                <a:spcAft>
                  <a:spcPct val="0"/>
                </a:spcAft>
                <a:buClrTx/>
                <a:buSzTx/>
                <a:buFontTx/>
                <a:buNone/>
                <a:tabLst/>
                <a:defRPr/>
              </a:pPr>
              <a:r>
                <a:rPr kumimoji="0" lang="da-DK" altLang="da-DK" sz="1600" b="0" i="0" u="none" strike="noStrike" kern="1200" cap="none" spc="0" normalizeH="0" baseline="0" noProof="0" dirty="0">
                  <a:ln>
                    <a:noFill/>
                  </a:ln>
                  <a:solidFill>
                    <a:srgbClr val="7F7F7F"/>
                  </a:solidFill>
                  <a:effectLst/>
                  <a:uLnTx/>
                  <a:uFillTx/>
                  <a:latin typeface="Source Sans Pro" panose="020B0503030403020204" pitchFamily="34" charset="0"/>
                  <a:ea typeface="+mn-ea"/>
                  <a:cs typeface="Source Sans Pro" panose="020B0503030403020204" pitchFamily="34" charset="0"/>
                </a:rPr>
                <a:t>Bådtransport – Kaskoforsikring – Tilskadekomst </a:t>
              </a:r>
            </a:p>
          </p:txBody>
        </p:sp>
        <p:cxnSp>
          <p:nvCxnSpPr>
            <p:cNvPr id="17" name="Straight Connector 33">
              <a:extLst>
                <a:ext uri="{FF2B5EF4-FFF2-40B4-BE49-F238E27FC236}">
                  <a16:creationId xmlns:a16="http://schemas.microsoft.com/office/drawing/2014/main" id="{8A5251AC-3459-4AA2-A7EC-E008DC671874}"/>
                </a:ext>
              </a:extLst>
            </p:cNvPr>
            <p:cNvCxnSpPr>
              <a:cxnSpLocks/>
            </p:cNvCxnSpPr>
            <p:nvPr/>
          </p:nvCxnSpPr>
          <p:spPr>
            <a:xfrm>
              <a:off x="5643569" y="1675116"/>
              <a:ext cx="600066"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pSp>
      <p:sp>
        <p:nvSpPr>
          <p:cNvPr id="40962" name="Rectangle 8">
            <a:extLst>
              <a:ext uri="{FF2B5EF4-FFF2-40B4-BE49-F238E27FC236}">
                <a16:creationId xmlns:a16="http://schemas.microsoft.com/office/drawing/2014/main" id="{7A0DEAFE-F6FB-4AF1-BB0E-CA2F34E3C697}"/>
              </a:ext>
            </a:extLst>
          </p:cNvPr>
          <p:cNvSpPr>
            <a:spLocks noChangeArrowheads="1"/>
          </p:cNvSpPr>
          <p:nvPr/>
        </p:nvSpPr>
        <p:spPr bwMode="auto">
          <a:xfrm>
            <a:off x="8001000" y="2798763"/>
            <a:ext cx="22574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a-DK" altLang="da-DK" sz="1100" b="0" i="0" u="none" strike="noStrike" kern="1200" cap="none" spc="0" normalizeH="0" baseline="0" noProof="0" dirty="0">
                <a:ln>
                  <a:noFill/>
                </a:ln>
                <a:solidFill>
                  <a:srgbClr val="7F7F7F"/>
                </a:solidFill>
                <a:effectLst/>
                <a:uLnTx/>
                <a:uFillTx/>
                <a:latin typeface="Open Sans"/>
                <a:ea typeface="+mn-ea"/>
                <a:cs typeface="+mn-cs"/>
              </a:rPr>
              <a:t> </a:t>
            </a:r>
          </a:p>
        </p:txBody>
      </p:sp>
      <p:sp>
        <p:nvSpPr>
          <p:cNvPr id="5" name="TextBox 31">
            <a:extLst>
              <a:ext uri="{FF2B5EF4-FFF2-40B4-BE49-F238E27FC236}">
                <a16:creationId xmlns:a16="http://schemas.microsoft.com/office/drawing/2014/main" id="{E961506B-EFC9-49B3-1A4C-71EC61608ACC}"/>
              </a:ext>
            </a:extLst>
          </p:cNvPr>
          <p:cNvSpPr txBox="1"/>
          <p:nvPr/>
        </p:nvSpPr>
        <p:spPr bwMode="auto">
          <a:xfrm>
            <a:off x="1158874" y="6053386"/>
            <a:ext cx="9786627"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a-DK" altLang="da-DK" sz="2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DFfR tilbyder et særskilt informationsmodul om forsikring</a:t>
            </a:r>
            <a:r>
              <a:rPr kumimoji="0" lang="da-DK" sz="2000" b="0" i="0" u="none" strike="noStrike" kern="1200" cap="none" spc="3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a:t>
            </a:r>
          </a:p>
        </p:txBody>
      </p:sp>
      <p:cxnSp>
        <p:nvCxnSpPr>
          <p:cNvPr id="6" name="Straight Connector 33">
            <a:extLst>
              <a:ext uri="{FF2B5EF4-FFF2-40B4-BE49-F238E27FC236}">
                <a16:creationId xmlns:a16="http://schemas.microsoft.com/office/drawing/2014/main" id="{E1FF7F08-A199-0CE5-6F49-E1018348A597}"/>
              </a:ext>
            </a:extLst>
          </p:cNvPr>
          <p:cNvCxnSpPr>
            <a:cxnSpLocks/>
          </p:cNvCxnSpPr>
          <p:nvPr/>
        </p:nvCxnSpPr>
        <p:spPr bwMode="auto">
          <a:xfrm>
            <a:off x="1242219" y="5958930"/>
            <a:ext cx="9707563" cy="0"/>
          </a:xfrm>
          <a:prstGeom prst="line">
            <a:avLst/>
          </a:prstGeom>
          <a:ln w="38100">
            <a:solidFill>
              <a:srgbClr val="D9522A"/>
            </a:solidFill>
          </a:ln>
        </p:spPr>
        <p:style>
          <a:lnRef idx="1">
            <a:schemeClr val="accent1"/>
          </a:lnRef>
          <a:fillRef idx="0">
            <a:schemeClr val="accent1"/>
          </a:fillRef>
          <a:effectRef idx="0">
            <a:schemeClr val="accent1"/>
          </a:effectRef>
          <a:fontRef idx="minor">
            <a:schemeClr val="tx1"/>
          </a:fontRef>
        </p:style>
      </p:cxnSp>
      <p:graphicFrame>
        <p:nvGraphicFramePr>
          <p:cNvPr id="8" name="Tabel 8">
            <a:extLst>
              <a:ext uri="{FF2B5EF4-FFF2-40B4-BE49-F238E27FC236}">
                <a16:creationId xmlns:a16="http://schemas.microsoft.com/office/drawing/2014/main" id="{842B53C6-A53D-E145-4822-FB88340D96CD}"/>
              </a:ext>
            </a:extLst>
          </p:cNvPr>
          <p:cNvGraphicFramePr>
            <a:graphicFrameLocks noGrp="1"/>
          </p:cNvGraphicFramePr>
          <p:nvPr>
            <p:extLst>
              <p:ext uri="{D42A27DB-BD31-4B8C-83A1-F6EECF244321}">
                <p14:modId xmlns:p14="http://schemas.microsoft.com/office/powerpoint/2010/main" val="1886399636"/>
              </p:ext>
            </p:extLst>
          </p:nvPr>
        </p:nvGraphicFramePr>
        <p:xfrm>
          <a:off x="855406" y="1586149"/>
          <a:ext cx="10663083" cy="4264325"/>
        </p:xfrm>
        <a:graphic>
          <a:graphicData uri="http://schemas.openxmlformats.org/drawingml/2006/table">
            <a:tbl>
              <a:tblPr firstRow="1" bandRow="1">
                <a:tableStyleId>{5C22544A-7EE6-4342-B048-85BDC9FD1C3A}</a:tableStyleId>
              </a:tblPr>
              <a:tblGrid>
                <a:gridCol w="3554361">
                  <a:extLst>
                    <a:ext uri="{9D8B030D-6E8A-4147-A177-3AD203B41FA5}">
                      <a16:colId xmlns:a16="http://schemas.microsoft.com/office/drawing/2014/main" val="337468123"/>
                    </a:ext>
                  </a:extLst>
                </a:gridCol>
                <a:gridCol w="3554361">
                  <a:extLst>
                    <a:ext uri="{9D8B030D-6E8A-4147-A177-3AD203B41FA5}">
                      <a16:colId xmlns:a16="http://schemas.microsoft.com/office/drawing/2014/main" val="2694391904"/>
                    </a:ext>
                  </a:extLst>
                </a:gridCol>
                <a:gridCol w="3554361">
                  <a:extLst>
                    <a:ext uri="{9D8B030D-6E8A-4147-A177-3AD203B41FA5}">
                      <a16:colId xmlns:a16="http://schemas.microsoft.com/office/drawing/2014/main" val="881433894"/>
                    </a:ext>
                  </a:extLst>
                </a:gridCol>
              </a:tblGrid>
              <a:tr h="1025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chemeClr val="tx2"/>
                        </a:solidFill>
                        <a:latin typeface="Source Sans Pro" panose="020B0503030403020204" pitchFamily="34" charset="0"/>
                      </a:endParaRPr>
                    </a:p>
                  </a:txBody>
                  <a:tcPr anchor="ctr">
                    <a:solidFill>
                      <a:srgbClr val="F8F5F0"/>
                    </a:solidFill>
                  </a:tcPr>
                </a:tc>
                <a:tc>
                  <a:txBody>
                    <a:bodyPr/>
                    <a:lstStyle/>
                    <a:p>
                      <a:pPr algn="l"/>
                      <a:endParaRPr lang="da-DK" dirty="0">
                        <a:solidFill>
                          <a:schemeClr val="tx2"/>
                        </a:solidFill>
                        <a:latin typeface="Source Sans Pro" panose="020B0503030403020204" pitchFamily="34" charset="0"/>
                      </a:endParaRPr>
                    </a:p>
                  </a:txBody>
                  <a:tcPr anchor="ctr">
                    <a:solidFill>
                      <a:srgbClr val="F8F5F0"/>
                    </a:solidFill>
                  </a:tcPr>
                </a:tc>
                <a:tc>
                  <a:txBody>
                    <a:bodyPr/>
                    <a:lstStyle/>
                    <a:p>
                      <a:pPr algn="l"/>
                      <a:endParaRPr lang="da-DK" dirty="0">
                        <a:solidFill>
                          <a:schemeClr val="tx2"/>
                        </a:solidFill>
                        <a:latin typeface="Source Sans Pro" panose="020B0503030403020204" pitchFamily="34" charset="0"/>
                      </a:endParaRPr>
                    </a:p>
                  </a:txBody>
                  <a:tcPr anchor="ctr">
                    <a:solidFill>
                      <a:srgbClr val="F8F5F0"/>
                    </a:solidFill>
                  </a:tcPr>
                </a:tc>
                <a:extLst>
                  <a:ext uri="{0D108BD9-81ED-4DB2-BD59-A6C34878D82A}">
                    <a16:rowId xmlns:a16="http://schemas.microsoft.com/office/drawing/2014/main" val="2814285886"/>
                  </a:ext>
                </a:extLst>
              </a:tr>
              <a:tr h="3239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DFfR har en kollektiv transportforsikring, som alle klubber, der er medlem af DFfR, automatisk er dækket af.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Forsikringssummen er DKK 900.000 pr. skade/transport (2025) og forsikringen dækker i hele Europa.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Du skal ikke anmelde din transport til forsikringsselskabet før transporten.</a:t>
                      </a:r>
                      <a:endParaRPr lang="da-DK" sz="18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a:solidFill>
                      <a:srgbClr val="F8F5F0"/>
                    </a:solidFill>
                  </a:tcPr>
                </a:tc>
                <a:tc>
                  <a:txBody>
                    <a:bodyPr/>
                    <a:lstStyle/>
                    <a:p>
                      <a:pPr marL="0" algn="l" defTabSz="914400" rtl="0" eaLnBrk="1" latinLnBrk="0" hangingPunct="1"/>
                      <a:r>
                        <a:rPr lang="da-DK" sz="1800" kern="1200" dirty="0">
                          <a:solidFill>
                            <a:schemeClr val="tx2"/>
                          </a:solidFill>
                          <a:latin typeface="Source Sans Pro" panose="020B0503030403020204" pitchFamily="34" charset="0"/>
                          <a:ea typeface="+mn-ea"/>
                          <a:cs typeface="+mn-cs"/>
                        </a:rPr>
                        <a:t>Klubbens både er </a:t>
                      </a:r>
                      <a:r>
                        <a:rPr lang="da-DK" sz="1800" b="1" kern="1200" dirty="0">
                          <a:solidFill>
                            <a:schemeClr val="tx2"/>
                          </a:solidFill>
                          <a:latin typeface="Source Sans Pro" panose="020B0503030403020204" pitchFamily="34" charset="0"/>
                          <a:ea typeface="+mn-ea"/>
                          <a:cs typeface="+mn-cs"/>
                        </a:rPr>
                        <a:t>ikke</a:t>
                      </a:r>
                      <a:r>
                        <a:rPr lang="da-DK" sz="1800" kern="1200" dirty="0">
                          <a:solidFill>
                            <a:schemeClr val="tx2"/>
                          </a:solidFill>
                          <a:latin typeface="Source Sans Pro" panose="020B0503030403020204" pitchFamily="34" charset="0"/>
                          <a:ea typeface="+mn-ea"/>
                          <a:cs typeface="+mn-cs"/>
                        </a:rPr>
                        <a:t> kasko-forsikret via fælles forsikringer hos DFfR eller DIF og der kan p.t. ikke tilbydes en fælles kollektiv løsning.</a:t>
                      </a:r>
                    </a:p>
                    <a:p>
                      <a:pPr marL="0" algn="l" defTabSz="914400" rtl="0" eaLnBrk="1" latinLnBrk="0" hangingPunct="1"/>
                      <a:endParaRPr lang="da-DK" sz="1800" kern="1200" dirty="0">
                        <a:solidFill>
                          <a:schemeClr val="tx2"/>
                        </a:solidFill>
                        <a:latin typeface="Source Sans Pro" panose="020B0503030403020204" pitchFamily="34" charset="0"/>
                        <a:ea typeface="+mn-ea"/>
                        <a:cs typeface="+mn-cs"/>
                      </a:endParaRPr>
                    </a:p>
                    <a:p>
                      <a:pPr marL="0" algn="l" defTabSz="914400" rtl="0" eaLnBrk="1" latinLnBrk="0" hangingPunct="1"/>
                      <a:r>
                        <a:rPr lang="da-DK" sz="1800" kern="1200" dirty="0">
                          <a:solidFill>
                            <a:schemeClr val="tx2"/>
                          </a:solidFill>
                          <a:latin typeface="Source Sans Pro" panose="020B0503030403020204" pitchFamily="34" charset="0"/>
                          <a:ea typeface="+mn-ea"/>
                          <a:cs typeface="+mn-cs"/>
                        </a:rPr>
                        <a:t>Hvis klubben ønsker kaskoforsikring af både, skal den selv rette henvendelse til et forsikringsselskab for tilbud.</a:t>
                      </a:r>
                    </a:p>
                    <a:p>
                      <a:endParaRPr lang="da-DK" dirty="0">
                        <a:solidFill>
                          <a:schemeClr val="tx2"/>
                        </a:solidFill>
                        <a:latin typeface="Source Sans Pro" panose="020B0503030403020204" pitchFamily="34" charset="0"/>
                      </a:endParaRPr>
                    </a:p>
                  </a:txBody>
                  <a:tcPr>
                    <a:solidFill>
                      <a:srgbClr val="F8F5F0"/>
                    </a:solidFill>
                  </a:tcPr>
                </a:tc>
                <a:tc>
                  <a:txBody>
                    <a:bodyPr/>
                    <a:lstStyle/>
                    <a:p>
                      <a:r>
                        <a:rPr lang="da-DK" sz="18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Kommer du til skade i forbindelse med frivilligt arbejde for din klub, f.eks. som instruktør, er du dækket af Idrættens kollektive forsikringer.</a:t>
                      </a:r>
                    </a:p>
                    <a:p>
                      <a:endParaRPr lang="da-DK" sz="12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endParaRPr>
                    </a:p>
                    <a:p>
                      <a:r>
                        <a:rPr lang="da-DK" sz="18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Styrmandshvervet er i den forbindelse </a:t>
                      </a:r>
                      <a:r>
                        <a:rPr lang="da-DK" sz="1800" b="1"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ikke</a:t>
                      </a:r>
                      <a:r>
                        <a:rPr lang="da-DK" sz="1800" dirty="0">
                          <a:solidFill>
                            <a:schemeClr val="tx2"/>
                          </a:solidFill>
                          <a:effectLst/>
                          <a:latin typeface="Source Sans Pro" panose="020B0503030403020204" pitchFamily="34" charset="0"/>
                          <a:ea typeface="Calibri" panose="020F0502020204030204" pitchFamily="34" charset="0"/>
                          <a:cs typeface="Times New Roman" panose="02020603050405020304" pitchFamily="18" charset="0"/>
                        </a:rPr>
                        <a:t> kategoriseret som frivilligt foreningsarbejde.</a:t>
                      </a:r>
                      <a:endParaRPr lang="da-DK" dirty="0">
                        <a:solidFill>
                          <a:schemeClr val="tx2"/>
                        </a:solidFill>
                        <a:latin typeface="Source Sans Pro" panose="020B0503030403020204" pitchFamily="34" charset="0"/>
                      </a:endParaRPr>
                    </a:p>
                  </a:txBody>
                  <a:tcPr>
                    <a:solidFill>
                      <a:srgbClr val="F8F5F0"/>
                    </a:solidFill>
                  </a:tcPr>
                </a:tc>
                <a:extLst>
                  <a:ext uri="{0D108BD9-81ED-4DB2-BD59-A6C34878D82A}">
                    <a16:rowId xmlns:a16="http://schemas.microsoft.com/office/drawing/2014/main" val="1623820552"/>
                  </a:ext>
                </a:extLst>
              </a:tr>
            </a:tbl>
          </a:graphicData>
        </a:graphic>
      </p:graphicFrame>
      <p:grpSp>
        <p:nvGrpSpPr>
          <p:cNvPr id="93" name="Group 92">
            <a:extLst>
              <a:ext uri="{FF2B5EF4-FFF2-40B4-BE49-F238E27FC236}">
                <a16:creationId xmlns:a16="http://schemas.microsoft.com/office/drawing/2014/main" id="{BF928DDE-3735-EA96-4A9B-7C99D39120F2}"/>
              </a:ext>
            </a:extLst>
          </p:cNvPr>
          <p:cNvGrpSpPr/>
          <p:nvPr/>
        </p:nvGrpSpPr>
        <p:grpSpPr>
          <a:xfrm>
            <a:off x="1405068" y="1963486"/>
            <a:ext cx="2262187" cy="428587"/>
            <a:chOff x="1198245" y="2507971"/>
            <a:chExt cx="2262187" cy="428587"/>
          </a:xfrm>
        </p:grpSpPr>
        <p:sp>
          <p:nvSpPr>
            <p:cNvPr id="2" name="Free-form: Shape 1">
              <a:extLst>
                <a:ext uri="{FF2B5EF4-FFF2-40B4-BE49-F238E27FC236}">
                  <a16:creationId xmlns:a16="http://schemas.microsoft.com/office/drawing/2014/main" id="{691C7BD8-8DCB-E65B-DCBC-E9E7599BF41E}"/>
                </a:ext>
              </a:extLst>
            </p:cNvPr>
            <p:cNvSpPr/>
            <p:nvPr/>
          </p:nvSpPr>
          <p:spPr>
            <a:xfrm>
              <a:off x="3184208" y="2765108"/>
              <a:ext cx="171450" cy="17145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85725 w 171450"/>
                <a:gd name="connsiteY7" fmla="*/ 19050 h 171450"/>
                <a:gd name="connsiteX8" fmla="*/ 152400 w 171450"/>
                <a:gd name="connsiteY8" fmla="*/ 85725 h 171450"/>
                <a:gd name="connsiteX9" fmla="*/ 85725 w 171450"/>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0"/>
                  </a:moveTo>
                  <a:cubicBezTo>
                    <a:pt x="38380" y="0"/>
                    <a:pt x="0" y="38380"/>
                    <a:pt x="0" y="85725"/>
                  </a:cubicBezTo>
                  <a:cubicBezTo>
                    <a:pt x="0" y="133070"/>
                    <a:pt x="38380" y="171450"/>
                    <a:pt x="85725" y="171450"/>
                  </a:cubicBezTo>
                  <a:cubicBezTo>
                    <a:pt x="133070" y="171450"/>
                    <a:pt x="171450" y="133070"/>
                    <a:pt x="171450" y="85725"/>
                  </a:cubicBezTo>
                  <a:cubicBezTo>
                    <a:pt x="171402" y="38400"/>
                    <a:pt x="133050" y="48"/>
                    <a:pt x="85725" y="0"/>
                  </a:cubicBezTo>
                  <a:close/>
                  <a:moveTo>
                    <a:pt x="85725" y="152400"/>
                  </a:moveTo>
                  <a:cubicBezTo>
                    <a:pt x="48901" y="152400"/>
                    <a:pt x="19050" y="122549"/>
                    <a:pt x="19050" y="85725"/>
                  </a:cubicBezTo>
                  <a:cubicBezTo>
                    <a:pt x="19050" y="48901"/>
                    <a:pt x="48901" y="19050"/>
                    <a:pt x="85725" y="19050"/>
                  </a:cubicBezTo>
                  <a:cubicBezTo>
                    <a:pt x="122549" y="19050"/>
                    <a:pt x="152400" y="48901"/>
                    <a:pt x="152400" y="85725"/>
                  </a:cubicBezTo>
                  <a:cubicBezTo>
                    <a:pt x="152400" y="122549"/>
                    <a:pt x="122549" y="152400"/>
                    <a:pt x="85725" y="152400"/>
                  </a:cubicBez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sp>
          <p:nvSpPr>
            <p:cNvPr id="9" name="Free-form: Shape 8">
              <a:extLst>
                <a:ext uri="{FF2B5EF4-FFF2-40B4-BE49-F238E27FC236}">
                  <a16:creationId xmlns:a16="http://schemas.microsoft.com/office/drawing/2014/main" id="{B3D87994-DF8A-D203-3D49-C90933AD8FC6}"/>
                </a:ext>
              </a:extLst>
            </p:cNvPr>
            <p:cNvSpPr/>
            <p:nvPr/>
          </p:nvSpPr>
          <p:spPr>
            <a:xfrm>
              <a:off x="2915707" y="2831944"/>
              <a:ext cx="251307" cy="19050"/>
            </a:xfrm>
            <a:custGeom>
              <a:avLst/>
              <a:gdLst>
                <a:gd name="connsiteX0" fmla="*/ 0 w 251307"/>
                <a:gd name="connsiteY0" fmla="*/ 0 h 19050"/>
                <a:gd name="connsiteX1" fmla="*/ 1800 w 251307"/>
                <a:gd name="connsiteY1" fmla="*/ 18888 h 19050"/>
                <a:gd name="connsiteX2" fmla="*/ 1800 w 251307"/>
                <a:gd name="connsiteY2" fmla="*/ 19050 h 19050"/>
                <a:gd name="connsiteX3" fmla="*/ 249507 w 251307"/>
                <a:gd name="connsiteY3" fmla="*/ 19050 h 19050"/>
                <a:gd name="connsiteX4" fmla="*/ 249507 w 251307"/>
                <a:gd name="connsiteY4" fmla="*/ 18888 h 19050"/>
                <a:gd name="connsiteX5" fmla="*/ 251308 w 251307"/>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7" h="19050">
                  <a:moveTo>
                    <a:pt x="0" y="0"/>
                  </a:moveTo>
                  <a:cubicBezTo>
                    <a:pt x="1171" y="6228"/>
                    <a:pt x="1774" y="12550"/>
                    <a:pt x="1800" y="18888"/>
                  </a:cubicBezTo>
                  <a:lnTo>
                    <a:pt x="1800" y="19050"/>
                  </a:lnTo>
                  <a:lnTo>
                    <a:pt x="249507" y="19050"/>
                  </a:lnTo>
                  <a:lnTo>
                    <a:pt x="249507" y="18888"/>
                  </a:lnTo>
                  <a:cubicBezTo>
                    <a:pt x="249534" y="12550"/>
                    <a:pt x="250137" y="6228"/>
                    <a:pt x="251308" y="0"/>
                  </a:cubicBez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sp>
          <p:nvSpPr>
            <p:cNvPr id="10" name="Free-form: Shape 9">
              <a:extLst>
                <a:ext uri="{FF2B5EF4-FFF2-40B4-BE49-F238E27FC236}">
                  <a16:creationId xmlns:a16="http://schemas.microsoft.com/office/drawing/2014/main" id="{E98F9EAA-467F-A832-FAB1-EC276AC884D0}"/>
                </a:ext>
              </a:extLst>
            </p:cNvPr>
            <p:cNvSpPr/>
            <p:nvPr/>
          </p:nvSpPr>
          <p:spPr>
            <a:xfrm>
              <a:off x="2622231" y="2507971"/>
              <a:ext cx="838201" cy="343023"/>
            </a:xfrm>
            <a:custGeom>
              <a:avLst/>
              <a:gdLst>
                <a:gd name="connsiteX0" fmla="*/ 742952 w 838201"/>
                <a:gd name="connsiteY0" fmla="*/ 171412 h 343023"/>
                <a:gd name="connsiteX1" fmla="*/ 819152 w 838201"/>
                <a:gd name="connsiteY1" fmla="*/ 247612 h 343023"/>
                <a:gd name="connsiteX2" fmla="*/ 819152 w 838201"/>
                <a:gd name="connsiteY2" fmla="*/ 304914 h 343023"/>
                <a:gd name="connsiteX3" fmla="*/ 800102 w 838201"/>
                <a:gd name="connsiteY3" fmla="*/ 323964 h 343023"/>
                <a:gd name="connsiteX4" fmla="*/ 750696 w 838201"/>
                <a:gd name="connsiteY4" fmla="*/ 323964 h 343023"/>
                <a:gd name="connsiteX5" fmla="*/ 752477 w 838201"/>
                <a:gd name="connsiteY5" fmla="*/ 342862 h 343023"/>
                <a:gd name="connsiteX6" fmla="*/ 752477 w 838201"/>
                <a:gd name="connsiteY6" fmla="*/ 343024 h 343023"/>
                <a:gd name="connsiteX7" fmla="*/ 800102 w 838201"/>
                <a:gd name="connsiteY7" fmla="*/ 343024 h 343023"/>
                <a:gd name="connsiteX8" fmla="*/ 838202 w 838201"/>
                <a:gd name="connsiteY8" fmla="*/ 304924 h 343023"/>
                <a:gd name="connsiteX9" fmla="*/ 838202 w 838201"/>
                <a:gd name="connsiteY9" fmla="*/ 247774 h 343023"/>
                <a:gd name="connsiteX10" fmla="*/ 742857 w 838201"/>
                <a:gd name="connsiteY10" fmla="*/ 152362 h 343023"/>
                <a:gd name="connsiteX11" fmla="*/ 663894 w 838201"/>
                <a:gd name="connsiteY11" fmla="*/ 152362 h 343023"/>
                <a:gd name="connsiteX12" fmla="*/ 637224 w 838201"/>
                <a:gd name="connsiteY12" fmla="*/ 141037 h 343023"/>
                <a:gd name="connsiteX13" fmla="*/ 517209 w 838201"/>
                <a:gd name="connsiteY13" fmla="*/ 21974 h 343023"/>
                <a:gd name="connsiteX14" fmla="*/ 462917 w 838201"/>
                <a:gd name="connsiteY14" fmla="*/ 67 h 343023"/>
                <a:gd name="connsiteX15" fmla="*/ 305154 w 838201"/>
                <a:gd name="connsiteY15" fmla="*/ 67 h 343023"/>
                <a:gd name="connsiteX16" fmla="*/ 304802 w 838201"/>
                <a:gd name="connsiteY16" fmla="*/ 0 h 343023"/>
                <a:gd name="connsiteX17" fmla="*/ 304459 w 838201"/>
                <a:gd name="connsiteY17" fmla="*/ 67 h 343023"/>
                <a:gd name="connsiteX18" fmla="*/ 183834 w 838201"/>
                <a:gd name="connsiteY18" fmla="*/ 67 h 343023"/>
                <a:gd name="connsiteX19" fmla="*/ 129542 w 838201"/>
                <a:gd name="connsiteY19" fmla="*/ 21974 h 343023"/>
                <a:gd name="connsiteX20" fmla="*/ 11432 w 838201"/>
                <a:gd name="connsiteY20" fmla="*/ 141037 h 343023"/>
                <a:gd name="connsiteX21" fmla="*/ 2 w 838201"/>
                <a:gd name="connsiteY21" fmla="*/ 168659 h 343023"/>
                <a:gd name="connsiteX22" fmla="*/ 2 w 838201"/>
                <a:gd name="connsiteY22" fmla="*/ 266767 h 343023"/>
                <a:gd name="connsiteX23" fmla="*/ 76202 w 838201"/>
                <a:gd name="connsiteY23" fmla="*/ 342967 h 343023"/>
                <a:gd name="connsiteX24" fmla="*/ 85727 w 838201"/>
                <a:gd name="connsiteY24" fmla="*/ 342967 h 343023"/>
                <a:gd name="connsiteX25" fmla="*/ 85727 w 838201"/>
                <a:gd name="connsiteY25" fmla="*/ 342862 h 343023"/>
                <a:gd name="connsiteX26" fmla="*/ 87518 w 838201"/>
                <a:gd name="connsiteY26" fmla="*/ 323974 h 343023"/>
                <a:gd name="connsiteX27" fmla="*/ 76202 w 838201"/>
                <a:gd name="connsiteY27" fmla="*/ 323974 h 343023"/>
                <a:gd name="connsiteX28" fmla="*/ 19052 w 838201"/>
                <a:gd name="connsiteY28" fmla="*/ 266824 h 343023"/>
                <a:gd name="connsiteX29" fmla="*/ 19052 w 838201"/>
                <a:gd name="connsiteY29" fmla="*/ 171412 h 343023"/>
                <a:gd name="connsiteX30" fmla="*/ 503817 w 838201"/>
                <a:gd name="connsiteY30" fmla="*/ 35471 h 343023"/>
                <a:gd name="connsiteX31" fmla="*/ 621622 w 838201"/>
                <a:gd name="connsiteY31" fmla="*/ 152362 h 343023"/>
                <a:gd name="connsiteX32" fmla="*/ 314327 w 838201"/>
                <a:gd name="connsiteY32" fmla="*/ 152362 h 343023"/>
                <a:gd name="connsiteX33" fmla="*/ 314327 w 838201"/>
                <a:gd name="connsiteY33" fmla="*/ 19079 h 343023"/>
                <a:gd name="connsiteX34" fmla="*/ 462917 w 838201"/>
                <a:gd name="connsiteY34" fmla="*/ 19079 h 343023"/>
                <a:gd name="connsiteX35" fmla="*/ 503817 w 838201"/>
                <a:gd name="connsiteY35" fmla="*/ 35471 h 343023"/>
                <a:gd name="connsiteX36" fmla="*/ 143029 w 838201"/>
                <a:gd name="connsiteY36" fmla="*/ 35414 h 343023"/>
                <a:gd name="connsiteX37" fmla="*/ 183834 w 838201"/>
                <a:gd name="connsiteY37" fmla="*/ 19079 h 343023"/>
                <a:gd name="connsiteX38" fmla="*/ 295277 w 838201"/>
                <a:gd name="connsiteY38" fmla="*/ 19079 h 343023"/>
                <a:gd name="connsiteX39" fmla="*/ 295277 w 838201"/>
                <a:gd name="connsiteY39" fmla="*/ 152362 h 343023"/>
                <a:gd name="connsiteX40" fmla="*/ 27272 w 838201"/>
                <a:gd name="connsiteY40" fmla="*/ 152362 h 343023"/>
                <a:gd name="connsiteX41" fmla="*/ 27196 w 838201"/>
                <a:gd name="connsiteY41" fmla="*/ 152200 h 3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8201" h="343023">
                  <a:moveTo>
                    <a:pt x="742952" y="171412"/>
                  </a:moveTo>
                  <a:cubicBezTo>
                    <a:pt x="785036" y="171412"/>
                    <a:pt x="819152" y="205528"/>
                    <a:pt x="819152" y="247612"/>
                  </a:cubicBezTo>
                  <a:lnTo>
                    <a:pt x="819152" y="304914"/>
                  </a:lnTo>
                  <a:cubicBezTo>
                    <a:pt x="819152" y="315436"/>
                    <a:pt x="810623" y="323964"/>
                    <a:pt x="800102" y="323964"/>
                  </a:cubicBezTo>
                  <a:lnTo>
                    <a:pt x="750696" y="323964"/>
                  </a:lnTo>
                  <a:cubicBezTo>
                    <a:pt x="751861" y="330197"/>
                    <a:pt x="752457" y="336522"/>
                    <a:pt x="752477" y="342862"/>
                  </a:cubicBezTo>
                  <a:lnTo>
                    <a:pt x="752477" y="343024"/>
                  </a:lnTo>
                  <a:lnTo>
                    <a:pt x="800102" y="343024"/>
                  </a:lnTo>
                  <a:cubicBezTo>
                    <a:pt x="821116" y="342956"/>
                    <a:pt x="838134" y="325938"/>
                    <a:pt x="838202" y="304924"/>
                  </a:cubicBezTo>
                  <a:lnTo>
                    <a:pt x="838202" y="247774"/>
                  </a:lnTo>
                  <a:cubicBezTo>
                    <a:pt x="838055" y="195166"/>
                    <a:pt x="795464" y="152545"/>
                    <a:pt x="742857" y="152362"/>
                  </a:cubicBezTo>
                  <a:lnTo>
                    <a:pt x="663894" y="152362"/>
                  </a:lnTo>
                  <a:cubicBezTo>
                    <a:pt x="653772" y="152688"/>
                    <a:pt x="644020" y="148546"/>
                    <a:pt x="637224" y="141037"/>
                  </a:cubicBezTo>
                  <a:lnTo>
                    <a:pt x="517209" y="21974"/>
                  </a:lnTo>
                  <a:cubicBezTo>
                    <a:pt x="502796" y="7665"/>
                    <a:pt x="483224" y="-232"/>
                    <a:pt x="462917" y="67"/>
                  </a:cubicBezTo>
                  <a:lnTo>
                    <a:pt x="305154" y="67"/>
                  </a:lnTo>
                  <a:cubicBezTo>
                    <a:pt x="305030" y="67"/>
                    <a:pt x="304926" y="0"/>
                    <a:pt x="304802" y="0"/>
                  </a:cubicBezTo>
                  <a:cubicBezTo>
                    <a:pt x="304678" y="0"/>
                    <a:pt x="304583" y="67"/>
                    <a:pt x="304459" y="67"/>
                  </a:cubicBezTo>
                  <a:lnTo>
                    <a:pt x="183834" y="67"/>
                  </a:lnTo>
                  <a:cubicBezTo>
                    <a:pt x="163561" y="-48"/>
                    <a:pt x="144058" y="7822"/>
                    <a:pt x="129542" y="21974"/>
                  </a:cubicBezTo>
                  <a:lnTo>
                    <a:pt x="11432" y="141037"/>
                  </a:lnTo>
                  <a:cubicBezTo>
                    <a:pt x="4026" y="148308"/>
                    <a:pt x="-100" y="158281"/>
                    <a:pt x="2" y="168659"/>
                  </a:cubicBezTo>
                  <a:lnTo>
                    <a:pt x="2" y="266767"/>
                  </a:lnTo>
                  <a:cubicBezTo>
                    <a:pt x="138" y="308795"/>
                    <a:pt x="34174" y="342830"/>
                    <a:pt x="76202" y="342967"/>
                  </a:cubicBezTo>
                  <a:lnTo>
                    <a:pt x="85727" y="342967"/>
                  </a:lnTo>
                  <a:lnTo>
                    <a:pt x="85727" y="342862"/>
                  </a:lnTo>
                  <a:cubicBezTo>
                    <a:pt x="85751" y="336525"/>
                    <a:pt x="86350" y="330202"/>
                    <a:pt x="87518" y="323974"/>
                  </a:cubicBezTo>
                  <a:lnTo>
                    <a:pt x="76202" y="323974"/>
                  </a:lnTo>
                  <a:cubicBezTo>
                    <a:pt x="44639" y="323974"/>
                    <a:pt x="19052" y="298387"/>
                    <a:pt x="19052" y="266824"/>
                  </a:cubicBezTo>
                  <a:lnTo>
                    <a:pt x="19052" y="171412"/>
                  </a:lnTo>
                  <a:close/>
                  <a:moveTo>
                    <a:pt x="503817" y="35471"/>
                  </a:moveTo>
                  <a:lnTo>
                    <a:pt x="621622" y="152362"/>
                  </a:lnTo>
                  <a:lnTo>
                    <a:pt x="314327" y="152362"/>
                  </a:lnTo>
                  <a:lnTo>
                    <a:pt x="314327" y="19079"/>
                  </a:lnTo>
                  <a:lnTo>
                    <a:pt x="462917" y="19079"/>
                  </a:lnTo>
                  <a:cubicBezTo>
                    <a:pt x="478209" y="18767"/>
                    <a:pt x="492973" y="24684"/>
                    <a:pt x="503817" y="35471"/>
                  </a:cubicBezTo>
                  <a:close/>
                  <a:moveTo>
                    <a:pt x="143029" y="35414"/>
                  </a:moveTo>
                  <a:cubicBezTo>
                    <a:pt x="153952" y="24812"/>
                    <a:pt x="168613" y="18942"/>
                    <a:pt x="183834" y="19079"/>
                  </a:cubicBezTo>
                  <a:lnTo>
                    <a:pt x="295277" y="19079"/>
                  </a:lnTo>
                  <a:lnTo>
                    <a:pt x="295277" y="152362"/>
                  </a:lnTo>
                  <a:lnTo>
                    <a:pt x="27272" y="152362"/>
                  </a:lnTo>
                  <a:cubicBezTo>
                    <a:pt x="27139" y="152362"/>
                    <a:pt x="27110" y="152286"/>
                    <a:pt x="27196" y="152200"/>
                  </a:cubicBez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sp>
          <p:nvSpPr>
            <p:cNvPr id="11" name="Free-form: Shape 10">
              <a:extLst>
                <a:ext uri="{FF2B5EF4-FFF2-40B4-BE49-F238E27FC236}">
                  <a16:creationId xmlns:a16="http://schemas.microsoft.com/office/drawing/2014/main" id="{F0FC64C2-9E8D-0280-8163-09D5D34617C5}"/>
                </a:ext>
              </a:extLst>
            </p:cNvPr>
            <p:cNvSpPr/>
            <p:nvPr/>
          </p:nvSpPr>
          <p:spPr>
            <a:xfrm>
              <a:off x="2727008" y="2765108"/>
              <a:ext cx="171450" cy="17145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85725 w 171450"/>
                <a:gd name="connsiteY7" fmla="*/ 19050 h 171450"/>
                <a:gd name="connsiteX8" fmla="*/ 152400 w 171450"/>
                <a:gd name="connsiteY8" fmla="*/ 85725 h 171450"/>
                <a:gd name="connsiteX9" fmla="*/ 85725 w 171450"/>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0"/>
                  </a:moveTo>
                  <a:cubicBezTo>
                    <a:pt x="38380" y="0"/>
                    <a:pt x="0" y="38380"/>
                    <a:pt x="0" y="85725"/>
                  </a:cubicBezTo>
                  <a:cubicBezTo>
                    <a:pt x="0" y="133070"/>
                    <a:pt x="38380" y="171450"/>
                    <a:pt x="85725" y="171450"/>
                  </a:cubicBezTo>
                  <a:cubicBezTo>
                    <a:pt x="133070" y="171450"/>
                    <a:pt x="171450" y="133070"/>
                    <a:pt x="171450" y="85725"/>
                  </a:cubicBezTo>
                  <a:cubicBezTo>
                    <a:pt x="171402" y="38400"/>
                    <a:pt x="133050" y="48"/>
                    <a:pt x="85725" y="0"/>
                  </a:cubicBezTo>
                  <a:close/>
                  <a:moveTo>
                    <a:pt x="85725" y="152400"/>
                  </a:moveTo>
                  <a:cubicBezTo>
                    <a:pt x="48901" y="152400"/>
                    <a:pt x="19050" y="122549"/>
                    <a:pt x="19050" y="85725"/>
                  </a:cubicBezTo>
                  <a:cubicBezTo>
                    <a:pt x="19050" y="48901"/>
                    <a:pt x="48901" y="19050"/>
                    <a:pt x="85725" y="19050"/>
                  </a:cubicBezTo>
                  <a:cubicBezTo>
                    <a:pt x="122549" y="19050"/>
                    <a:pt x="152400" y="48901"/>
                    <a:pt x="152400" y="85725"/>
                  </a:cubicBezTo>
                  <a:cubicBezTo>
                    <a:pt x="152400" y="122549"/>
                    <a:pt x="122549" y="152400"/>
                    <a:pt x="85725" y="152400"/>
                  </a:cubicBez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25155F57-77A0-1C1D-5EE1-6EF866EBADA1}"/>
                </a:ext>
              </a:extLst>
            </p:cNvPr>
            <p:cNvSpPr/>
            <p:nvPr/>
          </p:nvSpPr>
          <p:spPr>
            <a:xfrm>
              <a:off x="1707984" y="2765108"/>
              <a:ext cx="171450" cy="17145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85725 w 171450"/>
                <a:gd name="connsiteY7" fmla="*/ 19050 h 171450"/>
                <a:gd name="connsiteX8" fmla="*/ 152400 w 171450"/>
                <a:gd name="connsiteY8" fmla="*/ 85725 h 171450"/>
                <a:gd name="connsiteX9" fmla="*/ 85725 w 171450"/>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0"/>
                  </a:moveTo>
                  <a:cubicBezTo>
                    <a:pt x="38380" y="0"/>
                    <a:pt x="0" y="38380"/>
                    <a:pt x="0" y="85725"/>
                  </a:cubicBezTo>
                  <a:cubicBezTo>
                    <a:pt x="0" y="133070"/>
                    <a:pt x="38380" y="171450"/>
                    <a:pt x="85725" y="171450"/>
                  </a:cubicBezTo>
                  <a:cubicBezTo>
                    <a:pt x="133070" y="171450"/>
                    <a:pt x="171450" y="133070"/>
                    <a:pt x="171450" y="85725"/>
                  </a:cubicBezTo>
                  <a:cubicBezTo>
                    <a:pt x="171402" y="38400"/>
                    <a:pt x="133050" y="48"/>
                    <a:pt x="85725" y="0"/>
                  </a:cubicBezTo>
                  <a:close/>
                  <a:moveTo>
                    <a:pt x="85725" y="152400"/>
                  </a:moveTo>
                  <a:cubicBezTo>
                    <a:pt x="48901" y="152400"/>
                    <a:pt x="19050" y="122549"/>
                    <a:pt x="19050" y="85725"/>
                  </a:cubicBezTo>
                  <a:cubicBezTo>
                    <a:pt x="19050" y="48901"/>
                    <a:pt x="48901" y="19050"/>
                    <a:pt x="85725" y="19050"/>
                  </a:cubicBezTo>
                  <a:cubicBezTo>
                    <a:pt x="122549" y="19050"/>
                    <a:pt x="152400" y="48901"/>
                    <a:pt x="152400" y="85725"/>
                  </a:cubicBezTo>
                  <a:cubicBezTo>
                    <a:pt x="152400" y="122549"/>
                    <a:pt x="122549" y="152400"/>
                    <a:pt x="85725" y="152400"/>
                  </a:cubicBez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cxnSp>
          <p:nvCxnSpPr>
            <p:cNvPr id="3" name="Straight Connector 2">
              <a:extLst>
                <a:ext uri="{FF2B5EF4-FFF2-40B4-BE49-F238E27FC236}">
                  <a16:creationId xmlns:a16="http://schemas.microsoft.com/office/drawing/2014/main" id="{00F72FFF-9A8D-C1F0-C955-E93093BCF452}"/>
                </a:ext>
              </a:extLst>
            </p:cNvPr>
            <p:cNvCxnSpPr/>
            <p:nvPr/>
          </p:nvCxnSpPr>
          <p:spPr>
            <a:xfrm>
              <a:off x="1926906" y="2841469"/>
              <a:ext cx="660882" cy="0"/>
            </a:xfrm>
            <a:prstGeom prst="line">
              <a:avLst/>
            </a:prstGeom>
            <a:solidFill>
              <a:srgbClr val="000000"/>
            </a:solidFill>
            <a:ln w="19050" cap="flat">
              <a:solidFill>
                <a:srgbClr val="000000"/>
              </a:solidFill>
              <a:prstDash val="solid"/>
              <a:miter/>
            </a:ln>
          </p:spPr>
        </p:cxnSp>
        <p:cxnSp>
          <p:nvCxnSpPr>
            <p:cNvPr id="4" name="Straight Connector 3">
              <a:extLst>
                <a:ext uri="{FF2B5EF4-FFF2-40B4-BE49-F238E27FC236}">
                  <a16:creationId xmlns:a16="http://schemas.microsoft.com/office/drawing/2014/main" id="{83D462F3-0088-71DF-D77A-DE3202348183}"/>
                </a:ext>
              </a:extLst>
            </p:cNvPr>
            <p:cNvCxnSpPr>
              <a:cxnSpLocks/>
            </p:cNvCxnSpPr>
            <p:nvPr/>
          </p:nvCxnSpPr>
          <p:spPr>
            <a:xfrm>
              <a:off x="1198245" y="2841469"/>
              <a:ext cx="482916" cy="0"/>
            </a:xfrm>
            <a:prstGeom prst="line">
              <a:avLst/>
            </a:prstGeom>
            <a:solidFill>
              <a:srgbClr val="000000"/>
            </a:solidFill>
            <a:ln w="19050" cap="flat">
              <a:solidFill>
                <a:srgbClr val="000000"/>
              </a:solidFill>
              <a:prstDash val="solid"/>
              <a:miter/>
            </a:ln>
          </p:spPr>
        </p:cxnSp>
        <p:sp>
          <p:nvSpPr>
            <p:cNvPr id="7" name="Trapezium 16">
              <a:extLst>
                <a:ext uri="{FF2B5EF4-FFF2-40B4-BE49-F238E27FC236}">
                  <a16:creationId xmlns:a16="http://schemas.microsoft.com/office/drawing/2014/main" id="{2E5570CF-5E4A-FF5A-050B-6F35FF404E7C}"/>
                </a:ext>
              </a:extLst>
            </p:cNvPr>
            <p:cNvSpPr/>
            <p:nvPr/>
          </p:nvSpPr>
          <p:spPr>
            <a:xfrm rot="10800000">
              <a:off x="1239042" y="2616617"/>
              <a:ext cx="1239361" cy="125730"/>
            </a:xfrm>
            <a:custGeom>
              <a:avLst/>
              <a:gdLst>
                <a:gd name="connsiteX0" fmla="*/ 0 w 1312545"/>
                <a:gd name="connsiteY0" fmla="*/ 123825 h 123825"/>
                <a:gd name="connsiteX1" fmla="*/ 95725 w 1312545"/>
                <a:gd name="connsiteY1" fmla="*/ 0 h 123825"/>
                <a:gd name="connsiteX2" fmla="*/ 1216820 w 1312545"/>
                <a:gd name="connsiteY2" fmla="*/ 0 h 123825"/>
                <a:gd name="connsiteX3" fmla="*/ 1312545 w 1312545"/>
                <a:gd name="connsiteY3" fmla="*/ 123825 h 123825"/>
                <a:gd name="connsiteX4" fmla="*/ 0 w 1312545"/>
                <a:gd name="connsiteY4" fmla="*/ 123825 h 123825"/>
                <a:gd name="connsiteX0" fmla="*/ 0 w 1312545"/>
                <a:gd name="connsiteY0" fmla="*/ 125730 h 125730"/>
                <a:gd name="connsiteX1" fmla="*/ 95725 w 1312545"/>
                <a:gd name="connsiteY1" fmla="*/ 1905 h 125730"/>
                <a:gd name="connsiteX2" fmla="*/ 1293020 w 1312545"/>
                <a:gd name="connsiteY2" fmla="*/ 0 h 125730"/>
                <a:gd name="connsiteX3" fmla="*/ 1312545 w 1312545"/>
                <a:gd name="connsiteY3" fmla="*/ 125730 h 125730"/>
                <a:gd name="connsiteX4" fmla="*/ 0 w 1312545"/>
                <a:gd name="connsiteY4" fmla="*/ 125730 h 125730"/>
                <a:gd name="connsiteX0" fmla="*/ 0 w 1312545"/>
                <a:gd name="connsiteY0" fmla="*/ 125730 h 125730"/>
                <a:gd name="connsiteX1" fmla="*/ 95725 w 1312545"/>
                <a:gd name="connsiteY1" fmla="*/ 1905 h 125730"/>
                <a:gd name="connsiteX2" fmla="*/ 1293020 w 1312545"/>
                <a:gd name="connsiteY2" fmla="*/ 0 h 125730"/>
                <a:gd name="connsiteX3" fmla="*/ 1312545 w 1312545"/>
                <a:gd name="connsiteY3" fmla="*/ 125730 h 125730"/>
                <a:gd name="connsiteX4" fmla="*/ 0 w 1312545"/>
                <a:gd name="connsiteY4" fmla="*/ 125730 h 125730"/>
                <a:gd name="connsiteX0" fmla="*/ 0 w 1312545"/>
                <a:gd name="connsiteY0" fmla="*/ 125730 h 125730"/>
                <a:gd name="connsiteX1" fmla="*/ 181450 w 1312545"/>
                <a:gd name="connsiteY1" fmla="*/ 0 h 125730"/>
                <a:gd name="connsiteX2" fmla="*/ 1293020 w 1312545"/>
                <a:gd name="connsiteY2" fmla="*/ 0 h 125730"/>
                <a:gd name="connsiteX3" fmla="*/ 1312545 w 1312545"/>
                <a:gd name="connsiteY3" fmla="*/ 125730 h 125730"/>
                <a:gd name="connsiteX4" fmla="*/ 0 w 1312545"/>
                <a:gd name="connsiteY4" fmla="*/ 125730 h 125730"/>
                <a:gd name="connsiteX0" fmla="*/ 0 w 1312545"/>
                <a:gd name="connsiteY0" fmla="*/ 125730 h 125730"/>
                <a:gd name="connsiteX1" fmla="*/ 181450 w 1312545"/>
                <a:gd name="connsiteY1" fmla="*/ 0 h 125730"/>
                <a:gd name="connsiteX2" fmla="*/ 1293020 w 1312545"/>
                <a:gd name="connsiteY2" fmla="*/ 0 h 125730"/>
                <a:gd name="connsiteX3" fmla="*/ 1312545 w 1312545"/>
                <a:gd name="connsiteY3" fmla="*/ 125730 h 125730"/>
                <a:gd name="connsiteX4" fmla="*/ 0 w 1312545"/>
                <a:gd name="connsiteY4" fmla="*/ 125730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545" h="125730">
                  <a:moveTo>
                    <a:pt x="0" y="125730"/>
                  </a:moveTo>
                  <a:cubicBezTo>
                    <a:pt x="31908" y="84455"/>
                    <a:pt x="109537" y="8890"/>
                    <a:pt x="181450" y="0"/>
                  </a:cubicBezTo>
                  <a:lnTo>
                    <a:pt x="1293020" y="0"/>
                  </a:lnTo>
                  <a:lnTo>
                    <a:pt x="1312545" y="125730"/>
                  </a:lnTo>
                  <a:lnTo>
                    <a:pt x="0" y="125730"/>
                  </a:lnTo>
                  <a:close/>
                </a:path>
              </a:pathLst>
            </a:cu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92" name="Group 91">
            <a:extLst>
              <a:ext uri="{FF2B5EF4-FFF2-40B4-BE49-F238E27FC236}">
                <a16:creationId xmlns:a16="http://schemas.microsoft.com/office/drawing/2014/main" id="{AFA347D4-C365-68E9-C9A7-FF0D40B1CB53}"/>
              </a:ext>
            </a:extLst>
          </p:cNvPr>
          <p:cNvGrpSpPr>
            <a:grpSpLocks noChangeAspect="1"/>
          </p:cNvGrpSpPr>
          <p:nvPr/>
        </p:nvGrpSpPr>
        <p:grpSpPr>
          <a:xfrm>
            <a:off x="5107991" y="1812805"/>
            <a:ext cx="2080118" cy="533484"/>
            <a:chOff x="5116842" y="2448283"/>
            <a:chExt cx="2338390" cy="599721"/>
          </a:xfrm>
        </p:grpSpPr>
        <p:cxnSp>
          <p:nvCxnSpPr>
            <p:cNvPr id="23" name="Straight Connector 22">
              <a:extLst>
                <a:ext uri="{FF2B5EF4-FFF2-40B4-BE49-F238E27FC236}">
                  <a16:creationId xmlns:a16="http://schemas.microsoft.com/office/drawing/2014/main" id="{7FD790A0-FB9A-AE52-4430-6011E0E0A789}"/>
                </a:ext>
              </a:extLst>
            </p:cNvPr>
            <p:cNvCxnSpPr>
              <a:cxnSpLocks/>
            </p:cNvCxnSpPr>
            <p:nvPr/>
          </p:nvCxnSpPr>
          <p:spPr>
            <a:xfrm>
              <a:off x="5116842" y="3005362"/>
              <a:ext cx="2338390" cy="0"/>
            </a:xfrm>
            <a:prstGeom prst="line">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cxnSp>
        <p:sp>
          <p:nvSpPr>
            <p:cNvPr id="25" name="Free-form: Shape 24">
              <a:extLst>
                <a:ext uri="{FF2B5EF4-FFF2-40B4-BE49-F238E27FC236}">
                  <a16:creationId xmlns:a16="http://schemas.microsoft.com/office/drawing/2014/main" id="{51C1F548-C22D-4295-473C-2276DDCFD0C4}"/>
                </a:ext>
              </a:extLst>
            </p:cNvPr>
            <p:cNvSpPr/>
            <p:nvPr/>
          </p:nvSpPr>
          <p:spPr>
            <a:xfrm>
              <a:off x="6719855" y="2512425"/>
              <a:ext cx="534162" cy="493305"/>
            </a:xfrm>
            <a:custGeom>
              <a:avLst/>
              <a:gdLst>
                <a:gd name="connsiteX0" fmla="*/ 0 w 289560"/>
                <a:gd name="connsiteY0" fmla="*/ 266700 h 276225"/>
                <a:gd name="connsiteX1" fmla="*/ 289560 w 289560"/>
                <a:gd name="connsiteY1" fmla="*/ 0 h 276225"/>
                <a:gd name="connsiteX2" fmla="*/ 260985 w 289560"/>
                <a:gd name="connsiteY2" fmla="*/ 205740 h 276225"/>
                <a:gd name="connsiteX3" fmla="*/ 184785 w 289560"/>
                <a:gd name="connsiteY3" fmla="*/ 276225 h 276225"/>
                <a:gd name="connsiteX0" fmla="*/ 0 w 294851"/>
                <a:gd name="connsiteY0" fmla="*/ 266700 h 276225"/>
                <a:gd name="connsiteX1" fmla="*/ 289560 w 294851"/>
                <a:gd name="connsiteY1" fmla="*/ 0 h 276225"/>
                <a:gd name="connsiteX2" fmla="*/ 260985 w 294851"/>
                <a:gd name="connsiteY2" fmla="*/ 205740 h 276225"/>
                <a:gd name="connsiteX3" fmla="*/ 184785 w 294851"/>
                <a:gd name="connsiteY3" fmla="*/ 276225 h 276225"/>
                <a:gd name="connsiteX0" fmla="*/ 0 w 289560"/>
                <a:gd name="connsiteY0" fmla="*/ 266700 h 276225"/>
                <a:gd name="connsiteX1" fmla="*/ 289560 w 289560"/>
                <a:gd name="connsiteY1" fmla="*/ 0 h 276225"/>
                <a:gd name="connsiteX2" fmla="*/ 228600 w 289560"/>
                <a:gd name="connsiteY2" fmla="*/ 230505 h 276225"/>
                <a:gd name="connsiteX3" fmla="*/ 184785 w 289560"/>
                <a:gd name="connsiteY3" fmla="*/ 276225 h 276225"/>
                <a:gd name="connsiteX0" fmla="*/ 0 w 289560"/>
                <a:gd name="connsiteY0" fmla="*/ 266700 h 276225"/>
                <a:gd name="connsiteX1" fmla="*/ 289560 w 289560"/>
                <a:gd name="connsiteY1" fmla="*/ 0 h 276225"/>
                <a:gd name="connsiteX2" fmla="*/ 228600 w 289560"/>
                <a:gd name="connsiteY2" fmla="*/ 230505 h 276225"/>
                <a:gd name="connsiteX3" fmla="*/ 184785 w 289560"/>
                <a:gd name="connsiteY3" fmla="*/ 276225 h 276225"/>
                <a:gd name="connsiteX0" fmla="*/ 0 w 294509"/>
                <a:gd name="connsiteY0" fmla="*/ 271649 h 276225"/>
                <a:gd name="connsiteX1" fmla="*/ 294509 w 294509"/>
                <a:gd name="connsiteY1" fmla="*/ 0 h 276225"/>
                <a:gd name="connsiteX2" fmla="*/ 233549 w 294509"/>
                <a:gd name="connsiteY2" fmla="*/ 230505 h 276225"/>
                <a:gd name="connsiteX3" fmla="*/ 189734 w 294509"/>
                <a:gd name="connsiteY3" fmla="*/ 276225 h 276225"/>
                <a:gd name="connsiteX0" fmla="*/ 0 w 294509"/>
                <a:gd name="connsiteY0" fmla="*/ 271649 h 271649"/>
                <a:gd name="connsiteX1" fmla="*/ 294509 w 294509"/>
                <a:gd name="connsiteY1" fmla="*/ 0 h 271649"/>
                <a:gd name="connsiteX2" fmla="*/ 233549 w 294509"/>
                <a:gd name="connsiteY2" fmla="*/ 230505 h 271649"/>
                <a:gd name="connsiteX3" fmla="*/ 192562 w 294509"/>
                <a:gd name="connsiteY3" fmla="*/ 270569 h 271649"/>
                <a:gd name="connsiteX0" fmla="*/ 0 w 294509"/>
                <a:gd name="connsiteY0" fmla="*/ 271649 h 271983"/>
                <a:gd name="connsiteX1" fmla="*/ 294509 w 294509"/>
                <a:gd name="connsiteY1" fmla="*/ 0 h 271983"/>
                <a:gd name="connsiteX2" fmla="*/ 233549 w 294509"/>
                <a:gd name="connsiteY2" fmla="*/ 230505 h 271983"/>
                <a:gd name="connsiteX3" fmla="*/ 194683 w 294509"/>
                <a:gd name="connsiteY3" fmla="*/ 271983 h 271983"/>
              </a:gdLst>
              <a:ahLst/>
              <a:cxnLst>
                <a:cxn ang="0">
                  <a:pos x="connsiteX0" y="connsiteY0"/>
                </a:cxn>
                <a:cxn ang="0">
                  <a:pos x="connsiteX1" y="connsiteY1"/>
                </a:cxn>
                <a:cxn ang="0">
                  <a:pos x="connsiteX2" y="connsiteY2"/>
                </a:cxn>
                <a:cxn ang="0">
                  <a:pos x="connsiteX3" y="connsiteY3"/>
                </a:cxn>
              </a:cxnLst>
              <a:rect l="l" t="t" r="r" b="b"/>
              <a:pathLst>
                <a:path w="294509" h="271983">
                  <a:moveTo>
                    <a:pt x="0" y="271649"/>
                  </a:moveTo>
                  <a:lnTo>
                    <a:pt x="294509" y="0"/>
                  </a:lnTo>
                  <a:cubicBezTo>
                    <a:pt x="290699" y="80010"/>
                    <a:pt x="294509" y="161925"/>
                    <a:pt x="233549" y="230505"/>
                  </a:cubicBezTo>
                  <a:lnTo>
                    <a:pt x="194683" y="271983"/>
                  </a:lnTo>
                </a:path>
              </a:pathLst>
            </a:cu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2" name="Arc 51">
              <a:extLst>
                <a:ext uri="{FF2B5EF4-FFF2-40B4-BE49-F238E27FC236}">
                  <a16:creationId xmlns:a16="http://schemas.microsoft.com/office/drawing/2014/main" id="{6F420705-2099-6466-2586-00F07A67E4CA}"/>
                </a:ext>
              </a:extLst>
            </p:cNvPr>
            <p:cNvSpPr/>
            <p:nvPr/>
          </p:nvSpPr>
          <p:spPr>
            <a:xfrm rot="9345073" flipH="1">
              <a:off x="6341131" y="2448283"/>
              <a:ext cx="366532" cy="363415"/>
            </a:xfrm>
            <a:prstGeom prst="arc">
              <a:avLst>
                <a:gd name="adj1" fmla="val 16200000"/>
                <a:gd name="adj2" fmla="val 20182237"/>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cxnSp>
          <p:nvCxnSpPr>
            <p:cNvPr id="50" name="Straight Connector 49">
              <a:extLst>
                <a:ext uri="{FF2B5EF4-FFF2-40B4-BE49-F238E27FC236}">
                  <a16:creationId xmlns:a16="http://schemas.microsoft.com/office/drawing/2014/main" id="{CAB38E89-3ACD-7CC4-DBF9-3314ADB32227}"/>
                </a:ext>
              </a:extLst>
            </p:cNvPr>
            <p:cNvCxnSpPr>
              <a:cxnSpLocks/>
            </p:cNvCxnSpPr>
            <p:nvPr/>
          </p:nvCxnSpPr>
          <p:spPr>
            <a:xfrm flipV="1">
              <a:off x="6480823" y="2777113"/>
              <a:ext cx="124309" cy="227884"/>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1BCB3030-238F-FA5F-7B3F-84B1251D72D3}"/>
                </a:ext>
              </a:extLst>
            </p:cNvPr>
            <p:cNvSpPr/>
            <p:nvPr/>
          </p:nvSpPr>
          <p:spPr>
            <a:xfrm rot="15286695">
              <a:off x="6592031" y="2561915"/>
              <a:ext cx="366532" cy="363416"/>
            </a:xfrm>
            <a:prstGeom prst="arc">
              <a:avLst>
                <a:gd name="adj1" fmla="val 16200000"/>
                <a:gd name="adj2" fmla="val 20182237"/>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cxnSp>
          <p:nvCxnSpPr>
            <p:cNvPr id="53" name="Straight Connector 52">
              <a:extLst>
                <a:ext uri="{FF2B5EF4-FFF2-40B4-BE49-F238E27FC236}">
                  <a16:creationId xmlns:a16="http://schemas.microsoft.com/office/drawing/2014/main" id="{A6264A59-2FCD-F07F-9ED5-4227F2C91994}"/>
                </a:ext>
              </a:extLst>
            </p:cNvPr>
            <p:cNvCxnSpPr>
              <a:cxnSpLocks/>
              <a:stCxn id="51" idx="2"/>
              <a:endCxn id="52" idx="2"/>
            </p:cNvCxnSpPr>
            <p:nvPr/>
          </p:nvCxnSpPr>
          <p:spPr>
            <a:xfrm>
              <a:off x="6660492" y="2601095"/>
              <a:ext cx="46905" cy="2691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53D629CD-57E9-3A74-81B1-36B0C5D1318E}"/>
                </a:ext>
              </a:extLst>
            </p:cNvPr>
            <p:cNvSpPr/>
            <p:nvPr/>
          </p:nvSpPr>
          <p:spPr>
            <a:xfrm rot="6210595" flipH="1">
              <a:off x="5829572" y="2683030"/>
              <a:ext cx="366533" cy="363416"/>
            </a:xfrm>
            <a:prstGeom prst="arc">
              <a:avLst>
                <a:gd name="adj1" fmla="val 16200000"/>
                <a:gd name="adj2" fmla="val 20182237"/>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cxnSp>
          <p:nvCxnSpPr>
            <p:cNvPr id="58" name="Straight Connector 57">
              <a:extLst>
                <a:ext uri="{FF2B5EF4-FFF2-40B4-BE49-F238E27FC236}">
                  <a16:creationId xmlns:a16="http://schemas.microsoft.com/office/drawing/2014/main" id="{3FFBECE0-29E6-0CCF-15D4-8E0C7342711B}"/>
                </a:ext>
              </a:extLst>
            </p:cNvPr>
            <p:cNvCxnSpPr>
              <a:cxnSpLocks/>
            </p:cNvCxnSpPr>
            <p:nvPr/>
          </p:nvCxnSpPr>
          <p:spPr>
            <a:xfrm flipH="1" flipV="1">
              <a:off x="6178589" y="2890998"/>
              <a:ext cx="64332" cy="113999"/>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1153AD02-EACF-0E39-B6D7-8E1D232D030C}"/>
                </a:ext>
              </a:extLst>
            </p:cNvPr>
            <p:cNvSpPr/>
            <p:nvPr/>
          </p:nvSpPr>
          <p:spPr>
            <a:xfrm rot="12152217">
              <a:off x="6073041" y="2554247"/>
              <a:ext cx="366532" cy="363415"/>
            </a:xfrm>
            <a:prstGeom prst="arc">
              <a:avLst>
                <a:gd name="adj1" fmla="val 16200000"/>
                <a:gd name="adj2" fmla="val 20182237"/>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7F7F7F"/>
                </a:solidFill>
                <a:effectLst/>
                <a:uLnTx/>
                <a:uFillTx/>
                <a:latin typeface="Open Sans"/>
                <a:ea typeface="+mn-ea"/>
                <a:cs typeface="+mn-cs"/>
              </a:endParaRPr>
            </a:p>
          </p:txBody>
        </p:sp>
        <p:cxnSp>
          <p:nvCxnSpPr>
            <p:cNvPr id="60" name="Straight Connector 59">
              <a:extLst>
                <a:ext uri="{FF2B5EF4-FFF2-40B4-BE49-F238E27FC236}">
                  <a16:creationId xmlns:a16="http://schemas.microsoft.com/office/drawing/2014/main" id="{124B041E-15AE-6635-3AF3-C80671979137}"/>
                </a:ext>
              </a:extLst>
            </p:cNvPr>
            <p:cNvCxnSpPr>
              <a:cxnSpLocks/>
              <a:stCxn id="59" idx="2"/>
              <a:endCxn id="57" idx="2"/>
            </p:cNvCxnSpPr>
            <p:nvPr/>
          </p:nvCxnSpPr>
          <p:spPr>
            <a:xfrm flipV="1">
              <a:off x="6073324" y="2718842"/>
              <a:ext cx="50003" cy="2060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C6D038CD-97B4-4CD0-1FA4-423B2D48E1F4}"/>
                </a:ext>
              </a:extLst>
            </p:cNvPr>
            <p:cNvSpPr/>
            <p:nvPr/>
          </p:nvSpPr>
          <p:spPr>
            <a:xfrm>
              <a:off x="5364018" y="2570116"/>
              <a:ext cx="539977" cy="435351"/>
            </a:xfrm>
            <a:custGeom>
              <a:avLst/>
              <a:gdLst>
                <a:gd name="connsiteX0" fmla="*/ 163830 w 340995"/>
                <a:gd name="connsiteY0" fmla="*/ 268605 h 272415"/>
                <a:gd name="connsiteX1" fmla="*/ 0 w 340995"/>
                <a:gd name="connsiteY1" fmla="*/ 102870 h 272415"/>
                <a:gd name="connsiteX2" fmla="*/ 78105 w 340995"/>
                <a:gd name="connsiteY2" fmla="*/ 0 h 272415"/>
                <a:gd name="connsiteX3" fmla="*/ 340995 w 340995"/>
                <a:gd name="connsiteY3" fmla="*/ 272415 h 272415"/>
                <a:gd name="connsiteX0" fmla="*/ 163830 w 304800"/>
                <a:gd name="connsiteY0" fmla="*/ 268605 h 268605"/>
                <a:gd name="connsiteX1" fmla="*/ 0 w 304800"/>
                <a:gd name="connsiteY1" fmla="*/ 102870 h 268605"/>
                <a:gd name="connsiteX2" fmla="*/ 78105 w 304800"/>
                <a:gd name="connsiteY2" fmla="*/ 0 h 268605"/>
                <a:gd name="connsiteX3" fmla="*/ 304800 w 304800"/>
                <a:gd name="connsiteY3" fmla="*/ 240030 h 268605"/>
                <a:gd name="connsiteX0" fmla="*/ 139065 w 304800"/>
                <a:gd name="connsiteY0" fmla="*/ 243840 h 243840"/>
                <a:gd name="connsiteX1" fmla="*/ 0 w 304800"/>
                <a:gd name="connsiteY1" fmla="*/ 102870 h 243840"/>
                <a:gd name="connsiteX2" fmla="*/ 78105 w 304800"/>
                <a:gd name="connsiteY2" fmla="*/ 0 h 243840"/>
                <a:gd name="connsiteX3" fmla="*/ 304800 w 304800"/>
                <a:gd name="connsiteY3" fmla="*/ 240030 h 243840"/>
                <a:gd name="connsiteX0" fmla="*/ 137160 w 304800"/>
                <a:gd name="connsiteY0" fmla="*/ 238125 h 240030"/>
                <a:gd name="connsiteX1" fmla="*/ 0 w 304800"/>
                <a:gd name="connsiteY1" fmla="*/ 102870 h 240030"/>
                <a:gd name="connsiteX2" fmla="*/ 78105 w 304800"/>
                <a:gd name="connsiteY2" fmla="*/ 0 h 240030"/>
                <a:gd name="connsiteX3" fmla="*/ 304800 w 304800"/>
                <a:gd name="connsiteY3" fmla="*/ 240030 h 240030"/>
                <a:gd name="connsiteX0" fmla="*/ 127635 w 304800"/>
                <a:gd name="connsiteY0" fmla="*/ 240030 h 240030"/>
                <a:gd name="connsiteX1" fmla="*/ 0 w 304800"/>
                <a:gd name="connsiteY1" fmla="*/ 102870 h 240030"/>
                <a:gd name="connsiteX2" fmla="*/ 78105 w 304800"/>
                <a:gd name="connsiteY2" fmla="*/ 0 h 240030"/>
                <a:gd name="connsiteX3" fmla="*/ 304800 w 304800"/>
                <a:gd name="connsiteY3" fmla="*/ 240030 h 240030"/>
                <a:gd name="connsiteX0" fmla="*/ 120551 w 297716"/>
                <a:gd name="connsiteY0" fmla="*/ 240030 h 240030"/>
                <a:gd name="connsiteX1" fmla="*/ 0 w 297716"/>
                <a:gd name="connsiteY1" fmla="*/ 112316 h 240030"/>
                <a:gd name="connsiteX2" fmla="*/ 71021 w 297716"/>
                <a:gd name="connsiteY2" fmla="*/ 0 h 240030"/>
                <a:gd name="connsiteX3" fmla="*/ 297716 w 297716"/>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297716" h="240030">
                  <a:moveTo>
                    <a:pt x="120551" y="240030"/>
                  </a:moveTo>
                  <a:lnTo>
                    <a:pt x="0" y="112316"/>
                  </a:lnTo>
                  <a:cubicBezTo>
                    <a:pt x="26035" y="78026"/>
                    <a:pt x="44986" y="34290"/>
                    <a:pt x="71021" y="0"/>
                  </a:cubicBezTo>
                  <a:cubicBezTo>
                    <a:pt x="158651" y="90805"/>
                    <a:pt x="210086" y="149225"/>
                    <a:pt x="297716" y="240030"/>
                  </a:cubicBezTo>
                </a:path>
              </a:pathLst>
            </a:cu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Open Sans"/>
                <a:ea typeface="+mn-ea"/>
                <a:cs typeface="+mn-cs"/>
              </a:endParaRPr>
            </a:p>
          </p:txBody>
        </p:sp>
      </p:grpSp>
      <p:pic>
        <p:nvPicPr>
          <p:cNvPr id="13" name="Grafik 11" descr="Slynge kontur">
            <a:extLst>
              <a:ext uri="{FF2B5EF4-FFF2-40B4-BE49-F238E27FC236}">
                <a16:creationId xmlns:a16="http://schemas.microsoft.com/office/drawing/2014/main" id="{D28CE70E-4FDF-0232-8646-5BBB20F66AD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9104" y="164375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FfR Master slide">
  <a:themeElements>
    <a:clrScheme name="Custom 141">
      <a:dk1>
        <a:srgbClr val="7F7F7F"/>
      </a:dk1>
      <a:lt1>
        <a:srgbClr val="FFFFFF"/>
      </a:lt1>
      <a:dk2>
        <a:srgbClr val="000000"/>
      </a:dk2>
      <a:lt2>
        <a:srgbClr val="FFFFFF"/>
      </a:lt2>
      <a:accent1>
        <a:srgbClr val="FCC11B"/>
      </a:accent1>
      <a:accent2>
        <a:srgbClr val="262E31"/>
      </a:accent2>
      <a:accent3>
        <a:srgbClr val="54616A"/>
      </a:accent3>
      <a:accent4>
        <a:srgbClr val="8A96A2"/>
      </a:accent4>
      <a:accent5>
        <a:srgbClr val="BAC0CC"/>
      </a:accent5>
      <a:accent6>
        <a:srgbClr val="BFC4CF"/>
      </a:accent6>
      <a:hlink>
        <a:srgbClr val="0563C1"/>
      </a:hlink>
      <a:folHlink>
        <a:srgbClr val="954F72"/>
      </a:folHlink>
    </a:clrScheme>
    <a:fontScheme name="Custom 9">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2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41">
    <a:dk1>
      <a:srgbClr val="7F7F7F"/>
    </a:dk1>
    <a:lt1>
      <a:srgbClr val="FFFFFF"/>
    </a:lt1>
    <a:dk2>
      <a:srgbClr val="000000"/>
    </a:dk2>
    <a:lt2>
      <a:srgbClr val="FFFFFF"/>
    </a:lt2>
    <a:accent1>
      <a:srgbClr val="FCC11B"/>
    </a:accent1>
    <a:accent2>
      <a:srgbClr val="262E31"/>
    </a:accent2>
    <a:accent3>
      <a:srgbClr val="54616A"/>
    </a:accent3>
    <a:accent4>
      <a:srgbClr val="8A96A2"/>
    </a:accent4>
    <a:accent5>
      <a:srgbClr val="BAC0CC"/>
    </a:accent5>
    <a:accent6>
      <a:srgbClr val="BFC4CF"/>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16282</TotalTime>
  <Words>8041</Words>
  <Application>Microsoft Office PowerPoint</Application>
  <PresentationFormat>Widescreen</PresentationFormat>
  <Paragraphs>975</Paragraphs>
  <Slides>71</Slides>
  <Notes>70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Arial</vt:lpstr>
      <vt:lpstr>Blender Thin</vt:lpstr>
      <vt:lpstr>Calibri</vt:lpstr>
      <vt:lpstr>Century Gothic</vt:lpstr>
      <vt:lpstr>Gill Sans</vt:lpstr>
      <vt:lpstr>Montserrat</vt:lpstr>
      <vt:lpstr>Open Sans</vt:lpstr>
      <vt:lpstr>Questa-Regular</vt:lpstr>
      <vt:lpstr>Source Sans Pro</vt:lpstr>
      <vt:lpstr>Times New Roman</vt:lpstr>
      <vt:lpstr>Wingdings</vt:lpstr>
      <vt:lpstr>DFfR Master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Henrik Isling Jørgensen</cp:lastModifiedBy>
  <cp:revision>556</cp:revision>
  <dcterms:created xsi:type="dcterms:W3CDTF">2017-11-06T10:41:38Z</dcterms:created>
  <dcterms:modified xsi:type="dcterms:W3CDTF">2025-02-23T11:25:36Z</dcterms:modified>
</cp:coreProperties>
</file>