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43" r:id="rId2"/>
    <p:sldId id="330" r:id="rId3"/>
    <p:sldId id="436" r:id="rId4"/>
    <p:sldId id="523" r:id="rId5"/>
    <p:sldId id="496" r:id="rId6"/>
    <p:sldId id="494" r:id="rId7"/>
    <p:sldId id="274" r:id="rId8"/>
    <p:sldId id="495" r:id="rId9"/>
    <p:sldId id="524" r:id="rId10"/>
    <p:sldId id="503" r:id="rId11"/>
    <p:sldId id="525" r:id="rId12"/>
    <p:sldId id="501" r:id="rId13"/>
    <p:sldId id="502" r:id="rId14"/>
    <p:sldId id="506" r:id="rId15"/>
    <p:sldId id="505" r:id="rId16"/>
    <p:sldId id="504" r:id="rId17"/>
    <p:sldId id="519" r:id="rId18"/>
    <p:sldId id="512" r:id="rId19"/>
    <p:sldId id="526" r:id="rId20"/>
    <p:sldId id="527" r:id="rId21"/>
    <p:sldId id="520" r:id="rId22"/>
    <p:sldId id="521" r:id="rId23"/>
    <p:sldId id="510" r:id="rId24"/>
    <p:sldId id="522" r:id="rId25"/>
    <p:sldId id="513" r:id="rId26"/>
    <p:sldId id="514" r:id="rId27"/>
    <p:sldId id="433" r:id="rId28"/>
    <p:sldId id="529" r:id="rId29"/>
    <p:sldId id="533" r:id="rId30"/>
    <p:sldId id="535" r:id="rId31"/>
    <p:sldId id="534" r:id="rId32"/>
    <p:sldId id="497" r:id="rId33"/>
    <p:sldId id="498" r:id="rId34"/>
    <p:sldId id="499" r:id="rId35"/>
    <p:sldId id="532" r:id="rId36"/>
    <p:sldId id="500" r:id="rId37"/>
    <p:sldId id="517" r:id="rId38"/>
    <p:sldId id="518" r:id="rId39"/>
    <p:sldId id="528" r:id="rId40"/>
    <p:sldId id="478" r:id="rId41"/>
    <p:sldId id="531" r:id="rId42"/>
    <p:sldId id="508" r:id="rId43"/>
    <p:sldId id="530" r:id="rId44"/>
    <p:sldId id="509" r:id="rId45"/>
    <p:sldId id="515" r:id="rId46"/>
    <p:sldId id="516" r:id="rId4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Froskov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22A"/>
    <a:srgbClr val="7F7F7F"/>
    <a:srgbClr val="A2A2A2"/>
    <a:srgbClr val="94ADB9"/>
    <a:srgbClr val="262E31"/>
    <a:srgbClr val="FCC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7DA03-0BFF-480A-9270-488AEFC4209C}" v="45" dt="2021-03-31T10:02:42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95" autoAdjust="0"/>
    <p:restoredTop sz="93939" autoAdjust="0"/>
  </p:normalViewPr>
  <p:slideViewPr>
    <p:cSldViewPr snapToGrid="0">
      <p:cViewPr varScale="1">
        <p:scale>
          <a:sx n="100" d="100"/>
          <a:sy n="100" d="100"/>
        </p:scale>
        <p:origin x="126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62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Toftebjerg" userId="478451a3-6cc4-4aa2-a87b-bd1161d88d8d" providerId="ADAL" clId="{AB11BC00-0020-49EE-8EE9-01140FB9DB8F}"/>
    <pc:docChg chg="modSld">
      <pc:chgData name="Bianca Toftebjerg" userId="478451a3-6cc4-4aa2-a87b-bd1161d88d8d" providerId="ADAL" clId="{AB11BC00-0020-49EE-8EE9-01140FB9DB8F}" dt="2019-11-20T12:04:51.447" v="13" actId="20577"/>
      <pc:docMkLst>
        <pc:docMk/>
      </pc:docMkLst>
      <pc:sldChg chg="delSp modSp">
        <pc:chgData name="Bianca Toftebjerg" userId="478451a3-6cc4-4aa2-a87b-bd1161d88d8d" providerId="ADAL" clId="{AB11BC00-0020-49EE-8EE9-01140FB9DB8F}" dt="2019-11-20T12:03:43.637" v="6" actId="20577"/>
        <pc:sldMkLst>
          <pc:docMk/>
          <pc:sldMk cId="0" sldId="496"/>
        </pc:sldMkLst>
        <pc:spChg chg="del">
          <ac:chgData name="Bianca Toftebjerg" userId="478451a3-6cc4-4aa2-a87b-bd1161d88d8d" providerId="ADAL" clId="{AB11BC00-0020-49EE-8EE9-01140FB9DB8F}" dt="2019-11-20T12:03:34.967" v="0"/>
          <ac:spMkLst>
            <pc:docMk/>
            <pc:sldMk cId="0" sldId="496"/>
            <ac:spMk id="35862" creationId="{9CF7BF01-C455-4E7E-AFB0-ED7A8CF95458}"/>
          </ac:spMkLst>
        </pc:spChg>
        <pc:spChg chg="mod">
          <ac:chgData name="Bianca Toftebjerg" userId="478451a3-6cc4-4aa2-a87b-bd1161d88d8d" providerId="ADAL" clId="{AB11BC00-0020-49EE-8EE9-01140FB9DB8F}" dt="2019-11-20T12:03:43.637" v="6" actId="20577"/>
          <ac:spMkLst>
            <pc:docMk/>
            <pc:sldMk cId="0" sldId="496"/>
            <ac:spMk id="35863" creationId="{D9635A75-7B49-40EB-8151-DA4445443197}"/>
          </ac:spMkLst>
        </pc:spChg>
        <pc:grpChg chg="mod">
          <ac:chgData name="Bianca Toftebjerg" userId="478451a3-6cc4-4aa2-a87b-bd1161d88d8d" providerId="ADAL" clId="{AB11BC00-0020-49EE-8EE9-01140FB9DB8F}" dt="2019-11-20T12:03:34.967" v="0"/>
          <ac:grpSpMkLst>
            <pc:docMk/>
            <pc:sldMk cId="0" sldId="496"/>
            <ac:grpSpMk id="8" creationId="{C387CFFE-EA6B-4A09-AFE2-0E049FCDB270}"/>
          </ac:grpSpMkLst>
        </pc:grpChg>
      </pc:sldChg>
      <pc:sldChg chg="modSp">
        <pc:chgData name="Bianca Toftebjerg" userId="478451a3-6cc4-4aa2-a87b-bd1161d88d8d" providerId="ADAL" clId="{AB11BC00-0020-49EE-8EE9-01140FB9DB8F}" dt="2019-11-20T12:04:51.447" v="13" actId="20577"/>
        <pc:sldMkLst>
          <pc:docMk/>
          <pc:sldMk cId="0" sldId="512"/>
        </pc:sldMkLst>
        <pc:spChg chg="mod">
          <ac:chgData name="Bianca Toftebjerg" userId="478451a3-6cc4-4aa2-a87b-bd1161d88d8d" providerId="ADAL" clId="{AB11BC00-0020-49EE-8EE9-01140FB9DB8F}" dt="2019-11-20T12:04:51.447" v="13" actId="20577"/>
          <ac:spMkLst>
            <pc:docMk/>
            <pc:sldMk cId="0" sldId="512"/>
            <ac:spMk id="43" creationId="{70084895-E32A-42A2-83AF-F49C160AB51B}"/>
          </ac:spMkLst>
        </pc:spChg>
      </pc:sldChg>
    </pc:docChg>
  </pc:docChgLst>
  <pc:docChgLst>
    <pc:chgData name="Bianca Toftebjerg" userId="478451a3-6cc4-4aa2-a87b-bd1161d88d8d" providerId="ADAL" clId="{B237DA03-0BFF-480A-9270-488AEFC4209C}"/>
    <pc:docChg chg="undo custSel addSld delSld modSld">
      <pc:chgData name="Bianca Toftebjerg" userId="478451a3-6cc4-4aa2-a87b-bd1161d88d8d" providerId="ADAL" clId="{B237DA03-0BFF-480A-9270-488AEFC4209C}" dt="2021-03-31T10:03:18.075" v="324" actId="1035"/>
      <pc:docMkLst>
        <pc:docMk/>
      </pc:docMkLst>
      <pc:sldChg chg="addSp delSp modSp add del mod addAnim delAnim">
        <pc:chgData name="Bianca Toftebjerg" userId="478451a3-6cc4-4aa2-a87b-bd1161d88d8d" providerId="ADAL" clId="{B237DA03-0BFF-480A-9270-488AEFC4209C}" dt="2021-03-31T10:01:30.765" v="277" actId="2696"/>
        <pc:sldMkLst>
          <pc:docMk/>
          <pc:sldMk cId="0" sldId="445"/>
        </pc:sldMkLst>
        <pc:spChg chg="add del mod">
          <ac:chgData name="Bianca Toftebjerg" userId="478451a3-6cc4-4aa2-a87b-bd1161d88d8d" providerId="ADAL" clId="{B237DA03-0BFF-480A-9270-488AEFC4209C}" dt="2021-03-31T09:47:58.203" v="11" actId="478"/>
          <ac:spMkLst>
            <pc:docMk/>
            <pc:sldMk cId="0" sldId="445"/>
            <ac:spMk id="3" creationId="{C338D6BE-20E7-4BFF-846B-A845587F3BB2}"/>
          </ac:spMkLst>
        </pc:spChg>
        <pc:spChg chg="add del mod">
          <ac:chgData name="Bianca Toftebjerg" userId="478451a3-6cc4-4aa2-a87b-bd1161d88d8d" providerId="ADAL" clId="{B237DA03-0BFF-480A-9270-488AEFC4209C}" dt="2021-03-31T09:47:57.511" v="10" actId="478"/>
          <ac:spMkLst>
            <pc:docMk/>
            <pc:sldMk cId="0" sldId="445"/>
            <ac:spMk id="5" creationId="{F6A3096B-08CB-4DB0-A73D-746BF7D364B0}"/>
          </ac:spMkLst>
        </pc:spChg>
        <pc:spChg chg="add del mod">
          <ac:chgData name="Bianca Toftebjerg" userId="478451a3-6cc4-4aa2-a87b-bd1161d88d8d" providerId="ADAL" clId="{B237DA03-0BFF-480A-9270-488AEFC4209C}" dt="2021-03-31T09:47:56.318" v="8" actId="478"/>
          <ac:spMkLst>
            <pc:docMk/>
            <pc:sldMk cId="0" sldId="445"/>
            <ac:spMk id="7" creationId="{E4BD7190-C0EF-4383-9018-236315F97E02}"/>
          </ac:spMkLst>
        </pc:spChg>
        <pc:picChg chg="add del">
          <ac:chgData name="Bianca Toftebjerg" userId="478451a3-6cc4-4aa2-a87b-bd1161d88d8d" providerId="ADAL" clId="{B237DA03-0BFF-480A-9270-488AEFC4209C}" dt="2021-03-31T09:47:58.203" v="11" actId="478"/>
          <ac:picMkLst>
            <pc:docMk/>
            <pc:sldMk cId="0" sldId="445"/>
            <ac:picMk id="21" creationId="{F861CADF-1F77-4157-8645-BF56650CE05B}"/>
          </ac:picMkLst>
        </pc:picChg>
        <pc:picChg chg="add del mod">
          <ac:chgData name="Bianca Toftebjerg" userId="478451a3-6cc4-4aa2-a87b-bd1161d88d8d" providerId="ADAL" clId="{B237DA03-0BFF-480A-9270-488AEFC4209C}" dt="2021-03-31T09:47:57.511" v="10" actId="478"/>
          <ac:picMkLst>
            <pc:docMk/>
            <pc:sldMk cId="0" sldId="445"/>
            <ac:picMk id="34" creationId="{743A699B-CF3F-44C9-B358-685D9F846129}"/>
          </ac:picMkLst>
        </pc:picChg>
        <pc:picChg chg="add del mod">
          <ac:chgData name="Bianca Toftebjerg" userId="478451a3-6cc4-4aa2-a87b-bd1161d88d8d" providerId="ADAL" clId="{B237DA03-0BFF-480A-9270-488AEFC4209C}" dt="2021-03-31T09:47:56.680" v="9" actId="1076"/>
          <ac:picMkLst>
            <pc:docMk/>
            <pc:sldMk cId="0" sldId="445"/>
            <ac:picMk id="51" creationId="{A658F35B-9404-453E-B085-08DB64124C8F}"/>
          </ac:picMkLst>
        </pc:picChg>
      </pc:sldChg>
      <pc:sldChg chg="addSp delSp modSp mod modAnim">
        <pc:chgData name="Bianca Toftebjerg" userId="478451a3-6cc4-4aa2-a87b-bd1161d88d8d" providerId="ADAL" clId="{B237DA03-0BFF-480A-9270-488AEFC4209C}" dt="2021-03-31T09:58:04.935" v="187" actId="20577"/>
        <pc:sldMkLst>
          <pc:docMk/>
          <pc:sldMk cId="0" sldId="497"/>
        </pc:sldMkLst>
        <pc:spChg chg="add mod">
          <ac:chgData name="Bianca Toftebjerg" userId="478451a3-6cc4-4aa2-a87b-bd1161d88d8d" providerId="ADAL" clId="{B237DA03-0BFF-480A-9270-488AEFC4209C}" dt="2021-03-31T09:57:15.733" v="122" actId="20577"/>
          <ac:spMkLst>
            <pc:docMk/>
            <pc:sldMk cId="0" sldId="497"/>
            <ac:spMk id="37" creationId="{3E79F813-9192-47E0-8E71-4A1267402FFA}"/>
          </ac:spMkLst>
        </pc:spChg>
        <pc:spChg chg="add mod">
          <ac:chgData name="Bianca Toftebjerg" userId="478451a3-6cc4-4aa2-a87b-bd1161d88d8d" providerId="ADAL" clId="{B237DA03-0BFF-480A-9270-488AEFC4209C}" dt="2021-03-31T09:57:47.515" v="164" actId="14100"/>
          <ac:spMkLst>
            <pc:docMk/>
            <pc:sldMk cId="0" sldId="497"/>
            <ac:spMk id="46" creationId="{7913E774-DFC9-4661-86BB-747A65FBF372}"/>
          </ac:spMkLst>
        </pc:spChg>
        <pc:spChg chg="add mod">
          <ac:chgData name="Bianca Toftebjerg" userId="478451a3-6cc4-4aa2-a87b-bd1161d88d8d" providerId="ADAL" clId="{B237DA03-0BFF-480A-9270-488AEFC4209C}" dt="2021-03-31T09:58:04.935" v="187" actId="20577"/>
          <ac:spMkLst>
            <pc:docMk/>
            <pc:sldMk cId="0" sldId="497"/>
            <ac:spMk id="48" creationId="{D71421DA-F40A-409C-8903-3DB16D6FB230}"/>
          </ac:spMkLst>
        </pc:spChg>
        <pc:picChg chg="add mod">
          <ac:chgData name="Bianca Toftebjerg" userId="478451a3-6cc4-4aa2-a87b-bd1161d88d8d" providerId="ADAL" clId="{B237DA03-0BFF-480A-9270-488AEFC4209C}" dt="2021-03-31T09:55:36.430" v="77" actId="1076"/>
          <ac:picMkLst>
            <pc:docMk/>
            <pc:sldMk cId="0" sldId="497"/>
            <ac:picMk id="3" creationId="{EBFD9A99-D320-4BF7-8AD3-1BF5D82491EE}"/>
          </ac:picMkLst>
        </pc:picChg>
        <pc:picChg chg="add mod">
          <ac:chgData name="Bianca Toftebjerg" userId="478451a3-6cc4-4aa2-a87b-bd1161d88d8d" providerId="ADAL" clId="{B237DA03-0BFF-480A-9270-488AEFC4209C}" dt="2021-03-31T09:55:32.696" v="76" actId="1076"/>
          <ac:picMkLst>
            <pc:docMk/>
            <pc:sldMk cId="0" sldId="497"/>
            <ac:picMk id="5" creationId="{6CD6ED15-CD17-440A-A1CF-A05392977B36}"/>
          </ac:picMkLst>
        </pc:picChg>
        <pc:picChg chg="add mod">
          <ac:chgData name="Bianca Toftebjerg" userId="478451a3-6cc4-4aa2-a87b-bd1161d88d8d" providerId="ADAL" clId="{B237DA03-0BFF-480A-9270-488AEFC4209C}" dt="2021-03-31T09:55:38.892" v="78" actId="1076"/>
          <ac:picMkLst>
            <pc:docMk/>
            <pc:sldMk cId="0" sldId="497"/>
            <ac:picMk id="7" creationId="{F0D873A2-D454-4281-8702-DCC6BE7567E9}"/>
          </ac:picMkLst>
        </pc:picChg>
        <pc:picChg chg="del mod">
          <ac:chgData name="Bianca Toftebjerg" userId="478451a3-6cc4-4aa2-a87b-bd1161d88d8d" providerId="ADAL" clId="{B237DA03-0BFF-480A-9270-488AEFC4209C}" dt="2021-03-31T09:48:59.232" v="24" actId="478"/>
          <ac:picMkLst>
            <pc:docMk/>
            <pc:sldMk cId="0" sldId="497"/>
            <ac:picMk id="78859" creationId="{6F0260B7-19F4-47B6-AEF3-0A0DDC41FA68}"/>
          </ac:picMkLst>
        </pc:picChg>
      </pc:sldChg>
      <pc:sldChg chg="addSp delSp modSp modAnim">
        <pc:chgData name="Bianca Toftebjerg" userId="478451a3-6cc4-4aa2-a87b-bd1161d88d8d" providerId="ADAL" clId="{B237DA03-0BFF-480A-9270-488AEFC4209C}" dt="2021-03-31T09:50:24.363" v="37" actId="14826"/>
        <pc:sldMkLst>
          <pc:docMk/>
          <pc:sldMk cId="0" sldId="498"/>
        </pc:sldMkLst>
        <pc:spChg chg="add del">
          <ac:chgData name="Bianca Toftebjerg" userId="478451a3-6cc4-4aa2-a87b-bd1161d88d8d" providerId="ADAL" clId="{B237DA03-0BFF-480A-9270-488AEFC4209C}" dt="2021-03-31T09:50:11.370" v="35" actId="931"/>
          <ac:spMkLst>
            <pc:docMk/>
            <pc:sldMk cId="0" sldId="498"/>
            <ac:spMk id="3" creationId="{DB09EC9A-B1BF-4762-8365-BD4278031F3B}"/>
          </ac:spMkLst>
        </pc:spChg>
        <pc:spChg chg="add del">
          <ac:chgData name="Bianca Toftebjerg" userId="478451a3-6cc4-4aa2-a87b-bd1161d88d8d" providerId="ADAL" clId="{B237DA03-0BFF-480A-9270-488AEFC4209C}" dt="2021-03-31T09:50:10.987" v="34" actId="478"/>
          <ac:spMkLst>
            <pc:docMk/>
            <pc:sldMk cId="0" sldId="498"/>
            <ac:spMk id="5" creationId="{E20E69DF-AF9D-4974-A1A4-878A21A53C45}"/>
          </ac:spMkLst>
        </pc:spChg>
        <pc:spChg chg="add del">
          <ac:chgData name="Bianca Toftebjerg" userId="478451a3-6cc4-4aa2-a87b-bd1161d88d8d" providerId="ADAL" clId="{B237DA03-0BFF-480A-9270-488AEFC4209C}" dt="2021-03-31T09:50:10.747" v="33" actId="478"/>
          <ac:spMkLst>
            <pc:docMk/>
            <pc:sldMk cId="0" sldId="498"/>
            <ac:spMk id="7" creationId="{0F7A26DA-241D-487E-9092-B81304FD8F87}"/>
          </ac:spMkLst>
        </pc:spChg>
        <pc:picChg chg="add del mod">
          <ac:chgData name="Bianca Toftebjerg" userId="478451a3-6cc4-4aa2-a87b-bd1161d88d8d" providerId="ADAL" clId="{B237DA03-0BFF-480A-9270-488AEFC4209C}" dt="2021-03-31T09:50:11.370" v="35" actId="931"/>
          <ac:picMkLst>
            <pc:docMk/>
            <pc:sldMk cId="0" sldId="498"/>
            <ac:picMk id="4" creationId="{5990779E-9E11-4FCA-9EFA-8DBBA8004C16}"/>
          </ac:picMkLst>
        </pc:picChg>
        <pc:picChg chg="add del mod">
          <ac:chgData name="Bianca Toftebjerg" userId="478451a3-6cc4-4aa2-a87b-bd1161d88d8d" providerId="ADAL" clId="{B237DA03-0BFF-480A-9270-488AEFC4209C}" dt="2021-03-31T09:50:24.363" v="37" actId="14826"/>
          <ac:picMkLst>
            <pc:docMk/>
            <pc:sldMk cId="0" sldId="498"/>
            <ac:picMk id="79883" creationId="{4EDDE516-036B-4ADC-945F-6BE63BE3E785}"/>
          </ac:picMkLst>
        </pc:picChg>
      </pc:sldChg>
      <pc:sldChg chg="addSp delSp modSp mod modAnim">
        <pc:chgData name="Bianca Toftebjerg" userId="478451a3-6cc4-4aa2-a87b-bd1161d88d8d" providerId="ADAL" clId="{B237DA03-0BFF-480A-9270-488AEFC4209C}" dt="2021-03-31T09:54:56.727" v="74" actId="12788"/>
        <pc:sldMkLst>
          <pc:docMk/>
          <pc:sldMk cId="0" sldId="499"/>
        </pc:sldMkLst>
        <pc:picChg chg="add mod modCrop">
          <ac:chgData name="Bianca Toftebjerg" userId="478451a3-6cc4-4aa2-a87b-bd1161d88d8d" providerId="ADAL" clId="{B237DA03-0BFF-480A-9270-488AEFC4209C}" dt="2021-03-31T09:54:21.541" v="66" actId="1076"/>
          <ac:picMkLst>
            <pc:docMk/>
            <pc:sldMk cId="0" sldId="499"/>
            <ac:picMk id="3" creationId="{AF9F0DFE-9746-4617-B94D-EE454BAA1AF7}"/>
          </ac:picMkLst>
        </pc:picChg>
        <pc:picChg chg="add mod modCrop">
          <ac:chgData name="Bianca Toftebjerg" userId="478451a3-6cc4-4aa2-a87b-bd1161d88d8d" providerId="ADAL" clId="{B237DA03-0BFF-480A-9270-488AEFC4209C}" dt="2021-03-31T09:54:28.404" v="68" actId="1076"/>
          <ac:picMkLst>
            <pc:docMk/>
            <pc:sldMk cId="0" sldId="499"/>
            <ac:picMk id="5" creationId="{AD24734D-E23E-4405-A527-47B376530E7A}"/>
          </ac:picMkLst>
        </pc:picChg>
        <pc:picChg chg="add mod modCrop">
          <ac:chgData name="Bianca Toftebjerg" userId="478451a3-6cc4-4aa2-a87b-bd1161d88d8d" providerId="ADAL" clId="{B237DA03-0BFF-480A-9270-488AEFC4209C}" dt="2021-03-31T09:54:23.946" v="67" actId="1076"/>
          <ac:picMkLst>
            <pc:docMk/>
            <pc:sldMk cId="0" sldId="499"/>
            <ac:picMk id="7" creationId="{F4A05DAA-2E83-4F0D-9CC2-E7A41600241B}"/>
          </ac:picMkLst>
        </pc:picChg>
        <pc:picChg chg="del mod">
          <ac:chgData name="Bianca Toftebjerg" userId="478451a3-6cc4-4aa2-a87b-bd1161d88d8d" providerId="ADAL" clId="{B237DA03-0BFF-480A-9270-488AEFC4209C}" dt="2021-03-31T09:51:19.258" v="40" actId="478"/>
          <ac:picMkLst>
            <pc:docMk/>
            <pc:sldMk cId="0" sldId="499"/>
            <ac:picMk id="80904" creationId="{C2F25A71-8004-4515-AFC3-849F0BD9CB88}"/>
          </ac:picMkLst>
        </pc:picChg>
        <pc:picChg chg="del mod">
          <ac:chgData name="Bianca Toftebjerg" userId="478451a3-6cc4-4aa2-a87b-bd1161d88d8d" providerId="ADAL" clId="{B237DA03-0BFF-480A-9270-488AEFC4209C}" dt="2021-03-31T09:53:17.541" v="53" actId="478"/>
          <ac:picMkLst>
            <pc:docMk/>
            <pc:sldMk cId="0" sldId="499"/>
            <ac:picMk id="80905" creationId="{5B237A2F-9E26-412E-845B-583E9B84CDBB}"/>
          </ac:picMkLst>
        </pc:picChg>
        <pc:cxnChg chg="add mod">
          <ac:chgData name="Bianca Toftebjerg" userId="478451a3-6cc4-4aa2-a87b-bd1161d88d8d" providerId="ADAL" clId="{B237DA03-0BFF-480A-9270-488AEFC4209C}" dt="2021-03-31T09:54:56.727" v="74" actId="12788"/>
          <ac:cxnSpMkLst>
            <pc:docMk/>
            <pc:sldMk cId="0" sldId="499"/>
            <ac:cxnSpMk id="9" creationId="{C686B6C3-5D87-4E79-9A81-AE13728907C5}"/>
          </ac:cxnSpMkLst>
        </pc:cxnChg>
      </pc:sldChg>
      <pc:sldChg chg="addSp delSp modSp mod modAnim">
        <pc:chgData name="Bianca Toftebjerg" userId="478451a3-6cc4-4aa2-a87b-bd1161d88d8d" providerId="ADAL" clId="{B237DA03-0BFF-480A-9270-488AEFC4209C}" dt="2021-03-31T10:03:18.075" v="324" actId="1035"/>
        <pc:sldMkLst>
          <pc:docMk/>
          <pc:sldMk cId="0" sldId="517"/>
        </pc:sldMkLst>
        <pc:picChg chg="add mod">
          <ac:chgData name="Bianca Toftebjerg" userId="478451a3-6cc4-4aa2-a87b-bd1161d88d8d" providerId="ADAL" clId="{B237DA03-0BFF-480A-9270-488AEFC4209C}" dt="2021-03-31T10:03:18.075" v="324" actId="1035"/>
          <ac:picMkLst>
            <pc:docMk/>
            <pc:sldMk cId="0" sldId="517"/>
            <ac:picMk id="3" creationId="{35B391C5-F2BD-4ABF-99B1-8603893EA512}"/>
          </ac:picMkLst>
        </pc:picChg>
        <pc:picChg chg="add mod">
          <ac:chgData name="Bianca Toftebjerg" userId="478451a3-6cc4-4aa2-a87b-bd1161d88d8d" providerId="ADAL" clId="{B237DA03-0BFF-480A-9270-488AEFC4209C}" dt="2021-03-31T10:02:37.042" v="289" actId="1076"/>
          <ac:picMkLst>
            <pc:docMk/>
            <pc:sldMk cId="0" sldId="517"/>
            <ac:picMk id="5" creationId="{5A45E2D8-EDAE-41E9-99A3-2AB213B4F16C}"/>
          </ac:picMkLst>
        </pc:picChg>
        <pc:picChg chg="add mod">
          <ac:chgData name="Bianca Toftebjerg" userId="478451a3-6cc4-4aa2-a87b-bd1161d88d8d" providerId="ADAL" clId="{B237DA03-0BFF-480A-9270-488AEFC4209C}" dt="2021-03-31T10:03:18.075" v="324" actId="1035"/>
          <ac:picMkLst>
            <pc:docMk/>
            <pc:sldMk cId="0" sldId="517"/>
            <ac:picMk id="7" creationId="{8A901AE6-2E83-4F70-BD24-AFE424AC4DF4}"/>
          </ac:picMkLst>
        </pc:picChg>
        <pc:picChg chg="del">
          <ac:chgData name="Bianca Toftebjerg" userId="478451a3-6cc4-4aa2-a87b-bd1161d88d8d" providerId="ADAL" clId="{B237DA03-0BFF-480A-9270-488AEFC4209C}" dt="2021-03-31T10:02:18.028" v="278" actId="478"/>
          <ac:picMkLst>
            <pc:docMk/>
            <pc:sldMk cId="0" sldId="517"/>
            <ac:picMk id="83977" creationId="{26EC32AF-83E4-400F-93B1-C61B1916D406}"/>
          </ac:picMkLst>
        </pc:picChg>
      </pc:sldChg>
      <pc:sldChg chg="delSp modSp modAnim">
        <pc:chgData name="Bianca Toftebjerg" userId="478451a3-6cc4-4aa2-a87b-bd1161d88d8d" providerId="ADAL" clId="{B237DA03-0BFF-480A-9270-488AEFC4209C}" dt="2021-03-31T09:44:51.116" v="2" actId="12788"/>
        <pc:sldMkLst>
          <pc:docMk/>
          <pc:sldMk cId="0" sldId="527"/>
        </pc:sldMkLst>
        <pc:spChg chg="mod">
          <ac:chgData name="Bianca Toftebjerg" userId="478451a3-6cc4-4aa2-a87b-bd1161d88d8d" providerId="ADAL" clId="{B237DA03-0BFF-480A-9270-488AEFC4209C}" dt="2021-03-31T09:44:37.360" v="0" actId="1076"/>
          <ac:spMkLst>
            <pc:docMk/>
            <pc:sldMk cId="0" sldId="527"/>
            <ac:spMk id="63498" creationId="{8AD60CA3-A623-460E-8185-DF39B4E9C08B}"/>
          </ac:spMkLst>
        </pc:spChg>
        <pc:spChg chg="mod">
          <ac:chgData name="Bianca Toftebjerg" userId="478451a3-6cc4-4aa2-a87b-bd1161d88d8d" providerId="ADAL" clId="{B237DA03-0BFF-480A-9270-488AEFC4209C}" dt="2021-03-31T09:44:37.360" v="0" actId="1076"/>
          <ac:spMkLst>
            <pc:docMk/>
            <pc:sldMk cId="0" sldId="527"/>
            <ac:spMk id="63499" creationId="{8541646D-3FEE-41D0-9C60-3CF936EBA52D}"/>
          </ac:spMkLst>
        </pc:spChg>
        <pc:spChg chg="mod">
          <ac:chgData name="Bianca Toftebjerg" userId="478451a3-6cc4-4aa2-a87b-bd1161d88d8d" providerId="ADAL" clId="{B237DA03-0BFF-480A-9270-488AEFC4209C}" dt="2021-03-31T09:44:37.360" v="0" actId="1076"/>
          <ac:spMkLst>
            <pc:docMk/>
            <pc:sldMk cId="0" sldId="527"/>
            <ac:spMk id="63500" creationId="{6219523F-0388-4BAA-B333-B54178E6803F}"/>
          </ac:spMkLst>
        </pc:spChg>
        <pc:spChg chg="mod">
          <ac:chgData name="Bianca Toftebjerg" userId="478451a3-6cc4-4aa2-a87b-bd1161d88d8d" providerId="ADAL" clId="{B237DA03-0BFF-480A-9270-488AEFC4209C}" dt="2021-03-31T09:44:37.360" v="0" actId="1076"/>
          <ac:spMkLst>
            <pc:docMk/>
            <pc:sldMk cId="0" sldId="527"/>
            <ac:spMk id="63501" creationId="{2F962886-3C7D-4A4E-B368-317279DD70F8}"/>
          </ac:spMkLst>
        </pc:spChg>
        <pc:spChg chg="mod">
          <ac:chgData name="Bianca Toftebjerg" userId="478451a3-6cc4-4aa2-a87b-bd1161d88d8d" providerId="ADAL" clId="{B237DA03-0BFF-480A-9270-488AEFC4209C}" dt="2021-03-31T09:44:51.116" v="2" actId="12788"/>
          <ac:spMkLst>
            <pc:docMk/>
            <pc:sldMk cId="0" sldId="527"/>
            <ac:spMk id="63505" creationId="{F98A263E-569F-4A17-A4D6-7DD56C2029A0}"/>
          </ac:spMkLst>
        </pc:spChg>
        <pc:spChg chg="mod">
          <ac:chgData name="Bianca Toftebjerg" userId="478451a3-6cc4-4aa2-a87b-bd1161d88d8d" providerId="ADAL" clId="{B237DA03-0BFF-480A-9270-488AEFC4209C}" dt="2021-03-31T09:44:51.116" v="2" actId="12788"/>
          <ac:spMkLst>
            <pc:docMk/>
            <pc:sldMk cId="0" sldId="527"/>
            <ac:spMk id="63506" creationId="{202F9B60-8CF1-4EBC-91C3-F82731192C55}"/>
          </ac:spMkLst>
        </pc:spChg>
        <pc:spChg chg="mod">
          <ac:chgData name="Bianca Toftebjerg" userId="478451a3-6cc4-4aa2-a87b-bd1161d88d8d" providerId="ADAL" clId="{B237DA03-0BFF-480A-9270-488AEFC4209C}" dt="2021-03-31T09:44:51.116" v="2" actId="12788"/>
          <ac:spMkLst>
            <pc:docMk/>
            <pc:sldMk cId="0" sldId="527"/>
            <ac:spMk id="63507" creationId="{128F228B-5CC1-4A25-B430-5E5932F20487}"/>
          </ac:spMkLst>
        </pc:spChg>
        <pc:spChg chg="mod">
          <ac:chgData name="Bianca Toftebjerg" userId="478451a3-6cc4-4aa2-a87b-bd1161d88d8d" providerId="ADAL" clId="{B237DA03-0BFF-480A-9270-488AEFC4209C}" dt="2021-03-31T09:44:51.116" v="2" actId="12788"/>
          <ac:spMkLst>
            <pc:docMk/>
            <pc:sldMk cId="0" sldId="527"/>
            <ac:spMk id="63508" creationId="{230171C2-8890-4416-B949-97CACBD56C76}"/>
          </ac:spMkLst>
        </pc:spChg>
        <pc:grpChg chg="del mod">
          <ac:chgData name="Bianca Toftebjerg" userId="478451a3-6cc4-4aa2-a87b-bd1161d88d8d" providerId="ADAL" clId="{B237DA03-0BFF-480A-9270-488AEFC4209C}" dt="2021-03-31T09:44:39.002" v="1" actId="478"/>
          <ac:grpSpMkLst>
            <pc:docMk/>
            <pc:sldMk cId="0" sldId="527"/>
            <ac:grpSpMk id="3" creationId="{E157CDBC-53CB-4F65-8023-420F1B47C0E7}"/>
          </ac:grpSpMkLst>
        </pc:grpChg>
        <pc:grpChg chg="mod">
          <ac:chgData name="Bianca Toftebjerg" userId="478451a3-6cc4-4aa2-a87b-bd1161d88d8d" providerId="ADAL" clId="{B237DA03-0BFF-480A-9270-488AEFC4209C}" dt="2021-03-31T09:44:51.116" v="2" actId="12788"/>
          <ac:grpSpMkLst>
            <pc:docMk/>
            <pc:sldMk cId="0" sldId="527"/>
            <ac:grpSpMk id="4" creationId="{1C16FD9B-8449-407F-8C75-75C87C64B194}"/>
          </ac:grpSpMkLst>
        </pc:grpChg>
        <pc:grpChg chg="mod">
          <ac:chgData name="Bianca Toftebjerg" userId="478451a3-6cc4-4aa2-a87b-bd1161d88d8d" providerId="ADAL" clId="{B237DA03-0BFF-480A-9270-488AEFC4209C}" dt="2021-03-31T09:44:37.360" v="0" actId="1076"/>
          <ac:grpSpMkLst>
            <pc:docMk/>
            <pc:sldMk cId="0" sldId="527"/>
            <ac:grpSpMk id="63495" creationId="{9DD88507-0541-49EC-8F5C-E48322D7F0A9}"/>
          </ac:grpSpMkLst>
        </pc:grpChg>
        <pc:grpChg chg="mod">
          <ac:chgData name="Bianca Toftebjerg" userId="478451a3-6cc4-4aa2-a87b-bd1161d88d8d" providerId="ADAL" clId="{B237DA03-0BFF-480A-9270-488AEFC4209C}" dt="2021-03-31T09:44:37.360" v="0" actId="1076"/>
          <ac:grpSpMkLst>
            <pc:docMk/>
            <pc:sldMk cId="0" sldId="527"/>
            <ac:grpSpMk id="63497" creationId="{8E36989C-FA94-4014-B312-1E626798A3CF}"/>
          </ac:grpSpMkLst>
        </pc:grpChg>
        <pc:grpChg chg="mod">
          <ac:chgData name="Bianca Toftebjerg" userId="478451a3-6cc4-4aa2-a87b-bd1161d88d8d" providerId="ADAL" clId="{B237DA03-0BFF-480A-9270-488AEFC4209C}" dt="2021-03-31T09:44:51.116" v="2" actId="12788"/>
          <ac:grpSpMkLst>
            <pc:docMk/>
            <pc:sldMk cId="0" sldId="527"/>
            <ac:grpSpMk id="63502" creationId="{5545DC7E-A2E7-473A-BD3D-A3351758CC1F}"/>
          </ac:grpSpMkLst>
        </pc:grpChg>
        <pc:grpChg chg="mod">
          <ac:chgData name="Bianca Toftebjerg" userId="478451a3-6cc4-4aa2-a87b-bd1161d88d8d" providerId="ADAL" clId="{B237DA03-0BFF-480A-9270-488AEFC4209C}" dt="2021-03-31T09:44:51.116" v="2" actId="12788"/>
          <ac:grpSpMkLst>
            <pc:docMk/>
            <pc:sldMk cId="0" sldId="527"/>
            <ac:grpSpMk id="63504" creationId="{D7B4359F-5D5C-47DC-8F86-8B163103BB98}"/>
          </ac:grpSpMkLst>
        </pc:grpChg>
        <pc:picChg chg="mod">
          <ac:chgData name="Bianca Toftebjerg" userId="478451a3-6cc4-4aa2-a87b-bd1161d88d8d" providerId="ADAL" clId="{B237DA03-0BFF-480A-9270-488AEFC4209C}" dt="2021-03-31T09:44:37.360" v="0" actId="1076"/>
          <ac:picMkLst>
            <pc:docMk/>
            <pc:sldMk cId="0" sldId="527"/>
            <ac:picMk id="63496" creationId="{87FFF56C-52F8-4A27-83B7-EF5C09081A4C}"/>
          </ac:picMkLst>
        </pc:picChg>
        <pc:picChg chg="mod">
          <ac:chgData name="Bianca Toftebjerg" userId="478451a3-6cc4-4aa2-a87b-bd1161d88d8d" providerId="ADAL" clId="{B237DA03-0BFF-480A-9270-488AEFC4209C}" dt="2021-03-31T09:44:51.116" v="2" actId="12788"/>
          <ac:picMkLst>
            <pc:docMk/>
            <pc:sldMk cId="0" sldId="527"/>
            <ac:picMk id="63503" creationId="{B26F0945-C04E-427E-A16C-773A2BD8707C}"/>
          </ac:picMkLst>
        </pc:picChg>
      </pc:sldChg>
      <pc:sldChg chg="delSp modSp add mod">
        <pc:chgData name="Bianca Toftebjerg" userId="478451a3-6cc4-4aa2-a87b-bd1161d88d8d" providerId="ADAL" clId="{B237DA03-0BFF-480A-9270-488AEFC4209C}" dt="2021-03-31T09:53:14.781" v="52" actId="1076"/>
        <pc:sldMkLst>
          <pc:docMk/>
          <pc:sldMk cId="2714416100" sldId="532"/>
        </pc:sldMkLst>
        <pc:picChg chg="del">
          <ac:chgData name="Bianca Toftebjerg" userId="478451a3-6cc4-4aa2-a87b-bd1161d88d8d" providerId="ADAL" clId="{B237DA03-0BFF-480A-9270-488AEFC4209C}" dt="2021-03-31T09:53:03.407" v="49" actId="478"/>
          <ac:picMkLst>
            <pc:docMk/>
            <pc:sldMk cId="2714416100" sldId="532"/>
            <ac:picMk id="3" creationId="{AF9F0DFE-9746-4617-B94D-EE454BAA1AF7}"/>
          </ac:picMkLst>
        </pc:picChg>
        <pc:picChg chg="del">
          <ac:chgData name="Bianca Toftebjerg" userId="478451a3-6cc4-4aa2-a87b-bd1161d88d8d" providerId="ADAL" clId="{B237DA03-0BFF-480A-9270-488AEFC4209C}" dt="2021-03-31T09:53:03.407" v="49" actId="478"/>
          <ac:picMkLst>
            <pc:docMk/>
            <pc:sldMk cId="2714416100" sldId="532"/>
            <ac:picMk id="5" creationId="{AD24734D-E23E-4405-A527-47B376530E7A}"/>
          </ac:picMkLst>
        </pc:picChg>
        <pc:picChg chg="del">
          <ac:chgData name="Bianca Toftebjerg" userId="478451a3-6cc4-4aa2-a87b-bd1161d88d8d" providerId="ADAL" clId="{B237DA03-0BFF-480A-9270-488AEFC4209C}" dt="2021-03-31T09:53:03.407" v="49" actId="478"/>
          <ac:picMkLst>
            <pc:docMk/>
            <pc:sldMk cId="2714416100" sldId="532"/>
            <ac:picMk id="7" creationId="{F4A05DAA-2E83-4F0D-9CC2-E7A41600241B}"/>
          </ac:picMkLst>
        </pc:picChg>
        <pc:picChg chg="mod">
          <ac:chgData name="Bianca Toftebjerg" userId="478451a3-6cc4-4aa2-a87b-bd1161d88d8d" providerId="ADAL" clId="{B237DA03-0BFF-480A-9270-488AEFC4209C}" dt="2021-03-31T09:53:14.781" v="52" actId="1076"/>
          <ac:picMkLst>
            <pc:docMk/>
            <pc:sldMk cId="2714416100" sldId="532"/>
            <ac:picMk id="80905" creationId="{5B237A2F-9E26-412E-845B-583E9B84CDBB}"/>
          </ac:picMkLst>
        </pc:picChg>
      </pc:sldChg>
      <pc:sldChg chg="addSp delSp modSp add mod delAnim">
        <pc:chgData name="Bianca Toftebjerg" userId="478451a3-6cc4-4aa2-a87b-bd1161d88d8d" providerId="ADAL" clId="{B237DA03-0BFF-480A-9270-488AEFC4209C}" dt="2021-03-31T10:01:27.179" v="276" actId="20577"/>
        <pc:sldMkLst>
          <pc:docMk/>
          <pc:sldMk cId="642799860" sldId="533"/>
        </pc:sldMkLst>
        <pc:spChg chg="add del mod">
          <ac:chgData name="Bianca Toftebjerg" userId="478451a3-6cc4-4aa2-a87b-bd1161d88d8d" providerId="ADAL" clId="{B237DA03-0BFF-480A-9270-488AEFC4209C}" dt="2021-03-31T09:58:49.355" v="224" actId="478"/>
          <ac:spMkLst>
            <pc:docMk/>
            <pc:sldMk cId="642799860" sldId="533"/>
            <ac:spMk id="3" creationId="{E5E74D38-BB9A-4FD7-B3A6-252DBAE76C2A}"/>
          </ac:spMkLst>
        </pc:spChg>
        <pc:spChg chg="add del mod">
          <ac:chgData name="Bianca Toftebjerg" userId="478451a3-6cc4-4aa2-a87b-bd1161d88d8d" providerId="ADAL" clId="{B237DA03-0BFF-480A-9270-488AEFC4209C}" dt="2021-03-31T09:58:51.908" v="225" actId="478"/>
          <ac:spMkLst>
            <pc:docMk/>
            <pc:sldMk cId="642799860" sldId="533"/>
            <ac:spMk id="5" creationId="{9719DC86-388B-4ED3-A2FB-A963C78B64EB}"/>
          </ac:spMkLst>
        </pc:spChg>
        <pc:spChg chg="add del mod">
          <ac:chgData name="Bianca Toftebjerg" userId="478451a3-6cc4-4aa2-a87b-bd1161d88d8d" providerId="ADAL" clId="{B237DA03-0BFF-480A-9270-488AEFC4209C}" dt="2021-03-31T09:58:47.082" v="223" actId="478"/>
          <ac:spMkLst>
            <pc:docMk/>
            <pc:sldMk cId="642799860" sldId="533"/>
            <ac:spMk id="7" creationId="{018916A9-D7AD-433B-889E-307706C1B94B}"/>
          </ac:spMkLst>
        </pc:spChg>
        <pc:spChg chg="mod">
          <ac:chgData name="Bianca Toftebjerg" userId="478451a3-6cc4-4aa2-a87b-bd1161d88d8d" providerId="ADAL" clId="{B237DA03-0BFF-480A-9270-488AEFC4209C}" dt="2021-03-31T10:01:27.179" v="276" actId="20577"/>
          <ac:spMkLst>
            <pc:docMk/>
            <pc:sldMk cId="642799860" sldId="533"/>
            <ac:spMk id="35" creationId="{69B925B0-2FC6-4FF5-B85C-28CAD0071D8A}"/>
          </ac:spMkLst>
        </pc:spChg>
        <pc:spChg chg="mod">
          <ac:chgData name="Bianca Toftebjerg" userId="478451a3-6cc4-4aa2-a87b-bd1161d88d8d" providerId="ADAL" clId="{B237DA03-0BFF-480A-9270-488AEFC4209C}" dt="2021-03-31T09:58:29.375" v="201" actId="20577"/>
          <ac:spMkLst>
            <pc:docMk/>
            <pc:sldMk cId="642799860" sldId="533"/>
            <ac:spMk id="37" creationId="{0D6C51A3-DB54-4A78-823F-9D597EA7E5F2}"/>
          </ac:spMkLst>
        </pc:spChg>
        <pc:picChg chg="add del mod">
          <ac:chgData name="Bianca Toftebjerg" userId="478451a3-6cc4-4aa2-a87b-bd1161d88d8d" providerId="ADAL" clId="{B237DA03-0BFF-480A-9270-488AEFC4209C}" dt="2021-03-31T09:59:33.140" v="248" actId="478"/>
          <ac:picMkLst>
            <pc:docMk/>
            <pc:sldMk cId="642799860" sldId="533"/>
            <ac:picMk id="9" creationId="{653D2D11-C5A9-4A51-AFF8-425512A706C1}"/>
          </ac:picMkLst>
        </pc:picChg>
        <pc:picChg chg="add del mod">
          <ac:chgData name="Bianca Toftebjerg" userId="478451a3-6cc4-4aa2-a87b-bd1161d88d8d" providerId="ADAL" clId="{B237DA03-0BFF-480A-9270-488AEFC4209C}" dt="2021-03-31T10:01:13.600" v="269" actId="478"/>
          <ac:picMkLst>
            <pc:docMk/>
            <pc:sldMk cId="642799860" sldId="533"/>
            <ac:picMk id="11" creationId="{3E2C7581-B185-44D0-AB40-2B9F12BED741}"/>
          </ac:picMkLst>
        </pc:picChg>
        <pc:picChg chg="add mod">
          <ac:chgData name="Bianca Toftebjerg" userId="478451a3-6cc4-4aa2-a87b-bd1161d88d8d" providerId="ADAL" clId="{B237DA03-0BFF-480A-9270-488AEFC4209C}" dt="2021-03-31T10:01:23.185" v="274" actId="1076"/>
          <ac:picMkLst>
            <pc:docMk/>
            <pc:sldMk cId="642799860" sldId="533"/>
            <ac:picMk id="20" creationId="{470264E6-2D44-423A-B6E2-6720B18F7FFA}"/>
          </ac:picMkLst>
        </pc:picChg>
        <pc:picChg chg="del">
          <ac:chgData name="Bianca Toftebjerg" userId="478451a3-6cc4-4aa2-a87b-bd1161d88d8d" providerId="ADAL" clId="{B237DA03-0BFF-480A-9270-488AEFC4209C}" dt="2021-03-31T09:58:41.970" v="221" actId="478"/>
          <ac:picMkLst>
            <pc:docMk/>
            <pc:sldMk cId="642799860" sldId="533"/>
            <ac:picMk id="21" creationId="{F861CADF-1F77-4157-8645-BF56650CE05B}"/>
          </ac:picMkLst>
        </pc:picChg>
        <pc:picChg chg="del">
          <ac:chgData name="Bianca Toftebjerg" userId="478451a3-6cc4-4aa2-a87b-bd1161d88d8d" providerId="ADAL" clId="{B237DA03-0BFF-480A-9270-488AEFC4209C}" dt="2021-03-31T09:58:40.449" v="220" actId="478"/>
          <ac:picMkLst>
            <pc:docMk/>
            <pc:sldMk cId="642799860" sldId="533"/>
            <ac:picMk id="34" creationId="{743A699B-CF3F-44C9-B358-685D9F846129}"/>
          </ac:picMkLst>
        </pc:picChg>
        <pc:picChg chg="del">
          <ac:chgData name="Bianca Toftebjerg" userId="478451a3-6cc4-4aa2-a87b-bd1161d88d8d" providerId="ADAL" clId="{B237DA03-0BFF-480A-9270-488AEFC4209C}" dt="2021-03-31T09:58:43.642" v="222" actId="478"/>
          <ac:picMkLst>
            <pc:docMk/>
            <pc:sldMk cId="642799860" sldId="533"/>
            <ac:picMk id="51" creationId="{A658F35B-9404-453E-B085-08DB64124C8F}"/>
          </ac:picMkLst>
        </pc:picChg>
      </pc:sldChg>
      <pc:sldChg chg="add">
        <pc:chgData name="Bianca Toftebjerg" userId="478451a3-6cc4-4aa2-a87b-bd1161d88d8d" providerId="ADAL" clId="{B237DA03-0BFF-480A-9270-488AEFC4209C}" dt="2021-03-31T09:59:10.023" v="232" actId="2890"/>
        <pc:sldMkLst>
          <pc:docMk/>
          <pc:sldMk cId="261426927" sldId="534"/>
        </pc:sldMkLst>
      </pc:sldChg>
      <pc:sldChg chg="add">
        <pc:chgData name="Bianca Toftebjerg" userId="478451a3-6cc4-4aa2-a87b-bd1161d88d8d" providerId="ADAL" clId="{B237DA03-0BFF-480A-9270-488AEFC4209C}" dt="2021-03-31T09:59:48.766" v="252" actId="2890"/>
        <pc:sldMkLst>
          <pc:docMk/>
          <pc:sldMk cId="604829583" sldId="535"/>
        </pc:sldMkLst>
      </pc:sldChg>
    </pc:docChg>
  </pc:docChgLst>
  <pc:docChgLst>
    <pc:chgData name="Bianca Toftebjerg" userId="478451a3-6cc4-4aa2-a87b-bd1161d88d8d" providerId="ADAL" clId="{1DBEA4ED-DD18-4113-854F-E7BB230F9006}"/>
    <pc:docChg chg="undo redo custSel addSld delSld modSld sldOrd">
      <pc:chgData name="Bianca Toftebjerg" userId="478451a3-6cc4-4aa2-a87b-bd1161d88d8d" providerId="ADAL" clId="{1DBEA4ED-DD18-4113-854F-E7BB230F9006}" dt="2019-12-04T11:50:47.539" v="6039" actId="478"/>
      <pc:docMkLst>
        <pc:docMk/>
      </pc:docMkLst>
      <pc:sldChg chg="addSp delSp modSp modAnim">
        <pc:chgData name="Bianca Toftebjerg" userId="478451a3-6cc4-4aa2-a87b-bd1161d88d8d" providerId="ADAL" clId="{1DBEA4ED-DD18-4113-854F-E7BB230F9006}" dt="2019-12-04T11:48:39.988" v="6025" actId="12788"/>
        <pc:sldMkLst>
          <pc:docMk/>
          <pc:sldMk cId="0" sldId="274"/>
        </pc:sldMkLst>
        <pc:spChg chg="mod">
          <ac:chgData name="Bianca Toftebjerg" userId="478451a3-6cc4-4aa2-a87b-bd1161d88d8d" providerId="ADAL" clId="{1DBEA4ED-DD18-4113-854F-E7BB230F9006}" dt="2019-12-04T09:22:04.250" v="2940" actId="14100"/>
          <ac:spMkLst>
            <pc:docMk/>
            <pc:sldMk cId="0" sldId="274"/>
            <ac:spMk id="11" creationId="{F0F44484-6D16-4670-938C-8AAE9AB41E85}"/>
          </ac:spMkLst>
        </pc:spChg>
        <pc:spChg chg="mod">
          <ac:chgData name="Bianca Toftebjerg" userId="478451a3-6cc4-4aa2-a87b-bd1161d88d8d" providerId="ADAL" clId="{1DBEA4ED-DD18-4113-854F-E7BB230F9006}" dt="2019-12-03T08:43:24.698" v="169" actId="164"/>
          <ac:spMkLst>
            <pc:docMk/>
            <pc:sldMk cId="0" sldId="274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8:43:24.698" v="169" actId="164"/>
          <ac:spMkLst>
            <pc:docMk/>
            <pc:sldMk cId="0" sldId="274"/>
            <ac:spMk id="44" creationId="{D6E4AECE-C9CF-4F2C-A956-649949C83664}"/>
          </ac:spMkLst>
        </pc:spChg>
        <pc:spChg chg="mod">
          <ac:chgData name="Bianca Toftebjerg" userId="478451a3-6cc4-4aa2-a87b-bd1161d88d8d" providerId="ADAL" clId="{1DBEA4ED-DD18-4113-854F-E7BB230F9006}" dt="2019-12-04T11:48:36.938" v="6024" actId="12788"/>
          <ac:spMkLst>
            <pc:docMk/>
            <pc:sldMk cId="0" sldId="274"/>
            <ac:spMk id="52" creationId="{AB136D09-78E8-407D-8EB0-75D790994496}"/>
          </ac:spMkLst>
        </pc:spChg>
        <pc:spChg chg="mod">
          <ac:chgData name="Bianca Toftebjerg" userId="478451a3-6cc4-4aa2-a87b-bd1161d88d8d" providerId="ADAL" clId="{1DBEA4ED-DD18-4113-854F-E7BB230F9006}" dt="2019-12-04T09:24:30.580" v="3028" actId="20577"/>
          <ac:spMkLst>
            <pc:docMk/>
            <pc:sldMk cId="0" sldId="274"/>
            <ac:spMk id="58" creationId="{2C588080-BCED-4559-B027-E6D33F67CBF8}"/>
          </ac:spMkLst>
        </pc:spChg>
        <pc:spChg chg="mod">
          <ac:chgData name="Bianca Toftebjerg" userId="478451a3-6cc4-4aa2-a87b-bd1161d88d8d" providerId="ADAL" clId="{1DBEA4ED-DD18-4113-854F-E7BB230F9006}" dt="2019-12-04T09:24:22.146" v="2999" actId="20577"/>
          <ac:spMkLst>
            <pc:docMk/>
            <pc:sldMk cId="0" sldId="274"/>
            <ac:spMk id="59" creationId="{00585184-CF3D-4AA6-B75B-ED8EB0DF3708}"/>
          </ac:spMkLst>
        </pc:spChg>
        <pc:spChg chg="mod">
          <ac:chgData name="Bianca Toftebjerg" userId="478451a3-6cc4-4aa2-a87b-bd1161d88d8d" providerId="ADAL" clId="{1DBEA4ED-DD18-4113-854F-E7BB230F9006}" dt="2019-12-04T09:26:46.724" v="3132" actId="20577"/>
          <ac:spMkLst>
            <pc:docMk/>
            <pc:sldMk cId="0" sldId="274"/>
            <ac:spMk id="63" creationId="{CC0AA302-F21D-4073-AE8A-4C94F5A285B4}"/>
          </ac:spMkLst>
        </pc:spChg>
        <pc:spChg chg="mod">
          <ac:chgData name="Bianca Toftebjerg" userId="478451a3-6cc4-4aa2-a87b-bd1161d88d8d" providerId="ADAL" clId="{1DBEA4ED-DD18-4113-854F-E7BB230F9006}" dt="2019-12-04T09:29:36.368" v="3430" actId="14100"/>
          <ac:spMkLst>
            <pc:docMk/>
            <pc:sldMk cId="0" sldId="274"/>
            <ac:spMk id="67" creationId="{ACC78BCB-8D36-4EE6-B929-15116EA831D1}"/>
          </ac:spMkLst>
        </pc:spChg>
        <pc:spChg chg="mod">
          <ac:chgData name="Bianca Toftebjerg" userId="478451a3-6cc4-4aa2-a87b-bd1161d88d8d" providerId="ADAL" clId="{1DBEA4ED-DD18-4113-854F-E7BB230F9006}" dt="2019-12-04T09:27:53.732" v="3282" actId="20577"/>
          <ac:spMkLst>
            <pc:docMk/>
            <pc:sldMk cId="0" sldId="274"/>
            <ac:spMk id="71" creationId="{33DC78DC-60C7-43C8-94B6-5E6B125648B8}"/>
          </ac:spMkLst>
        </pc:spChg>
        <pc:spChg chg="mod">
          <ac:chgData name="Bianca Toftebjerg" userId="478451a3-6cc4-4aa2-a87b-bd1161d88d8d" providerId="ADAL" clId="{1DBEA4ED-DD18-4113-854F-E7BB230F9006}" dt="2019-12-04T09:32:09.597" v="3527" actId="1076"/>
          <ac:spMkLst>
            <pc:docMk/>
            <pc:sldMk cId="0" sldId="274"/>
            <ac:spMk id="75" creationId="{C3E9ED3B-01EA-43C8-88D0-F3E040110335}"/>
          </ac:spMkLst>
        </pc:spChg>
        <pc:spChg chg="mod">
          <ac:chgData name="Bianca Toftebjerg" userId="478451a3-6cc4-4aa2-a87b-bd1161d88d8d" providerId="ADAL" clId="{1DBEA4ED-DD18-4113-854F-E7BB230F9006}" dt="2019-12-04T09:28:53.959" v="3423" actId="20577"/>
          <ac:spMkLst>
            <pc:docMk/>
            <pc:sldMk cId="0" sldId="274"/>
            <ac:spMk id="79" creationId="{A5132C2D-4FC8-4E8C-84C3-888CFCB34315}"/>
          </ac:spMkLst>
        </pc:spChg>
        <pc:spChg chg="mod">
          <ac:chgData name="Bianca Toftebjerg" userId="478451a3-6cc4-4aa2-a87b-bd1161d88d8d" providerId="ADAL" clId="{1DBEA4ED-DD18-4113-854F-E7BB230F9006}" dt="2019-12-04T09:23:32.985" v="2954" actId="1076"/>
          <ac:spMkLst>
            <pc:docMk/>
            <pc:sldMk cId="0" sldId="274"/>
            <ac:spMk id="38938" creationId="{D4DB16CA-6B0E-4565-819F-FCCC54A51A07}"/>
          </ac:spMkLst>
        </pc:spChg>
        <pc:spChg chg="mod">
          <ac:chgData name="Bianca Toftebjerg" userId="478451a3-6cc4-4aa2-a87b-bd1161d88d8d" providerId="ADAL" clId="{1DBEA4ED-DD18-4113-854F-E7BB230F9006}" dt="2019-12-04T09:23:45.716" v="2958" actId="403"/>
          <ac:spMkLst>
            <pc:docMk/>
            <pc:sldMk cId="0" sldId="274"/>
            <ac:spMk id="38939" creationId="{F37BB9EC-C12A-4AE2-B44A-34CCECE828E3}"/>
          </ac:spMkLst>
        </pc:spChg>
        <pc:spChg chg="mod">
          <ac:chgData name="Bianca Toftebjerg" userId="478451a3-6cc4-4aa2-a87b-bd1161d88d8d" providerId="ADAL" clId="{1DBEA4ED-DD18-4113-854F-E7BB230F9006}" dt="2019-12-04T09:23:02.940" v="2951" actId="403"/>
          <ac:spMkLst>
            <pc:docMk/>
            <pc:sldMk cId="0" sldId="274"/>
            <ac:spMk id="38947" creationId="{399CBAC7-6EE6-4BAA-9AAF-1B1ED3B0BADE}"/>
          </ac:spMkLst>
        </pc:spChg>
        <pc:spChg chg="mod">
          <ac:chgData name="Bianca Toftebjerg" userId="478451a3-6cc4-4aa2-a87b-bd1161d88d8d" providerId="ADAL" clId="{1DBEA4ED-DD18-4113-854F-E7BB230F9006}" dt="2019-12-04T09:22:52.189" v="2949" actId="403"/>
          <ac:spMkLst>
            <pc:docMk/>
            <pc:sldMk cId="0" sldId="274"/>
            <ac:spMk id="38948" creationId="{B2A1C965-3272-4DA0-B71F-F18DB0D46992}"/>
          </ac:spMkLst>
        </pc:spChg>
        <pc:spChg chg="mod">
          <ac:chgData name="Bianca Toftebjerg" userId="478451a3-6cc4-4aa2-a87b-bd1161d88d8d" providerId="ADAL" clId="{1DBEA4ED-DD18-4113-854F-E7BB230F9006}" dt="2019-12-04T09:29:39.755" v="3432" actId="1076"/>
          <ac:spMkLst>
            <pc:docMk/>
            <pc:sldMk cId="0" sldId="274"/>
            <ac:spMk id="38957" creationId="{E828EF2A-3AD9-4A02-BDD7-359C76A6F610}"/>
          </ac:spMkLst>
        </pc:spChg>
        <pc:grpChg chg="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2" creationId="{14D26F55-6DCF-4480-ABF7-090F5E5CA99B}"/>
          </ac:grpSpMkLst>
        </pc:grpChg>
        <pc:grpChg chg="del mod">
          <ac:chgData name="Bianca Toftebjerg" userId="478451a3-6cc4-4aa2-a87b-bd1161d88d8d" providerId="ADAL" clId="{1DBEA4ED-DD18-4113-854F-E7BB230F9006}" dt="2019-12-04T09:24:34.406" v="3029" actId="478"/>
          <ac:grpSpMkLst>
            <pc:docMk/>
            <pc:sldMk cId="0" sldId="274"/>
            <ac:grpSpMk id="3" creationId="{175479B8-53B8-4CC5-A92E-8F8A9828A538}"/>
          </ac:grpSpMkLst>
        </pc:grpChg>
        <pc:grpChg chg="add del mod">
          <ac:chgData name="Bianca Toftebjerg" userId="478451a3-6cc4-4aa2-a87b-bd1161d88d8d" providerId="ADAL" clId="{1DBEA4ED-DD18-4113-854F-E7BB230F9006}" dt="2019-12-04T09:21:34.507" v="2937" actId="478"/>
          <ac:grpSpMkLst>
            <pc:docMk/>
            <pc:sldMk cId="0" sldId="274"/>
            <ac:grpSpMk id="4" creationId="{60C11E7E-3C61-444B-9A13-AF13A1154538}"/>
          </ac:grpSpMkLst>
        </pc:grpChg>
        <pc:grpChg chg="add 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5" creationId="{F8D6A3EF-FF9E-4CEA-980C-A140BA2E7536}"/>
          </ac:grpSpMkLst>
        </pc:grpChg>
        <pc:grpChg chg="del mod">
          <ac:chgData name="Bianca Toftebjerg" userId="478451a3-6cc4-4aa2-a87b-bd1161d88d8d" providerId="ADAL" clId="{1DBEA4ED-DD18-4113-854F-E7BB230F9006}" dt="2019-12-04T09:27:59.069" v="3283" actId="478"/>
          <ac:grpSpMkLst>
            <pc:docMk/>
            <pc:sldMk cId="0" sldId="274"/>
            <ac:grpSpMk id="7" creationId="{46C4736B-F9F2-4723-9DC9-BCBA80A929FD}"/>
          </ac:grpSpMkLst>
        </pc:grpChg>
        <pc:grpChg chg="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8" creationId="{237AE3FF-072B-416D-9FCD-860097D04B7D}"/>
          </ac:grpSpMkLst>
        </pc:grpChg>
        <pc:grpChg chg="del mod">
          <ac:chgData name="Bianca Toftebjerg" userId="478451a3-6cc4-4aa2-a87b-bd1161d88d8d" providerId="ADAL" clId="{1DBEA4ED-DD18-4113-854F-E7BB230F9006}" dt="2019-12-04T09:27:37.937" v="3252" actId="478"/>
          <ac:grpSpMkLst>
            <pc:docMk/>
            <pc:sldMk cId="0" sldId="274"/>
            <ac:grpSpMk id="12" creationId="{39D23537-5E7C-4ECB-8573-0E5FE785CA93}"/>
          </ac:grpSpMkLst>
        </pc:grpChg>
        <pc:grpChg chg="del mod">
          <ac:chgData name="Bianca Toftebjerg" userId="478451a3-6cc4-4aa2-a87b-bd1161d88d8d" providerId="ADAL" clId="{1DBEA4ED-DD18-4113-854F-E7BB230F9006}" dt="2019-12-04T09:29:04.047" v="3425" actId="478"/>
          <ac:grpSpMkLst>
            <pc:docMk/>
            <pc:sldMk cId="0" sldId="274"/>
            <ac:grpSpMk id="16" creationId="{41E3D302-A923-4E88-B4B7-F4DF15F65225}"/>
          </ac:grpSpMkLst>
        </pc:grpChg>
        <pc:grpChg chg="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29" creationId="{D0B9FBD4-FB62-4BD5-8E50-11B13C5B7B37}"/>
          </ac:grpSpMkLst>
        </pc:grpChg>
        <pc:grpChg chg="del mod">
          <ac:chgData name="Bianca Toftebjerg" userId="478451a3-6cc4-4aa2-a87b-bd1161d88d8d" providerId="ADAL" clId="{1DBEA4ED-DD18-4113-854F-E7BB230F9006}" dt="2019-12-04T09:27:40.134" v="3253" actId="478"/>
          <ac:grpSpMkLst>
            <pc:docMk/>
            <pc:sldMk cId="0" sldId="274"/>
            <ac:grpSpMk id="33" creationId="{6505FA54-8FA1-40F0-B828-2BE90DCC0EAE}"/>
          </ac:grpSpMkLst>
        </pc:grpChg>
        <pc:grpChg chg="del mod">
          <ac:chgData name="Bianca Toftebjerg" userId="478451a3-6cc4-4aa2-a87b-bd1161d88d8d" providerId="ADAL" clId="{1DBEA4ED-DD18-4113-854F-E7BB230F9006}" dt="2019-12-04T09:28:59.615" v="3424" actId="478"/>
          <ac:grpSpMkLst>
            <pc:docMk/>
            <pc:sldMk cId="0" sldId="274"/>
            <ac:grpSpMk id="46" creationId="{D145D958-1E34-4EB0-B6D8-636968D0E0FF}"/>
          </ac:grpSpMkLst>
        </pc:grpChg>
        <pc:grpChg chg="add mod">
          <ac:chgData name="Bianca Toftebjerg" userId="478451a3-6cc4-4aa2-a87b-bd1161d88d8d" providerId="ADAL" clId="{1DBEA4ED-DD18-4113-854F-E7BB230F9006}" dt="2019-12-04T11:48:39.988" v="6025" actId="12788"/>
          <ac:grpSpMkLst>
            <pc:docMk/>
            <pc:sldMk cId="0" sldId="274"/>
            <ac:grpSpMk id="48" creationId="{3071437C-6C70-4082-8533-F8EC3FD35EAE}"/>
          </ac:grpSpMkLst>
        </pc:grpChg>
        <pc:grpChg chg="mod">
          <ac:chgData name="Bianca Toftebjerg" userId="478451a3-6cc4-4aa2-a87b-bd1161d88d8d" providerId="ADAL" clId="{1DBEA4ED-DD18-4113-854F-E7BB230F9006}" dt="2019-12-04T09:34:28.053" v="3605" actId="12788"/>
          <ac:grpSpMkLst>
            <pc:docMk/>
            <pc:sldMk cId="0" sldId="274"/>
            <ac:grpSpMk id="50" creationId="{5C33FD18-53E1-469C-B0CE-34AD24016E74}"/>
          </ac:grpSpMkLst>
        </pc:grpChg>
        <pc:grpChg chg="add 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57" creationId="{A1ADE213-70EF-4E5E-8CFC-D24833EEE8BD}"/>
          </ac:grpSpMkLst>
        </pc:grpChg>
        <pc:grpChg chg="add 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61" creationId="{E537C935-83B9-4C36-9404-FA6050CC4503}"/>
          </ac:grpSpMkLst>
        </pc:grpChg>
        <pc:grpChg chg="add 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65" creationId="{6DC15415-D4FA-4BE6-A9A9-485F52A133BF}"/>
          </ac:grpSpMkLst>
        </pc:grpChg>
        <pc:grpChg chg="add 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69" creationId="{6DA85D80-42A9-438A-92CE-232C65895713}"/>
          </ac:grpSpMkLst>
        </pc:grpChg>
        <pc:grpChg chg="add 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73" creationId="{9C0206E7-362B-47EA-A6A2-20D29BA72E1F}"/>
          </ac:grpSpMkLst>
        </pc:grpChg>
        <pc:grpChg chg="add mod">
          <ac:chgData name="Bianca Toftebjerg" userId="478451a3-6cc4-4aa2-a87b-bd1161d88d8d" providerId="ADAL" clId="{1DBEA4ED-DD18-4113-854F-E7BB230F9006}" dt="2019-12-04T09:32:38.006" v="3530" actId="12788"/>
          <ac:grpSpMkLst>
            <pc:docMk/>
            <pc:sldMk cId="0" sldId="274"/>
            <ac:grpSpMk id="77" creationId="{724181F2-3E17-4879-8E20-CEEF82C7EC9D}"/>
          </ac:grpSpMkLst>
        </pc:grpChg>
        <pc:cxnChg chg="mod">
          <ac:chgData name="Bianca Toftebjerg" userId="478451a3-6cc4-4aa2-a87b-bd1161d88d8d" providerId="ADAL" clId="{1DBEA4ED-DD18-4113-854F-E7BB230F9006}" dt="2019-12-03T08:43:24.698" v="169" actId="164"/>
          <ac:cxnSpMkLst>
            <pc:docMk/>
            <pc:sldMk cId="0" sldId="274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09:34:28.053" v="3605" actId="12788"/>
          <ac:cxnSpMkLst>
            <pc:docMk/>
            <pc:sldMk cId="0" sldId="274"/>
            <ac:cxnSpMk id="53" creationId="{96EECCE2-0BEA-4642-B3C4-B31A90270695}"/>
          </ac:cxnSpMkLst>
        </pc:cxnChg>
        <pc:cxnChg chg="mod">
          <ac:chgData name="Bianca Toftebjerg" userId="478451a3-6cc4-4aa2-a87b-bd1161d88d8d" providerId="ADAL" clId="{1DBEA4ED-DD18-4113-854F-E7BB230F9006}" dt="2019-12-04T11:48:39.988" v="6025" actId="12788"/>
          <ac:cxnSpMkLst>
            <pc:docMk/>
            <pc:sldMk cId="0" sldId="274"/>
            <ac:cxnSpMk id="56" creationId="{8795A541-ED8F-4F4F-A902-51185871664B}"/>
          </ac:cxnSpMkLst>
        </pc:cxnChg>
      </pc:sldChg>
      <pc:sldChg chg="modSp">
        <pc:chgData name="Bianca Toftebjerg" userId="478451a3-6cc4-4aa2-a87b-bd1161d88d8d" providerId="ADAL" clId="{1DBEA4ED-DD18-4113-854F-E7BB230F9006}" dt="2019-12-04T09:21:21.672" v="2936" actId="12788"/>
        <pc:sldMkLst>
          <pc:docMk/>
          <pc:sldMk cId="0" sldId="330"/>
        </pc:sldMkLst>
        <pc:spChg chg="mod">
          <ac:chgData name="Bianca Toftebjerg" userId="478451a3-6cc4-4aa2-a87b-bd1161d88d8d" providerId="ADAL" clId="{1DBEA4ED-DD18-4113-854F-E7BB230F9006}" dt="2019-12-04T09:09:01.717" v="2313" actId="403"/>
          <ac:spMkLst>
            <pc:docMk/>
            <pc:sldMk cId="0" sldId="330"/>
            <ac:spMk id="94" creationId="{5E928179-A03B-4E83-B61E-1C2AED55E053}"/>
          </ac:spMkLst>
        </pc:spChg>
        <pc:spChg chg="mod">
          <ac:chgData name="Bianca Toftebjerg" userId="478451a3-6cc4-4aa2-a87b-bd1161d88d8d" providerId="ADAL" clId="{1DBEA4ED-DD18-4113-854F-E7BB230F9006}" dt="2019-12-04T09:21:18.911" v="2935" actId="12788"/>
          <ac:spMkLst>
            <pc:docMk/>
            <pc:sldMk cId="0" sldId="330"/>
            <ac:spMk id="31764" creationId="{4599E3EC-1D65-4E98-AB9F-D7482D50E74A}"/>
          </ac:spMkLst>
        </pc:spChg>
        <pc:grpChg chg="mod">
          <ac:chgData name="Bianca Toftebjerg" userId="478451a3-6cc4-4aa2-a87b-bd1161d88d8d" providerId="ADAL" clId="{1DBEA4ED-DD18-4113-854F-E7BB230F9006}" dt="2019-12-04T09:21:21.672" v="2936" actId="12788"/>
          <ac:grpSpMkLst>
            <pc:docMk/>
            <pc:sldMk cId="0" sldId="330"/>
            <ac:grpSpMk id="93" creationId="{6103EA83-3D4F-47FA-BB78-EFF4A80757AC}"/>
          </ac:grpSpMkLst>
        </pc:grpChg>
        <pc:cxnChg chg="mod">
          <ac:chgData name="Bianca Toftebjerg" userId="478451a3-6cc4-4aa2-a87b-bd1161d88d8d" providerId="ADAL" clId="{1DBEA4ED-DD18-4113-854F-E7BB230F9006}" dt="2019-12-04T09:21:21.672" v="2936" actId="12788"/>
          <ac:cxnSpMkLst>
            <pc:docMk/>
            <pc:sldMk cId="0" sldId="330"/>
            <ac:cxnSpMk id="96" creationId="{C3E77285-49AD-4115-B9D2-E59CC779BA85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35:04.531" v="5422" actId="1076"/>
        <pc:sldMkLst>
          <pc:docMk/>
          <pc:sldMk cId="0" sldId="433"/>
        </pc:sldMkLst>
        <pc:spChg chg="mod">
          <ac:chgData name="Bianca Toftebjerg" userId="478451a3-6cc4-4aa2-a87b-bd1161d88d8d" providerId="ADAL" clId="{1DBEA4ED-DD18-4113-854F-E7BB230F9006}" dt="2019-12-03T09:43:58.958" v="2076" actId="2711"/>
          <ac:spMkLst>
            <pc:docMk/>
            <pc:sldMk cId="0" sldId="433"/>
            <ac:spMk id="2" creationId="{67AC75AB-0374-4D28-98C7-04229E1ABCE9}"/>
          </ac:spMkLst>
        </pc:spChg>
        <pc:spChg chg="mod">
          <ac:chgData name="Bianca Toftebjerg" userId="478451a3-6cc4-4aa2-a87b-bd1161d88d8d" providerId="ADAL" clId="{1DBEA4ED-DD18-4113-854F-E7BB230F9006}" dt="2019-12-04T10:35:04.531" v="5422" actId="1076"/>
          <ac:spMkLst>
            <pc:docMk/>
            <pc:sldMk cId="0" sldId="433"/>
            <ac:spMk id="13" creationId="{6F8028FF-6F93-452E-BF31-B7F1BD149D1A}"/>
          </ac:spMkLst>
        </pc:spChg>
        <pc:spChg chg="mod">
          <ac:chgData name="Bianca Toftebjerg" userId="478451a3-6cc4-4aa2-a87b-bd1161d88d8d" providerId="ADAL" clId="{1DBEA4ED-DD18-4113-854F-E7BB230F9006}" dt="2019-12-04T10:34:47.625" v="5417" actId="20577"/>
          <ac:spMkLst>
            <pc:docMk/>
            <pc:sldMk cId="0" sldId="433"/>
            <ac:spMk id="14" creationId="{15EABC47-E989-4876-AFE9-1137A2BE9930}"/>
          </ac:spMkLst>
        </pc:spChg>
        <pc:spChg chg="mod">
          <ac:chgData name="Bianca Toftebjerg" userId="478451a3-6cc4-4aa2-a87b-bd1161d88d8d" providerId="ADAL" clId="{1DBEA4ED-DD18-4113-854F-E7BB230F9006}" dt="2019-12-04T10:34:49.913" v="5418" actId="20577"/>
          <ac:spMkLst>
            <pc:docMk/>
            <pc:sldMk cId="0" sldId="433"/>
            <ac:spMk id="16" creationId="{C05E37C6-406B-4313-8B92-AB6551461FBD}"/>
          </ac:spMkLst>
        </pc:spChg>
        <pc:spChg chg="mod">
          <ac:chgData name="Bianca Toftebjerg" userId="478451a3-6cc4-4aa2-a87b-bd1161d88d8d" providerId="ADAL" clId="{1DBEA4ED-DD18-4113-854F-E7BB230F9006}" dt="2019-12-03T09:43:54.941" v="2075" actId="403"/>
          <ac:spMkLst>
            <pc:docMk/>
            <pc:sldMk cId="0" sldId="433"/>
            <ac:spMk id="52" creationId="{827D2D21-3D82-480E-ADFC-1C85BB66BF10}"/>
          </ac:spMkLst>
        </pc:spChg>
        <pc:grpChg chg="del">
          <ac:chgData name="Bianca Toftebjerg" userId="478451a3-6cc4-4aa2-a87b-bd1161d88d8d" providerId="ADAL" clId="{1DBEA4ED-DD18-4113-854F-E7BB230F9006}" dt="2019-12-04T10:34:39.078" v="5396" actId="478"/>
          <ac:grpSpMkLst>
            <pc:docMk/>
            <pc:sldMk cId="0" sldId="433"/>
            <ac:grpSpMk id="3" creationId="{3EA0F5C0-34F0-470B-8930-1C4B051CB2CC}"/>
          </ac:grpSpMkLst>
        </pc:grpChg>
        <pc:grpChg chg="add">
          <ac:chgData name="Bianca Toftebjerg" userId="478451a3-6cc4-4aa2-a87b-bd1161d88d8d" providerId="ADAL" clId="{1DBEA4ED-DD18-4113-854F-E7BB230F9006}" dt="2019-12-04T10:34:40.532" v="5397"/>
          <ac:grpSpMkLst>
            <pc:docMk/>
            <pc:sldMk cId="0" sldId="433"/>
            <ac:grpSpMk id="12" creationId="{46BF8264-6E40-478F-A91B-D2DBDD51293B}"/>
          </ac:grpSpMkLst>
        </pc:grpChg>
        <pc:picChg chg="mod">
          <ac:chgData name="Bianca Toftebjerg" userId="478451a3-6cc4-4aa2-a87b-bd1161d88d8d" providerId="ADAL" clId="{1DBEA4ED-DD18-4113-854F-E7BB230F9006}" dt="2019-12-04T10:34:58.749" v="5420" actId="1076"/>
          <ac:picMkLst>
            <pc:docMk/>
            <pc:sldMk cId="0" sldId="433"/>
            <ac:picMk id="8" creationId="{45E4B713-3E34-4FFB-98A1-F636992E6340}"/>
          </ac:picMkLst>
        </pc:picChg>
      </pc:sldChg>
      <pc:sldChg chg="addSp delSp modSp modAnim">
        <pc:chgData name="Bianca Toftebjerg" userId="478451a3-6cc4-4aa2-a87b-bd1161d88d8d" providerId="ADAL" clId="{1DBEA4ED-DD18-4113-854F-E7BB230F9006}" dt="2019-12-04T09:21:10.061" v="2933" actId="12788"/>
        <pc:sldMkLst>
          <pc:docMk/>
          <pc:sldMk cId="0" sldId="436"/>
        </pc:sldMkLst>
        <pc:spChg chg="mod">
          <ac:chgData name="Bianca Toftebjerg" userId="478451a3-6cc4-4aa2-a87b-bd1161d88d8d" providerId="ADAL" clId="{1DBEA4ED-DD18-4113-854F-E7BB230F9006}" dt="2019-12-04T09:09:53.796" v="2362" actId="790"/>
          <ac:spMkLst>
            <pc:docMk/>
            <pc:sldMk cId="0" sldId="436"/>
            <ac:spMk id="46" creationId="{5847045D-0B2D-49C0-B560-53B19950450B}"/>
          </ac:spMkLst>
        </pc:spChg>
        <pc:spChg chg="mod">
          <ac:chgData name="Bianca Toftebjerg" userId="478451a3-6cc4-4aa2-a87b-bd1161d88d8d" providerId="ADAL" clId="{1DBEA4ED-DD18-4113-854F-E7BB230F9006}" dt="2019-12-04T09:21:06.667" v="2932" actId="12788"/>
          <ac:spMkLst>
            <pc:docMk/>
            <pc:sldMk cId="0" sldId="436"/>
            <ac:spMk id="47" creationId="{0A6AB221-F7D0-4BB5-BC30-EC74AAAA6319}"/>
          </ac:spMkLst>
        </pc:spChg>
        <pc:spChg chg="add mod">
          <ac:chgData name="Bianca Toftebjerg" userId="478451a3-6cc4-4aa2-a87b-bd1161d88d8d" providerId="ADAL" clId="{1DBEA4ED-DD18-4113-854F-E7BB230F9006}" dt="2019-12-04T09:13:33.236" v="2509" actId="6549"/>
          <ac:spMkLst>
            <pc:docMk/>
            <pc:sldMk cId="0" sldId="436"/>
            <ac:spMk id="49" creationId="{AB8A0AEC-4035-4C9C-8109-71E3839BFE9E}"/>
          </ac:spMkLst>
        </pc:spChg>
        <pc:spChg chg="del mod">
          <ac:chgData name="Bianca Toftebjerg" userId="478451a3-6cc4-4aa2-a87b-bd1161d88d8d" providerId="ADAL" clId="{1DBEA4ED-DD18-4113-854F-E7BB230F9006}" dt="2019-12-04T09:10:11.006" v="2438" actId="478"/>
          <ac:spMkLst>
            <pc:docMk/>
            <pc:sldMk cId="0" sldId="436"/>
            <ac:spMk id="50" creationId="{4603ACDC-B38C-43F6-B25B-4CC0642D2D31}"/>
          </ac:spMkLst>
        </pc:spChg>
        <pc:spChg chg="mod">
          <ac:chgData name="Bianca Toftebjerg" userId="478451a3-6cc4-4aa2-a87b-bd1161d88d8d" providerId="ADAL" clId="{1DBEA4ED-DD18-4113-854F-E7BB230F9006}" dt="2019-12-04T09:09:35.061" v="2317" actId="164"/>
          <ac:spMkLst>
            <pc:docMk/>
            <pc:sldMk cId="0" sldId="436"/>
            <ac:spMk id="51" creationId="{1B411083-24D7-49BE-BFC1-7E980CC8572D}"/>
          </ac:spMkLst>
        </pc:spChg>
        <pc:spChg chg="add mod">
          <ac:chgData name="Bianca Toftebjerg" userId="478451a3-6cc4-4aa2-a87b-bd1161d88d8d" providerId="ADAL" clId="{1DBEA4ED-DD18-4113-854F-E7BB230F9006}" dt="2019-12-04T09:14:05.034" v="2515" actId="6549"/>
          <ac:spMkLst>
            <pc:docMk/>
            <pc:sldMk cId="0" sldId="436"/>
            <ac:spMk id="53" creationId="{63DF1CD0-FABC-478B-8DF7-C559C81244EA}"/>
          </ac:spMkLst>
        </pc:spChg>
        <pc:spChg chg="add mod">
          <ac:chgData name="Bianca Toftebjerg" userId="478451a3-6cc4-4aa2-a87b-bd1161d88d8d" providerId="ADAL" clId="{1DBEA4ED-DD18-4113-854F-E7BB230F9006}" dt="2019-12-04T09:14:56.609" v="2521" actId="6549"/>
          <ac:spMkLst>
            <pc:docMk/>
            <pc:sldMk cId="0" sldId="436"/>
            <ac:spMk id="54" creationId="{99C7FDEF-A4EB-4E9E-ADED-4D8119D13D2C}"/>
          </ac:spMkLst>
        </pc:spChg>
        <pc:spChg chg="mod">
          <ac:chgData name="Bianca Toftebjerg" userId="478451a3-6cc4-4aa2-a87b-bd1161d88d8d" providerId="ADAL" clId="{1DBEA4ED-DD18-4113-854F-E7BB230F9006}" dt="2019-12-04T09:11:17.889" v="2487" actId="1076"/>
          <ac:spMkLst>
            <pc:docMk/>
            <pc:sldMk cId="0" sldId="436"/>
            <ac:spMk id="33804" creationId="{CC23A95C-A008-475A-B08B-6124F002931B}"/>
          </ac:spMkLst>
        </pc:spChg>
        <pc:spChg chg="mod">
          <ac:chgData name="Bianca Toftebjerg" userId="478451a3-6cc4-4aa2-a87b-bd1161d88d8d" providerId="ADAL" clId="{1DBEA4ED-DD18-4113-854F-E7BB230F9006}" dt="2019-12-04T09:11:56.226" v="2492" actId="1076"/>
          <ac:spMkLst>
            <pc:docMk/>
            <pc:sldMk cId="0" sldId="436"/>
            <ac:spMk id="33805" creationId="{F234FB85-429E-44DC-907F-227D52AA6B45}"/>
          </ac:spMkLst>
        </pc:spChg>
        <pc:spChg chg="mod">
          <ac:chgData name="Bianca Toftebjerg" userId="478451a3-6cc4-4aa2-a87b-bd1161d88d8d" providerId="ADAL" clId="{1DBEA4ED-DD18-4113-854F-E7BB230F9006}" dt="2019-12-04T09:12:17.478" v="2495" actId="1076"/>
          <ac:spMkLst>
            <pc:docMk/>
            <pc:sldMk cId="0" sldId="436"/>
            <ac:spMk id="33806" creationId="{4920703A-27E2-4378-BFD0-3A040A023773}"/>
          </ac:spMkLst>
        </pc:spChg>
        <pc:spChg chg="mod">
          <ac:chgData name="Bianca Toftebjerg" userId="478451a3-6cc4-4aa2-a87b-bd1161d88d8d" providerId="ADAL" clId="{1DBEA4ED-DD18-4113-854F-E7BB230F9006}" dt="2019-12-04T09:12:41.225" v="2500" actId="1076"/>
          <ac:spMkLst>
            <pc:docMk/>
            <pc:sldMk cId="0" sldId="436"/>
            <ac:spMk id="33807" creationId="{14B05038-6B00-468B-9A74-28AAAF7ABAED}"/>
          </ac:spMkLst>
        </pc:spChg>
        <pc:spChg chg="mod">
          <ac:chgData name="Bianca Toftebjerg" userId="478451a3-6cc4-4aa2-a87b-bd1161d88d8d" providerId="ADAL" clId="{1DBEA4ED-DD18-4113-854F-E7BB230F9006}" dt="2019-12-04T09:15:13.744" v="2524" actId="403"/>
          <ac:spMkLst>
            <pc:docMk/>
            <pc:sldMk cId="0" sldId="436"/>
            <ac:spMk id="33813" creationId="{929913A1-46F6-454D-8A1D-E2599B577DD9}"/>
          </ac:spMkLst>
        </pc:spChg>
        <pc:spChg chg="mod">
          <ac:chgData name="Bianca Toftebjerg" userId="478451a3-6cc4-4aa2-a87b-bd1161d88d8d" providerId="ADAL" clId="{1DBEA4ED-DD18-4113-854F-E7BB230F9006}" dt="2019-12-04T09:15:10.492" v="2523" actId="403"/>
          <ac:spMkLst>
            <pc:docMk/>
            <pc:sldMk cId="0" sldId="436"/>
            <ac:spMk id="33814" creationId="{98FDB35F-DC34-4839-B0CC-CA2E48F96CAD}"/>
          </ac:spMkLst>
        </pc:spChg>
        <pc:spChg chg="del">
          <ac:chgData name="Bianca Toftebjerg" userId="478451a3-6cc4-4aa2-a87b-bd1161d88d8d" providerId="ADAL" clId="{1DBEA4ED-DD18-4113-854F-E7BB230F9006}" dt="2019-12-04T09:14:20.743" v="2516" actId="478"/>
          <ac:spMkLst>
            <pc:docMk/>
            <pc:sldMk cId="0" sldId="436"/>
            <ac:spMk id="33815" creationId="{7AA5FB2F-392F-44EF-95D5-6C7A6B867FD3}"/>
          </ac:spMkLst>
        </pc:spChg>
        <pc:spChg chg="mod">
          <ac:chgData name="Bianca Toftebjerg" userId="478451a3-6cc4-4aa2-a87b-bd1161d88d8d" providerId="ADAL" clId="{1DBEA4ED-DD18-4113-854F-E7BB230F9006}" dt="2019-12-04T09:16:00.968" v="2540" actId="14100"/>
          <ac:spMkLst>
            <pc:docMk/>
            <pc:sldMk cId="0" sldId="436"/>
            <ac:spMk id="33819" creationId="{5360FF08-9A2F-4BD4-9496-7D9E1E5B1C80}"/>
          </ac:spMkLst>
        </pc:spChg>
        <pc:spChg chg="mod">
          <ac:chgData name="Bianca Toftebjerg" userId="478451a3-6cc4-4aa2-a87b-bd1161d88d8d" providerId="ADAL" clId="{1DBEA4ED-DD18-4113-854F-E7BB230F9006}" dt="2019-12-04T09:16:14.303" v="2544" actId="1076"/>
          <ac:spMkLst>
            <pc:docMk/>
            <pc:sldMk cId="0" sldId="436"/>
            <ac:spMk id="33820" creationId="{13203F12-3BC3-4DAF-8EEB-701B1DAC7C69}"/>
          </ac:spMkLst>
        </pc:spChg>
        <pc:spChg chg="del mod">
          <ac:chgData name="Bianca Toftebjerg" userId="478451a3-6cc4-4aa2-a87b-bd1161d88d8d" providerId="ADAL" clId="{1DBEA4ED-DD18-4113-854F-E7BB230F9006}" dt="2019-12-04T09:13:18.132" v="2506" actId="478"/>
          <ac:spMkLst>
            <pc:docMk/>
            <pc:sldMk cId="0" sldId="436"/>
            <ac:spMk id="33821" creationId="{2AE68EE9-F588-441C-8FA1-D0B21491CD40}"/>
          </ac:spMkLst>
        </pc:spChg>
        <pc:spChg chg="mod">
          <ac:chgData name="Bianca Toftebjerg" userId="478451a3-6cc4-4aa2-a87b-bd1161d88d8d" providerId="ADAL" clId="{1DBEA4ED-DD18-4113-854F-E7BB230F9006}" dt="2019-12-04T09:15:25.376" v="2528" actId="403"/>
          <ac:spMkLst>
            <pc:docMk/>
            <pc:sldMk cId="0" sldId="436"/>
            <ac:spMk id="33825" creationId="{D71D46EC-76DF-49CC-8DE8-49E5CCFD8734}"/>
          </ac:spMkLst>
        </pc:spChg>
        <pc:spChg chg="mod">
          <ac:chgData name="Bianca Toftebjerg" userId="478451a3-6cc4-4aa2-a87b-bd1161d88d8d" providerId="ADAL" clId="{1DBEA4ED-DD18-4113-854F-E7BB230F9006}" dt="2019-12-04T09:15:28.881" v="2530" actId="403"/>
          <ac:spMkLst>
            <pc:docMk/>
            <pc:sldMk cId="0" sldId="436"/>
            <ac:spMk id="33826" creationId="{E3C854D6-8FF8-479B-99ED-FB112454C218}"/>
          </ac:spMkLst>
        </pc:spChg>
        <pc:spChg chg="mod">
          <ac:chgData name="Bianca Toftebjerg" userId="478451a3-6cc4-4aa2-a87b-bd1161d88d8d" providerId="ADAL" clId="{1DBEA4ED-DD18-4113-854F-E7BB230F9006}" dt="2019-12-04T09:12:58.291" v="2502" actId="1076"/>
          <ac:spMkLst>
            <pc:docMk/>
            <pc:sldMk cId="0" sldId="436"/>
            <ac:spMk id="33827" creationId="{CB93836B-E95F-4E8C-9713-5E7AC479F695}"/>
          </ac:spMkLst>
        </pc:spChg>
        <pc:spChg chg="mod">
          <ac:chgData name="Bianca Toftebjerg" userId="478451a3-6cc4-4aa2-a87b-bd1161d88d8d" providerId="ADAL" clId="{1DBEA4ED-DD18-4113-854F-E7BB230F9006}" dt="2019-12-04T09:15:17.467" v="2525" actId="403"/>
          <ac:spMkLst>
            <pc:docMk/>
            <pc:sldMk cId="0" sldId="436"/>
            <ac:spMk id="33831" creationId="{293847D4-B033-427F-A194-56AA4F4C9DD4}"/>
          </ac:spMkLst>
        </pc:spChg>
        <pc:spChg chg="mod">
          <ac:chgData name="Bianca Toftebjerg" userId="478451a3-6cc4-4aa2-a87b-bd1161d88d8d" providerId="ADAL" clId="{1DBEA4ED-DD18-4113-854F-E7BB230F9006}" dt="2019-12-04T09:15:21.470" v="2527" actId="403"/>
          <ac:spMkLst>
            <pc:docMk/>
            <pc:sldMk cId="0" sldId="436"/>
            <ac:spMk id="33832" creationId="{CA984B12-F792-4B9E-AB7B-DBAB68108AB3}"/>
          </ac:spMkLst>
        </pc:spChg>
        <pc:spChg chg="del">
          <ac:chgData name="Bianca Toftebjerg" userId="478451a3-6cc4-4aa2-a87b-bd1161d88d8d" providerId="ADAL" clId="{1DBEA4ED-DD18-4113-854F-E7BB230F9006}" dt="2019-12-04T09:13:46.792" v="2512" actId="478"/>
          <ac:spMkLst>
            <pc:docMk/>
            <pc:sldMk cId="0" sldId="436"/>
            <ac:spMk id="33833" creationId="{6FCA1669-2B3A-4739-8D47-0DCF048719D9}"/>
          </ac:spMkLst>
        </pc:spChg>
        <pc:grpChg chg="mod">
          <ac:chgData name="Bianca Toftebjerg" userId="478451a3-6cc4-4aa2-a87b-bd1161d88d8d" providerId="ADAL" clId="{1DBEA4ED-DD18-4113-854F-E7BB230F9006}" dt="2019-12-04T09:14:20.743" v="2516" actId="478"/>
          <ac:grpSpMkLst>
            <pc:docMk/>
            <pc:sldMk cId="0" sldId="436"/>
            <ac:grpSpMk id="2" creationId="{7A640535-66F4-4883-B2FD-DF48216E0E34}"/>
          </ac:grpSpMkLst>
        </pc:grpChg>
        <pc:grpChg chg="mod">
          <ac:chgData name="Bianca Toftebjerg" userId="478451a3-6cc4-4aa2-a87b-bd1161d88d8d" providerId="ADAL" clId="{1DBEA4ED-DD18-4113-854F-E7BB230F9006}" dt="2019-12-04T09:13:46.792" v="2512" actId="478"/>
          <ac:grpSpMkLst>
            <pc:docMk/>
            <pc:sldMk cId="0" sldId="436"/>
            <ac:grpSpMk id="3" creationId="{D7541682-A5EC-45DF-BA8C-DC078A6F8B9C}"/>
          </ac:grpSpMkLst>
        </pc:grpChg>
        <pc:grpChg chg="mod">
          <ac:chgData name="Bianca Toftebjerg" userId="478451a3-6cc4-4aa2-a87b-bd1161d88d8d" providerId="ADAL" clId="{1DBEA4ED-DD18-4113-854F-E7BB230F9006}" dt="2019-12-04T09:12:58.291" v="2502" actId="1076"/>
          <ac:grpSpMkLst>
            <pc:docMk/>
            <pc:sldMk cId="0" sldId="436"/>
            <ac:grpSpMk id="4" creationId="{1D56291B-2F0D-48FE-9C4A-B974FAC320FA}"/>
          </ac:grpSpMkLst>
        </pc:grpChg>
        <pc:grpChg chg="add del mod">
          <ac:chgData name="Bianca Toftebjerg" userId="478451a3-6cc4-4aa2-a87b-bd1161d88d8d" providerId="ADAL" clId="{1DBEA4ED-DD18-4113-854F-E7BB230F9006}" dt="2019-12-04T09:10:14.573" v="2439" actId="478"/>
          <ac:grpSpMkLst>
            <pc:docMk/>
            <pc:sldMk cId="0" sldId="436"/>
            <ac:grpSpMk id="8" creationId="{4A2E26A9-D74C-43E8-BE75-2BF43A8A8F31}"/>
          </ac:grpSpMkLst>
        </pc:grpChg>
        <pc:grpChg chg="mod">
          <ac:chgData name="Bianca Toftebjerg" userId="478451a3-6cc4-4aa2-a87b-bd1161d88d8d" providerId="ADAL" clId="{1DBEA4ED-DD18-4113-854F-E7BB230F9006}" dt="2019-12-04T09:16:14.303" v="2544" actId="1076"/>
          <ac:grpSpMkLst>
            <pc:docMk/>
            <pc:sldMk cId="0" sldId="436"/>
            <ac:grpSpMk id="15" creationId="{E7B6E681-D489-4E1C-897C-118FC7E1261B}"/>
          </ac:grpSpMkLst>
        </pc:grpChg>
        <pc:grpChg chg="add mod">
          <ac:chgData name="Bianca Toftebjerg" userId="478451a3-6cc4-4aa2-a87b-bd1161d88d8d" providerId="ADAL" clId="{1DBEA4ED-DD18-4113-854F-E7BB230F9006}" dt="2019-12-04T09:21:10.061" v="2933" actId="12788"/>
          <ac:grpSpMkLst>
            <pc:docMk/>
            <pc:sldMk cId="0" sldId="436"/>
            <ac:grpSpMk id="43" creationId="{1A17423D-B285-43D7-AC71-D5F537492458}"/>
          </ac:grpSpMkLst>
        </pc:grpChg>
        <pc:cxnChg chg="mod">
          <ac:chgData name="Bianca Toftebjerg" userId="478451a3-6cc4-4aa2-a87b-bd1161d88d8d" providerId="ADAL" clId="{1DBEA4ED-DD18-4113-854F-E7BB230F9006}" dt="2019-12-04T09:21:10.061" v="2933" actId="12788"/>
          <ac:cxnSpMkLst>
            <pc:docMk/>
            <pc:sldMk cId="0" sldId="436"/>
            <ac:cxnSpMk id="48" creationId="{AC53146F-32A8-495C-9E3D-190F627F95AE}"/>
          </ac:cxnSpMkLst>
        </pc:cxnChg>
        <pc:cxnChg chg="mod">
          <ac:chgData name="Bianca Toftebjerg" userId="478451a3-6cc4-4aa2-a87b-bd1161d88d8d" providerId="ADAL" clId="{1DBEA4ED-DD18-4113-854F-E7BB230F9006}" dt="2019-12-04T09:09:35.061" v="2317" actId="164"/>
          <ac:cxnSpMkLst>
            <pc:docMk/>
            <pc:sldMk cId="0" sldId="436"/>
            <ac:cxnSpMk id="52" creationId="{334F28F7-C6E3-49D3-92BC-54A0A8FE635C}"/>
          </ac:cxnSpMkLst>
        </pc:cxnChg>
      </pc:sldChg>
      <pc:sldChg chg="delSp modSp">
        <pc:chgData name="Bianca Toftebjerg" userId="478451a3-6cc4-4aa2-a87b-bd1161d88d8d" providerId="ADAL" clId="{1DBEA4ED-DD18-4113-854F-E7BB230F9006}" dt="2019-12-04T10:45:37.402" v="6023" actId="12788"/>
        <pc:sldMkLst>
          <pc:docMk/>
          <pc:sldMk cId="0" sldId="443"/>
        </pc:sldMkLst>
        <pc:spChg chg="mod">
          <ac:chgData name="Bianca Toftebjerg" userId="478451a3-6cc4-4aa2-a87b-bd1161d88d8d" providerId="ADAL" clId="{1DBEA4ED-DD18-4113-854F-E7BB230F9006}" dt="2019-12-04T10:45:26.900" v="6021" actId="12788"/>
          <ac:spMkLst>
            <pc:docMk/>
            <pc:sldMk cId="0" sldId="443"/>
            <ac:spMk id="3" creationId="{D7EBD4CE-54B2-4A22-BB23-A96581189AB8}"/>
          </ac:spMkLst>
        </pc:spChg>
        <pc:spChg chg="mod">
          <ac:chgData name="Bianca Toftebjerg" userId="478451a3-6cc4-4aa2-a87b-bd1161d88d8d" providerId="ADAL" clId="{1DBEA4ED-DD18-4113-854F-E7BB230F9006}" dt="2019-12-04T09:08:52.759" v="2312" actId="1076"/>
          <ac:spMkLst>
            <pc:docMk/>
            <pc:sldMk cId="0" sldId="443"/>
            <ac:spMk id="4" creationId="{E8EA54CF-E3D3-4B41-BE44-18751380F218}"/>
          </ac:spMkLst>
        </pc:spChg>
        <pc:spChg chg="del mod">
          <ac:chgData name="Bianca Toftebjerg" userId="478451a3-6cc4-4aa2-a87b-bd1161d88d8d" providerId="ADAL" clId="{1DBEA4ED-DD18-4113-854F-E7BB230F9006}" dt="2019-12-04T09:08:49.769" v="2311"/>
          <ac:spMkLst>
            <pc:docMk/>
            <pc:sldMk cId="0" sldId="443"/>
            <ac:spMk id="5" creationId="{7F10E593-0EAC-4293-B05A-1EB13204FA39}"/>
          </ac:spMkLst>
        </pc:spChg>
        <pc:spChg chg="mod">
          <ac:chgData name="Bianca Toftebjerg" userId="478451a3-6cc4-4aa2-a87b-bd1161d88d8d" providerId="ADAL" clId="{1DBEA4ED-DD18-4113-854F-E7BB230F9006}" dt="2019-12-04T10:45:37.402" v="6023" actId="12788"/>
          <ac:spMkLst>
            <pc:docMk/>
            <pc:sldMk cId="0" sldId="443"/>
            <ac:spMk id="11" creationId="{2F2A9326-506D-4770-8929-198E5E8CE513}"/>
          </ac:spMkLst>
        </pc:spChg>
        <pc:spChg chg="mod">
          <ac:chgData name="Bianca Toftebjerg" userId="478451a3-6cc4-4aa2-a87b-bd1161d88d8d" providerId="ADAL" clId="{1DBEA4ED-DD18-4113-854F-E7BB230F9006}" dt="2019-12-04T10:45:33.755" v="6022" actId="12788"/>
          <ac:spMkLst>
            <pc:docMk/>
            <pc:sldMk cId="0" sldId="443"/>
            <ac:spMk id="12" creationId="{F3065CB4-FDA5-4EAF-97DD-53E081BD0195}"/>
          </ac:spMkLst>
        </pc:spChg>
        <pc:grpChg chg="mod">
          <ac:chgData name="Bianca Toftebjerg" userId="478451a3-6cc4-4aa2-a87b-bd1161d88d8d" providerId="ADAL" clId="{1DBEA4ED-DD18-4113-854F-E7BB230F9006}" dt="2019-12-04T10:45:37.402" v="6023" actId="12788"/>
          <ac:grpSpMkLst>
            <pc:docMk/>
            <pc:sldMk cId="0" sldId="443"/>
            <ac:grpSpMk id="13" creationId="{B63FE7D1-CE1B-4328-89D4-D74E6BDF6C4F}"/>
          </ac:grpSpMkLst>
        </pc:grpChg>
      </pc:sldChg>
      <pc:sldChg chg="addSp delSp modSp delAnim modAnim">
        <pc:chgData name="Bianca Toftebjerg" userId="478451a3-6cc4-4aa2-a87b-bd1161d88d8d" providerId="ADAL" clId="{1DBEA4ED-DD18-4113-854F-E7BB230F9006}" dt="2019-12-04T10:37:13.757" v="5562" actId="208"/>
        <pc:sldMkLst>
          <pc:docMk/>
          <pc:sldMk cId="0" sldId="445"/>
        </pc:sldMkLst>
        <pc:spChg chg="mod">
          <ac:chgData name="Bianca Toftebjerg" userId="478451a3-6cc4-4aa2-a87b-bd1161d88d8d" providerId="ADAL" clId="{1DBEA4ED-DD18-4113-854F-E7BB230F9006}" dt="2019-12-04T10:36:47.236" v="5528" actId="20577"/>
          <ac:spMkLst>
            <pc:docMk/>
            <pc:sldMk cId="0" sldId="445"/>
            <ac:spMk id="35" creationId="{69B925B0-2FC6-4FF5-B85C-28CAD0071D8A}"/>
          </ac:spMkLst>
        </pc:spChg>
        <pc:spChg chg="mod">
          <ac:chgData name="Bianca Toftebjerg" userId="478451a3-6cc4-4aa2-a87b-bd1161d88d8d" providerId="ADAL" clId="{1DBEA4ED-DD18-4113-854F-E7BB230F9006}" dt="2019-12-04T10:36:47.387" v="5529" actId="6549"/>
          <ac:spMkLst>
            <pc:docMk/>
            <pc:sldMk cId="0" sldId="445"/>
            <ac:spMk id="37" creationId="{0D6C51A3-DB54-4A78-823F-9D597EA7E5F2}"/>
          </ac:spMkLst>
        </pc:spChg>
        <pc:spChg chg="mod">
          <ac:chgData name="Bianca Toftebjerg" userId="478451a3-6cc4-4aa2-a87b-bd1161d88d8d" providerId="ADAL" clId="{1DBEA4ED-DD18-4113-854F-E7BB230F9006}" dt="2019-12-03T09:47:02.216" v="2092" actId="403"/>
          <ac:spMkLst>
            <pc:docMk/>
            <pc:sldMk cId="0" sldId="445"/>
            <ac:spMk id="46" creationId="{0FDB1567-8BFD-4A3A-9EDE-EC43F70DF04A}"/>
          </ac:spMkLst>
        </pc:spChg>
        <pc:spChg chg="add del mod">
          <ac:chgData name="Bianca Toftebjerg" userId="478451a3-6cc4-4aa2-a87b-bd1161d88d8d" providerId="ADAL" clId="{1DBEA4ED-DD18-4113-854F-E7BB230F9006}" dt="2019-12-04T10:36:49.983" v="5531" actId="478"/>
          <ac:spMkLst>
            <pc:docMk/>
            <pc:sldMk cId="0" sldId="445"/>
            <ac:spMk id="80903" creationId="{AFC2B840-E769-4116-9FA2-F0718BC941EC}"/>
          </ac:spMkLst>
        </pc:spChg>
        <pc:grpChg chg="del">
          <ac:chgData name="Bianca Toftebjerg" userId="478451a3-6cc4-4aa2-a87b-bd1161d88d8d" providerId="ADAL" clId="{1DBEA4ED-DD18-4113-854F-E7BB230F9006}" dt="2019-12-04T10:36:12.647" v="5495" actId="478"/>
          <ac:grpSpMkLst>
            <pc:docMk/>
            <pc:sldMk cId="0" sldId="445"/>
            <ac:grpSpMk id="2" creationId="{361B3890-C924-4924-A396-D3A2011887E9}"/>
          </ac:grpSpMkLst>
        </pc:grpChg>
        <pc:grpChg chg="add">
          <ac:chgData name="Bianca Toftebjerg" userId="478451a3-6cc4-4aa2-a87b-bd1161d88d8d" providerId="ADAL" clId="{1DBEA4ED-DD18-4113-854F-E7BB230F9006}" dt="2019-12-04T10:36:12.982" v="5496"/>
          <ac:grpSpMkLst>
            <pc:docMk/>
            <pc:sldMk cId="0" sldId="445"/>
            <ac:grpSpMk id="33" creationId="{72736BA4-B674-4934-85F5-BD06BE2BD7BB}"/>
          </ac:grpSpMkLst>
        </pc:grpChg>
        <pc:picChg chg="mod">
          <ac:chgData name="Bianca Toftebjerg" userId="478451a3-6cc4-4aa2-a87b-bd1161d88d8d" providerId="ADAL" clId="{1DBEA4ED-DD18-4113-854F-E7BB230F9006}" dt="2019-12-04T10:36:57.739" v="5541" actId="1036"/>
          <ac:picMkLst>
            <pc:docMk/>
            <pc:sldMk cId="0" sldId="445"/>
            <ac:picMk id="21" creationId="{F861CADF-1F77-4157-8645-BF56650CE05B}"/>
          </ac:picMkLst>
        </pc:picChg>
        <pc:picChg chg="mod">
          <ac:chgData name="Bianca Toftebjerg" userId="478451a3-6cc4-4aa2-a87b-bd1161d88d8d" providerId="ADAL" clId="{1DBEA4ED-DD18-4113-854F-E7BB230F9006}" dt="2019-12-04T10:37:01.902" v="5551" actId="1036"/>
          <ac:picMkLst>
            <pc:docMk/>
            <pc:sldMk cId="0" sldId="445"/>
            <ac:picMk id="34" creationId="{743A699B-CF3F-44C9-B358-685D9F846129}"/>
          </ac:picMkLst>
        </pc:picChg>
        <pc:picChg chg="mod">
          <ac:chgData name="Bianca Toftebjerg" userId="478451a3-6cc4-4aa2-a87b-bd1161d88d8d" providerId="ADAL" clId="{1DBEA4ED-DD18-4113-854F-E7BB230F9006}" dt="2019-12-04T10:37:13.757" v="5562" actId="208"/>
          <ac:picMkLst>
            <pc:docMk/>
            <pc:sldMk cId="0" sldId="445"/>
            <ac:picMk id="51" creationId="{A658F35B-9404-453E-B085-08DB64124C8F}"/>
          </ac:picMkLst>
        </pc:picChg>
      </pc:sldChg>
      <pc:sldChg chg="addSp delSp modSp delAnim modAnim">
        <pc:chgData name="Bianca Toftebjerg" userId="478451a3-6cc4-4aa2-a87b-bd1161d88d8d" providerId="ADAL" clId="{1DBEA4ED-DD18-4113-854F-E7BB230F9006}" dt="2019-12-04T10:43:55.582" v="5909" actId="20577"/>
        <pc:sldMkLst>
          <pc:docMk/>
          <pc:sldMk cId="0" sldId="478"/>
        </pc:sldMkLst>
        <pc:spChg chg="mod">
          <ac:chgData name="Bianca Toftebjerg" userId="478451a3-6cc4-4aa2-a87b-bd1161d88d8d" providerId="ADAL" clId="{1DBEA4ED-DD18-4113-854F-E7BB230F9006}" dt="2019-12-04T10:43:55.582" v="5909" actId="20577"/>
          <ac:spMkLst>
            <pc:docMk/>
            <pc:sldMk cId="0" sldId="478"/>
            <ac:spMk id="10" creationId="{A5BB683E-5D31-45AE-ADC3-8CB4D6D9C2E9}"/>
          </ac:spMkLst>
        </pc:spChg>
        <pc:spChg chg="mod">
          <ac:chgData name="Bianca Toftebjerg" userId="478451a3-6cc4-4aa2-a87b-bd1161d88d8d" providerId="ADAL" clId="{1DBEA4ED-DD18-4113-854F-E7BB230F9006}" dt="2019-12-03T09:50:26.379" v="2172" actId="403"/>
          <ac:spMkLst>
            <pc:docMk/>
            <pc:sldMk cId="0" sldId="478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43:49.787" v="5892" actId="478"/>
          <ac:grpSpMkLst>
            <pc:docMk/>
            <pc:sldMk cId="0" sldId="478"/>
            <ac:grpSpMk id="2" creationId="{8FF19F17-4A47-41C8-B72D-047A9A45E4A1}"/>
          </ac:grpSpMkLst>
        </pc:grpChg>
        <pc:grpChg chg="add">
          <ac:chgData name="Bianca Toftebjerg" userId="478451a3-6cc4-4aa2-a87b-bd1161d88d8d" providerId="ADAL" clId="{1DBEA4ED-DD18-4113-854F-E7BB230F9006}" dt="2019-12-04T10:43:50.128" v="5893"/>
          <ac:grpSpMkLst>
            <pc:docMk/>
            <pc:sldMk cId="0" sldId="478"/>
            <ac:grpSpMk id="9" creationId="{00A43AEC-02CA-43D8-939F-D7EAEB7C3100}"/>
          </ac:grpSpMkLst>
        </pc:grpChg>
      </pc:sldChg>
      <pc:sldChg chg="addSp delSp modSp modAnim">
        <pc:chgData name="Bianca Toftebjerg" userId="478451a3-6cc4-4aa2-a87b-bd1161d88d8d" providerId="ADAL" clId="{1DBEA4ED-DD18-4113-854F-E7BB230F9006}" dt="2019-12-04T09:34:34.980" v="3606" actId="12788"/>
        <pc:sldMkLst>
          <pc:docMk/>
          <pc:sldMk cId="0" sldId="494"/>
        </pc:sldMkLst>
        <pc:spChg chg="mod">
          <ac:chgData name="Bianca Toftebjerg" userId="478451a3-6cc4-4aa2-a87b-bd1161d88d8d" providerId="ADAL" clId="{1DBEA4ED-DD18-4113-854F-E7BB230F9006}" dt="2019-12-04T09:20:02.645" v="2863" actId="20577"/>
          <ac:spMkLst>
            <pc:docMk/>
            <pc:sldMk cId="0" sldId="494"/>
            <ac:spMk id="32" creationId="{0B609787-B91E-4F75-A08B-7AF8B4A0F8C8}"/>
          </ac:spMkLst>
        </pc:spChg>
        <pc:spChg chg="mod">
          <ac:chgData name="Bianca Toftebjerg" userId="478451a3-6cc4-4aa2-a87b-bd1161d88d8d" providerId="ADAL" clId="{1DBEA4ED-DD18-4113-854F-E7BB230F9006}" dt="2019-12-04T09:20:15.712" v="2926" actId="20577"/>
          <ac:spMkLst>
            <pc:docMk/>
            <pc:sldMk cId="0" sldId="494"/>
            <ac:spMk id="33" creationId="{28D8BEB6-181C-4459-B937-549E6E248F27}"/>
          </ac:spMkLst>
        </pc:spChg>
        <pc:spChg chg="mod">
          <ac:chgData name="Bianca Toftebjerg" userId="478451a3-6cc4-4aa2-a87b-bd1161d88d8d" providerId="ADAL" clId="{1DBEA4ED-DD18-4113-854F-E7BB230F9006}" dt="2019-12-03T08:40:20.127" v="113" actId="20577"/>
          <ac:spMkLst>
            <pc:docMk/>
            <pc:sldMk cId="0" sldId="494"/>
            <ac:spMk id="33" creationId="{B53C1608-317E-4369-95D1-EF43D5149BA9}"/>
          </ac:spMkLst>
        </pc:spChg>
        <pc:spChg chg="mod">
          <ac:chgData name="Bianca Toftebjerg" userId="478451a3-6cc4-4aa2-a87b-bd1161d88d8d" providerId="ADAL" clId="{1DBEA4ED-DD18-4113-854F-E7BB230F9006}" dt="2019-12-03T08:38:44.059" v="22" actId="403"/>
          <ac:spMkLst>
            <pc:docMk/>
            <pc:sldMk cId="0" sldId="494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4T09:34:34.980" v="3606" actId="12788"/>
          <ac:spMkLst>
            <pc:docMk/>
            <pc:sldMk cId="0" sldId="494"/>
            <ac:spMk id="51" creationId="{013FCCB2-08D2-44B8-9586-150CDA8D27F5}"/>
          </ac:spMkLst>
        </pc:spChg>
        <pc:spChg chg="mod">
          <ac:chgData name="Bianca Toftebjerg" userId="478451a3-6cc4-4aa2-a87b-bd1161d88d8d" providerId="ADAL" clId="{1DBEA4ED-DD18-4113-854F-E7BB230F9006}" dt="2019-12-03T08:40:50.831" v="123" actId="1036"/>
          <ac:spMkLst>
            <pc:docMk/>
            <pc:sldMk cId="0" sldId="494"/>
            <ac:spMk id="37903" creationId="{EEE6CBC0-51CD-4B48-AD73-3D709188B5B9}"/>
          </ac:spMkLst>
        </pc:spChg>
        <pc:spChg chg="mod">
          <ac:chgData name="Bianca Toftebjerg" userId="478451a3-6cc4-4aa2-a87b-bd1161d88d8d" providerId="ADAL" clId="{1DBEA4ED-DD18-4113-854F-E7BB230F9006}" dt="2019-12-03T08:39:50.187" v="64" actId="1035"/>
          <ac:spMkLst>
            <pc:docMk/>
            <pc:sldMk cId="0" sldId="494"/>
            <ac:spMk id="37909" creationId="{59F74C4B-8141-4F07-BF3B-A7F805A15425}"/>
          </ac:spMkLst>
        </pc:spChg>
        <pc:spChg chg="mod">
          <ac:chgData name="Bianca Toftebjerg" userId="478451a3-6cc4-4aa2-a87b-bd1161d88d8d" providerId="ADAL" clId="{1DBEA4ED-DD18-4113-854F-E7BB230F9006}" dt="2019-12-03T08:39:11.432" v="30" actId="20577"/>
          <ac:spMkLst>
            <pc:docMk/>
            <pc:sldMk cId="0" sldId="494"/>
            <ac:spMk id="37911" creationId="{7A1E9D71-64C8-4A9E-B3E1-5E0998880231}"/>
          </ac:spMkLst>
        </pc:spChg>
        <pc:spChg chg="mod">
          <ac:chgData name="Bianca Toftebjerg" userId="478451a3-6cc4-4aa2-a87b-bd1161d88d8d" providerId="ADAL" clId="{1DBEA4ED-DD18-4113-854F-E7BB230F9006}" dt="2019-12-03T08:40:44.527" v="120" actId="122"/>
          <ac:spMkLst>
            <pc:docMk/>
            <pc:sldMk cId="0" sldId="494"/>
            <ac:spMk id="37914" creationId="{E75B144C-9EC5-48BD-A390-1A51CB9BCA2C}"/>
          </ac:spMkLst>
        </pc:spChg>
        <pc:grpChg chg="del mod">
          <ac:chgData name="Bianca Toftebjerg" userId="478451a3-6cc4-4aa2-a87b-bd1161d88d8d" providerId="ADAL" clId="{1DBEA4ED-DD18-4113-854F-E7BB230F9006}" dt="2019-12-04T09:20:19.153" v="2927" actId="478"/>
          <ac:grpSpMkLst>
            <pc:docMk/>
            <pc:sldMk cId="0" sldId="494"/>
            <ac:grpSpMk id="2" creationId="{01059697-CB17-4AAB-B065-E6F09AA447ED}"/>
          </ac:grpSpMkLst>
        </pc:grpChg>
        <pc:grpChg chg="mod">
          <ac:chgData name="Bianca Toftebjerg" userId="478451a3-6cc4-4aa2-a87b-bd1161d88d8d" providerId="ADAL" clId="{1DBEA4ED-DD18-4113-854F-E7BB230F9006}" dt="2019-12-03T08:39:50.187" v="64" actId="1035"/>
          <ac:grpSpMkLst>
            <pc:docMk/>
            <pc:sldMk cId="0" sldId="494"/>
            <ac:grpSpMk id="4" creationId="{134E9727-154A-43A8-96F4-FEDBFFC99F8C}"/>
          </ac:grpSpMkLst>
        </pc:grpChg>
        <pc:grpChg chg="mod">
          <ac:chgData name="Bianca Toftebjerg" userId="478451a3-6cc4-4aa2-a87b-bd1161d88d8d" providerId="ADAL" clId="{1DBEA4ED-DD18-4113-854F-E7BB230F9006}" dt="2019-12-03T08:40:50.831" v="123" actId="1036"/>
          <ac:grpSpMkLst>
            <pc:docMk/>
            <pc:sldMk cId="0" sldId="494"/>
            <ac:grpSpMk id="5" creationId="{EE42FBA3-5316-47DE-A191-FD1A048DB869}"/>
          </ac:grpSpMkLst>
        </pc:grpChg>
        <pc:grpChg chg="mod">
          <ac:chgData name="Bianca Toftebjerg" userId="478451a3-6cc4-4aa2-a87b-bd1161d88d8d" providerId="ADAL" clId="{1DBEA4ED-DD18-4113-854F-E7BB230F9006}" dt="2019-12-03T08:40:55.294" v="124" actId="1076"/>
          <ac:grpSpMkLst>
            <pc:docMk/>
            <pc:sldMk cId="0" sldId="494"/>
            <ac:grpSpMk id="8" creationId="{13FDE7F8-BF96-4B3B-A9FC-B07D33A941C7}"/>
          </ac:grpSpMkLst>
        </pc:grpChg>
        <pc:grpChg chg="add del mod">
          <ac:chgData name="Bianca Toftebjerg" userId="478451a3-6cc4-4aa2-a87b-bd1161d88d8d" providerId="ADAL" clId="{1DBEA4ED-DD18-4113-854F-E7BB230F9006}" dt="2019-12-04T09:18:59.023" v="2812"/>
          <ac:grpSpMkLst>
            <pc:docMk/>
            <pc:sldMk cId="0" sldId="494"/>
            <ac:grpSpMk id="27" creationId="{341698C2-532B-461B-A387-21016BD08FEA}"/>
          </ac:grpSpMkLst>
        </pc:grpChg>
        <pc:grpChg chg="add del mod">
          <ac:chgData name="Bianca Toftebjerg" userId="478451a3-6cc4-4aa2-a87b-bd1161d88d8d" providerId="ADAL" clId="{1DBEA4ED-DD18-4113-854F-E7BB230F9006}" dt="2019-12-03T08:40:26.199" v="114" actId="478"/>
          <ac:grpSpMkLst>
            <pc:docMk/>
            <pc:sldMk cId="0" sldId="494"/>
            <ac:grpSpMk id="27" creationId="{B60656D0-909E-4690-870D-450D53AE3738}"/>
          </ac:grpSpMkLst>
        </pc:grpChg>
        <pc:grpChg chg="mod">
          <ac:chgData name="Bianca Toftebjerg" userId="478451a3-6cc4-4aa2-a87b-bd1161d88d8d" providerId="ADAL" clId="{1DBEA4ED-DD18-4113-854F-E7BB230F9006}" dt="2019-12-03T08:40:10.139" v="79" actId="1076"/>
          <ac:grpSpMkLst>
            <pc:docMk/>
            <pc:sldMk cId="0" sldId="494"/>
            <ac:grpSpMk id="28" creationId="{51E9F0AA-1FD5-4202-B7CC-E443C4DE1D83}"/>
          </ac:grpSpMkLst>
        </pc:grpChg>
        <pc:grpChg chg="mod">
          <ac:chgData name="Bianca Toftebjerg" userId="478451a3-6cc4-4aa2-a87b-bd1161d88d8d" providerId="ADAL" clId="{1DBEA4ED-DD18-4113-854F-E7BB230F9006}" dt="2019-12-03T08:40:10.139" v="79" actId="1076"/>
          <ac:grpSpMkLst>
            <pc:docMk/>
            <pc:sldMk cId="0" sldId="494"/>
            <ac:grpSpMk id="29" creationId="{169899D0-7114-4287-9ECA-E09147D69339}"/>
          </ac:grpSpMkLst>
        </pc:grpChg>
        <pc:grpChg chg="add mod">
          <ac:chgData name="Bianca Toftebjerg" userId="478451a3-6cc4-4aa2-a87b-bd1161d88d8d" providerId="ADAL" clId="{1DBEA4ED-DD18-4113-854F-E7BB230F9006}" dt="2019-12-04T09:19:50.340" v="2822" actId="12788"/>
          <ac:grpSpMkLst>
            <pc:docMk/>
            <pc:sldMk cId="0" sldId="494"/>
            <ac:grpSpMk id="31" creationId="{70CA70CA-471F-4F1B-AF08-040CE2622FDA}"/>
          </ac:grpSpMkLst>
        </pc:grpChg>
        <pc:grpChg chg="mod">
          <ac:chgData name="Bianca Toftebjerg" userId="478451a3-6cc4-4aa2-a87b-bd1161d88d8d" providerId="ADAL" clId="{1DBEA4ED-DD18-4113-854F-E7BB230F9006}" dt="2019-12-03T08:40:50.831" v="123" actId="1036"/>
          <ac:grpSpMkLst>
            <pc:docMk/>
            <pc:sldMk cId="0" sldId="494"/>
            <ac:grpSpMk id="37898" creationId="{F00DAC04-494F-4731-BCB4-1BC6AB7B2AD8}"/>
          </ac:grpSpMkLst>
        </pc:grpChg>
        <pc:grpChg chg="mod">
          <ac:chgData name="Bianca Toftebjerg" userId="478451a3-6cc4-4aa2-a87b-bd1161d88d8d" providerId="ADAL" clId="{1DBEA4ED-DD18-4113-854F-E7BB230F9006}" dt="2019-12-03T08:39:50.187" v="64" actId="1035"/>
          <ac:grpSpMkLst>
            <pc:docMk/>
            <pc:sldMk cId="0" sldId="494"/>
            <ac:grpSpMk id="37904" creationId="{4A0D3B7C-5582-42D0-BE7D-A32533790217}"/>
          </ac:grpSpMkLst>
        </pc:grpChg>
        <pc:cxnChg chg="mod">
          <ac:chgData name="Bianca Toftebjerg" userId="478451a3-6cc4-4aa2-a87b-bd1161d88d8d" providerId="ADAL" clId="{1DBEA4ED-DD18-4113-854F-E7BB230F9006}" dt="2019-12-04T09:19:35.220" v="2819" actId="12788"/>
          <ac:cxnSpMkLst>
            <pc:docMk/>
            <pc:sldMk cId="0" sldId="494"/>
            <ac:cxnSpMk id="34" creationId="{71474FFD-EB2E-4B0A-8882-A1079FDC3411}"/>
          </ac:cxnSpMkLst>
        </pc:cxnChg>
        <pc:cxnChg chg="mod">
          <ac:chgData name="Bianca Toftebjerg" userId="478451a3-6cc4-4aa2-a87b-bd1161d88d8d" providerId="ADAL" clId="{1DBEA4ED-DD18-4113-854F-E7BB230F9006}" dt="2019-12-04T09:34:34.980" v="3606" actId="12788"/>
          <ac:cxnSpMkLst>
            <pc:docMk/>
            <pc:sldMk cId="0" sldId="494"/>
            <ac:cxnSpMk id="53" creationId="{96EECCE2-0BEA-4642-B3C4-B31A90270695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1:48:51.349" v="6026" actId="12788"/>
        <pc:sldMkLst>
          <pc:docMk/>
          <pc:sldMk cId="0" sldId="495"/>
        </pc:sldMkLst>
        <pc:spChg chg="mod">
          <ac:chgData name="Bianca Toftebjerg" userId="478451a3-6cc4-4aa2-a87b-bd1161d88d8d" providerId="ADAL" clId="{1DBEA4ED-DD18-4113-854F-E7BB230F9006}" dt="2019-12-04T09:32:51.765" v="3531" actId="12788"/>
          <ac:spMkLst>
            <pc:docMk/>
            <pc:sldMk cId="0" sldId="495"/>
            <ac:spMk id="40" creationId="{6DD21091-0C24-4340-9739-F852E184FB06}"/>
          </ac:spMkLst>
        </pc:spChg>
        <pc:spChg chg="del mod">
          <ac:chgData name="Bianca Toftebjerg" userId="478451a3-6cc4-4aa2-a87b-bd1161d88d8d" providerId="ADAL" clId="{1DBEA4ED-DD18-4113-854F-E7BB230F9006}" dt="2019-12-04T09:33:06.248" v="3533" actId="478"/>
          <ac:spMkLst>
            <pc:docMk/>
            <pc:sldMk cId="0" sldId="495"/>
            <ac:spMk id="43" creationId="{70084895-E32A-42A2-83AF-F49C160AB51B}"/>
          </ac:spMkLst>
        </pc:spChg>
        <pc:spChg chg="del mod">
          <ac:chgData name="Bianca Toftebjerg" userId="478451a3-6cc4-4aa2-a87b-bd1161d88d8d" providerId="ADAL" clId="{1DBEA4ED-DD18-4113-854F-E7BB230F9006}" dt="2019-12-04T09:33:09.153" v="3534" actId="478"/>
          <ac:spMkLst>
            <pc:docMk/>
            <pc:sldMk cId="0" sldId="495"/>
            <ac:spMk id="44" creationId="{93FC6DD7-7242-4BD0-AC90-7F22F21DF404}"/>
          </ac:spMkLst>
        </pc:spChg>
        <pc:grpChg chg="mod">
          <ac:chgData name="Bianca Toftebjerg" userId="478451a3-6cc4-4aa2-a87b-bd1161d88d8d" providerId="ADAL" clId="{1DBEA4ED-DD18-4113-854F-E7BB230F9006}" dt="2019-12-04T09:32:51.765" v="3531" actId="12788"/>
          <ac:grpSpMkLst>
            <pc:docMk/>
            <pc:sldMk cId="0" sldId="495"/>
            <ac:grpSpMk id="8" creationId="{967AA473-1C77-4586-A36B-102A34844FB7}"/>
          </ac:grpSpMkLst>
        </pc:grpChg>
        <pc:grpChg chg="add mod">
          <ac:chgData name="Bianca Toftebjerg" userId="478451a3-6cc4-4aa2-a87b-bd1161d88d8d" providerId="ADAL" clId="{1DBEA4ED-DD18-4113-854F-E7BB230F9006}" dt="2019-12-04T11:48:51.349" v="6026" actId="12788"/>
          <ac:grpSpMkLst>
            <pc:docMk/>
            <pc:sldMk cId="0" sldId="495"/>
            <ac:grpSpMk id="15" creationId="{8C9B2B44-31A7-4431-9F24-20572402C547}"/>
          </ac:grpSpMkLst>
        </pc:grpChg>
        <pc:grpChg chg="mod">
          <ac:chgData name="Bianca Toftebjerg" userId="478451a3-6cc4-4aa2-a87b-bd1161d88d8d" providerId="ADAL" clId="{1DBEA4ED-DD18-4113-854F-E7BB230F9006}" dt="2019-12-04T09:34:18.483" v="3604" actId="12788"/>
          <ac:grpSpMkLst>
            <pc:docMk/>
            <pc:sldMk cId="0" sldId="495"/>
            <ac:grpSpMk id="50" creationId="{3BBF8380-1C0E-4576-BDE5-914640501845}"/>
          </ac:grpSpMkLst>
        </pc:grpChg>
        <pc:cxnChg chg="mod">
          <ac:chgData name="Bianca Toftebjerg" userId="478451a3-6cc4-4aa2-a87b-bd1161d88d8d" providerId="ADAL" clId="{1DBEA4ED-DD18-4113-854F-E7BB230F9006}" dt="2019-12-04T11:48:51.349" v="6026" actId="12788"/>
          <ac:cxnSpMkLst>
            <pc:docMk/>
            <pc:sldMk cId="0" sldId="495"/>
            <ac:cxnSpMk id="18" creationId="{F2D8694D-101E-42F4-BA84-DF4792EC79BA}"/>
          </ac:cxnSpMkLst>
        </pc:cxnChg>
        <pc:cxnChg chg="del">
          <ac:chgData name="Bianca Toftebjerg" userId="478451a3-6cc4-4aa2-a87b-bd1161d88d8d" providerId="ADAL" clId="{1DBEA4ED-DD18-4113-854F-E7BB230F9006}" dt="2019-12-04T09:33:11.710" v="3535" actId="478"/>
          <ac:cxnSpMkLst>
            <pc:docMk/>
            <pc:sldMk cId="0" sldId="495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09:34:18.483" v="3604" actId="12788"/>
          <ac:cxnSpMkLst>
            <pc:docMk/>
            <pc:sldMk cId="0" sldId="495"/>
            <ac:cxnSpMk id="53" creationId="{96EECCE2-0BEA-4642-B3C4-B31A90270695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09:20:34.973" v="2930" actId="12788"/>
        <pc:sldMkLst>
          <pc:docMk/>
          <pc:sldMk cId="0" sldId="496"/>
        </pc:sldMkLst>
        <pc:spChg chg="mod">
          <ac:chgData name="Bianca Toftebjerg" userId="478451a3-6cc4-4aa2-a87b-bd1161d88d8d" providerId="ADAL" clId="{1DBEA4ED-DD18-4113-854F-E7BB230F9006}" dt="2019-12-04T09:17:55.055" v="2725" actId="20577"/>
          <ac:spMkLst>
            <pc:docMk/>
            <pc:sldMk cId="0" sldId="496"/>
            <ac:spMk id="33" creationId="{361AFF6D-1EB0-4EAA-AF18-4814F126EEC9}"/>
          </ac:spMkLst>
        </pc:spChg>
        <pc:spChg chg="mod">
          <ac:chgData name="Bianca Toftebjerg" userId="478451a3-6cc4-4aa2-a87b-bd1161d88d8d" providerId="ADAL" clId="{1DBEA4ED-DD18-4113-854F-E7BB230F9006}" dt="2019-12-03T08:38:33.561" v="19" actId="164"/>
          <ac:spMkLst>
            <pc:docMk/>
            <pc:sldMk cId="0" sldId="496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8:38:33.561" v="19" actId="164"/>
          <ac:spMkLst>
            <pc:docMk/>
            <pc:sldMk cId="0" sldId="496"/>
            <ac:spMk id="44" creationId="{0256FBCE-10F0-483C-A5D6-ADCD7324E724}"/>
          </ac:spMkLst>
        </pc:spChg>
        <pc:spChg chg="mod">
          <ac:chgData name="Bianca Toftebjerg" userId="478451a3-6cc4-4aa2-a87b-bd1161d88d8d" providerId="ADAL" clId="{1DBEA4ED-DD18-4113-854F-E7BB230F9006}" dt="2019-12-04T09:20:27.262" v="2928" actId="12788"/>
          <ac:spMkLst>
            <pc:docMk/>
            <pc:sldMk cId="0" sldId="496"/>
            <ac:spMk id="47" creationId="{F018461B-D816-41DF-9FC5-241262858126}"/>
          </ac:spMkLst>
        </pc:spChg>
        <pc:spChg chg="mod">
          <ac:chgData name="Bianca Toftebjerg" userId="478451a3-6cc4-4aa2-a87b-bd1161d88d8d" providerId="ADAL" clId="{1DBEA4ED-DD18-4113-854F-E7BB230F9006}" dt="2019-12-04T09:20:30.212" v="2929" actId="12788"/>
          <ac:spMkLst>
            <pc:docMk/>
            <pc:sldMk cId="0" sldId="496"/>
            <ac:spMk id="48" creationId="{684A00AD-D6DF-4C23-B6F7-B3D0DBE40183}"/>
          </ac:spMkLst>
        </pc:spChg>
        <pc:spChg chg="add del">
          <ac:chgData name="Bianca Toftebjerg" userId="478451a3-6cc4-4aa2-a87b-bd1161d88d8d" providerId="ADAL" clId="{1DBEA4ED-DD18-4113-854F-E7BB230F9006}" dt="2019-12-04T09:18:23.392" v="2787" actId="478"/>
          <ac:spMkLst>
            <pc:docMk/>
            <pc:sldMk cId="0" sldId="496"/>
            <ac:spMk id="35851" creationId="{EE094890-97B5-478B-A4AD-79256F9CAB8D}"/>
          </ac:spMkLst>
        </pc:spChg>
        <pc:spChg chg="mod">
          <ac:chgData name="Bianca Toftebjerg" userId="478451a3-6cc4-4aa2-a87b-bd1161d88d8d" providerId="ADAL" clId="{1DBEA4ED-DD18-4113-854F-E7BB230F9006}" dt="2019-12-03T08:41:05.856" v="125" actId="403"/>
          <ac:spMkLst>
            <pc:docMk/>
            <pc:sldMk cId="0" sldId="496"/>
            <ac:spMk id="35854" creationId="{F5FBF2D9-B9B9-4005-923A-2B1D24CCE45D}"/>
          </ac:spMkLst>
        </pc:spChg>
        <pc:spChg chg="mod">
          <ac:chgData name="Bianca Toftebjerg" userId="478451a3-6cc4-4aa2-a87b-bd1161d88d8d" providerId="ADAL" clId="{1DBEA4ED-DD18-4113-854F-E7BB230F9006}" dt="2019-12-03T08:41:18.470" v="128" actId="403"/>
          <ac:spMkLst>
            <pc:docMk/>
            <pc:sldMk cId="0" sldId="496"/>
            <ac:spMk id="35857" creationId="{960E3396-382C-4F47-9FCA-AFCCDC5DE934}"/>
          </ac:spMkLst>
        </pc:spChg>
        <pc:spChg chg="mod">
          <ac:chgData name="Bianca Toftebjerg" userId="478451a3-6cc4-4aa2-a87b-bd1161d88d8d" providerId="ADAL" clId="{1DBEA4ED-DD18-4113-854F-E7BB230F9006}" dt="2019-12-03T08:41:15.424" v="127" actId="403"/>
          <ac:spMkLst>
            <pc:docMk/>
            <pc:sldMk cId="0" sldId="496"/>
            <ac:spMk id="35860" creationId="{174C54AE-8AE7-49D0-A8C2-25621FFD945E}"/>
          </ac:spMkLst>
        </pc:spChg>
        <pc:spChg chg="mod">
          <ac:chgData name="Bianca Toftebjerg" userId="478451a3-6cc4-4aa2-a87b-bd1161d88d8d" providerId="ADAL" clId="{1DBEA4ED-DD18-4113-854F-E7BB230F9006}" dt="2019-12-03T08:41:11.110" v="126" actId="403"/>
          <ac:spMkLst>
            <pc:docMk/>
            <pc:sldMk cId="0" sldId="496"/>
            <ac:spMk id="35863" creationId="{D9635A75-7B49-40EB-8151-DA4445443197}"/>
          </ac:spMkLst>
        </pc:spChg>
        <pc:spChg chg="mod">
          <ac:chgData name="Bianca Toftebjerg" userId="478451a3-6cc4-4aa2-a87b-bd1161d88d8d" providerId="ADAL" clId="{1DBEA4ED-DD18-4113-854F-E7BB230F9006}" dt="2019-12-03T08:41:23.207" v="129" actId="403"/>
          <ac:spMkLst>
            <pc:docMk/>
            <pc:sldMk cId="0" sldId="496"/>
            <ac:spMk id="35866" creationId="{C8A004C1-FDC8-4C14-85F8-27D8FFE64F4C}"/>
          </ac:spMkLst>
        </pc:spChg>
        <pc:grpChg chg="add del mod">
          <ac:chgData name="Bianca Toftebjerg" userId="478451a3-6cc4-4aa2-a87b-bd1161d88d8d" providerId="ADAL" clId="{1DBEA4ED-DD18-4113-854F-E7BB230F9006}" dt="2019-12-04T09:18:20.773" v="2786" actId="478"/>
          <ac:grpSpMkLst>
            <pc:docMk/>
            <pc:sldMk cId="0" sldId="496"/>
            <ac:grpSpMk id="2" creationId="{47EE827B-E51D-4331-914D-FB21BEEEC5A6}"/>
          </ac:grpSpMkLst>
        </pc:grpChg>
        <pc:grpChg chg="add del">
          <ac:chgData name="Bianca Toftebjerg" userId="478451a3-6cc4-4aa2-a87b-bd1161d88d8d" providerId="ADAL" clId="{1DBEA4ED-DD18-4113-854F-E7BB230F9006}" dt="2019-12-04T09:17:55.715" v="2726"/>
          <ac:grpSpMkLst>
            <pc:docMk/>
            <pc:sldMk cId="0" sldId="496"/>
            <ac:grpSpMk id="31" creationId="{28C90B7E-A3D2-4F60-96C3-21C360962390}"/>
          </ac:grpSpMkLst>
        </pc:grpChg>
        <pc:grpChg chg="add del mod">
          <ac:chgData name="Bianca Toftebjerg" userId="478451a3-6cc4-4aa2-a87b-bd1161d88d8d" providerId="ADAL" clId="{1DBEA4ED-DD18-4113-854F-E7BB230F9006}" dt="2019-12-04T09:17:49.754" v="2716"/>
          <ac:grpSpMkLst>
            <pc:docMk/>
            <pc:sldMk cId="0" sldId="496"/>
            <ac:grpSpMk id="37" creationId="{AFC2E4B6-1D1A-4C53-BC99-4E4EA633778C}"/>
          </ac:grpSpMkLst>
        </pc:grpChg>
        <pc:grpChg chg="add mod">
          <ac:chgData name="Bianca Toftebjerg" userId="478451a3-6cc4-4aa2-a87b-bd1161d88d8d" providerId="ADAL" clId="{1DBEA4ED-DD18-4113-854F-E7BB230F9006}" dt="2019-12-04T09:20:34.973" v="2930" actId="12788"/>
          <ac:grpSpMkLst>
            <pc:docMk/>
            <pc:sldMk cId="0" sldId="496"/>
            <ac:grpSpMk id="46" creationId="{9E166C3C-7AB3-4420-A26A-0E229A1A3202}"/>
          </ac:grpSpMkLst>
        </pc:grpChg>
        <pc:cxnChg chg="mod">
          <ac:chgData name="Bianca Toftebjerg" userId="478451a3-6cc4-4aa2-a87b-bd1161d88d8d" providerId="ADAL" clId="{1DBEA4ED-DD18-4113-854F-E7BB230F9006}" dt="2019-12-03T08:38:33.561" v="19" actId="164"/>
          <ac:cxnSpMkLst>
            <pc:docMk/>
            <pc:sldMk cId="0" sldId="496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09:20:34.973" v="2930" actId="12788"/>
          <ac:cxnSpMkLst>
            <pc:docMk/>
            <pc:sldMk cId="0" sldId="496"/>
            <ac:cxnSpMk id="49" creationId="{8D103A06-4560-4688-B2FF-955D5724E59F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38:12.415" v="5630"/>
        <pc:sldMkLst>
          <pc:docMk/>
          <pc:sldMk cId="0" sldId="497"/>
        </pc:sldMkLst>
        <pc:spChg chg="del">
          <ac:chgData name="Bianca Toftebjerg" userId="478451a3-6cc4-4aa2-a87b-bd1161d88d8d" providerId="ADAL" clId="{1DBEA4ED-DD18-4113-854F-E7BB230F9006}" dt="2019-12-04T10:38:12.415" v="5630"/>
          <ac:spMkLst>
            <pc:docMk/>
            <pc:sldMk cId="0" sldId="497"/>
            <ac:spMk id="3" creationId="{DB09EC9A-B1BF-4762-8365-BD4278031F3B}"/>
          </ac:spMkLst>
        </pc:spChg>
        <pc:spChg chg="del">
          <ac:chgData name="Bianca Toftebjerg" userId="478451a3-6cc4-4aa2-a87b-bd1161d88d8d" providerId="ADAL" clId="{1DBEA4ED-DD18-4113-854F-E7BB230F9006}" dt="2019-12-04T10:38:12.415" v="5630"/>
          <ac:spMkLst>
            <pc:docMk/>
            <pc:sldMk cId="0" sldId="497"/>
            <ac:spMk id="5" creationId="{E20E69DF-AF9D-4974-A1A4-878A21A53C45}"/>
          </ac:spMkLst>
        </pc:spChg>
        <pc:spChg chg="del">
          <ac:chgData name="Bianca Toftebjerg" userId="478451a3-6cc4-4aa2-a87b-bd1161d88d8d" providerId="ADAL" clId="{1DBEA4ED-DD18-4113-854F-E7BB230F9006}" dt="2019-12-04T10:38:12.415" v="5630"/>
          <ac:spMkLst>
            <pc:docMk/>
            <pc:sldMk cId="0" sldId="497"/>
            <ac:spMk id="7" creationId="{0F7A26DA-241D-487E-9092-B81304FD8F87}"/>
          </ac:spMkLst>
        </pc:spChg>
        <pc:spChg chg="del mod">
          <ac:chgData name="Bianca Toftebjerg" userId="478451a3-6cc4-4aa2-a87b-bd1161d88d8d" providerId="ADAL" clId="{1DBEA4ED-DD18-4113-854F-E7BB230F9006}" dt="2019-12-04T10:37:21.945" v="5563" actId="478"/>
          <ac:spMkLst>
            <pc:docMk/>
            <pc:sldMk cId="0" sldId="497"/>
            <ac:spMk id="46" creationId="{0FDB1567-8BFD-4A3A-9EDE-EC43F70DF04A}"/>
          </ac:spMkLst>
        </pc:spChg>
        <pc:spChg chg="mod">
          <ac:chgData name="Bianca Toftebjerg" userId="478451a3-6cc4-4aa2-a87b-bd1161d88d8d" providerId="ADAL" clId="{1DBEA4ED-DD18-4113-854F-E7BB230F9006}" dt="2019-12-04T10:37:37.532" v="5596" actId="20577"/>
          <ac:spMkLst>
            <pc:docMk/>
            <pc:sldMk cId="0" sldId="497"/>
            <ac:spMk id="49" creationId="{EFAA0C2F-6028-4161-B0C6-21F0633DA2CA}"/>
          </ac:spMkLst>
        </pc:spChg>
        <pc:grpChg chg="add del">
          <ac:chgData name="Bianca Toftebjerg" userId="478451a3-6cc4-4aa2-a87b-bd1161d88d8d" providerId="ADAL" clId="{1DBEA4ED-DD18-4113-854F-E7BB230F9006}" dt="2019-12-04T10:37:29.204" v="5565" actId="478"/>
          <ac:grpSpMkLst>
            <pc:docMk/>
            <pc:sldMk cId="0" sldId="497"/>
            <ac:grpSpMk id="33" creationId="{8D6C17EC-CFBB-432A-9C83-3FA8862CB5FC}"/>
          </ac:grpSpMkLst>
        </pc:grpChg>
        <pc:grpChg chg="add">
          <ac:chgData name="Bianca Toftebjerg" userId="478451a3-6cc4-4aa2-a87b-bd1161d88d8d" providerId="ADAL" clId="{1DBEA4ED-DD18-4113-854F-E7BB230F9006}" dt="2019-12-04T10:37:29.834" v="5566"/>
          <ac:grpSpMkLst>
            <pc:docMk/>
            <pc:sldMk cId="0" sldId="497"/>
            <ac:grpSpMk id="38" creationId="{71E6756E-C7BD-45AB-AF72-EAD5ADCC015E}"/>
          </ac:grpSpMkLst>
        </pc:grpChg>
        <pc:picChg chg="mod">
          <ac:chgData name="Bianca Toftebjerg" userId="478451a3-6cc4-4aa2-a87b-bd1161d88d8d" providerId="ADAL" clId="{1DBEA4ED-DD18-4113-854F-E7BB230F9006}" dt="2019-12-04T10:38:04.572" v="5629" actId="12789"/>
          <ac:picMkLst>
            <pc:docMk/>
            <pc:sldMk cId="0" sldId="497"/>
            <ac:picMk id="78859" creationId="{6F0260B7-19F4-47B6-AEF3-0A0DDC41FA68}"/>
          </ac:picMkLst>
        </pc:picChg>
        <pc:cxnChg chg="del">
          <ac:chgData name="Bianca Toftebjerg" userId="478451a3-6cc4-4aa2-a87b-bd1161d88d8d" providerId="ADAL" clId="{1DBEA4ED-DD18-4113-854F-E7BB230F9006}" dt="2019-12-04T10:37:21.945" v="5563" actId="478"/>
          <ac:cxnSpMkLst>
            <pc:docMk/>
            <pc:sldMk cId="0" sldId="497"/>
            <ac:cxnSpMk id="48" creationId="{1A9FCF01-05EE-411C-878E-95BF34CE09FE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38:28.056" v="5660" actId="1036"/>
        <pc:sldMkLst>
          <pc:docMk/>
          <pc:sldMk cId="0" sldId="498"/>
        </pc:sldMkLst>
        <pc:spChg chg="mod">
          <ac:chgData name="Bianca Toftebjerg" userId="478451a3-6cc4-4aa2-a87b-bd1161d88d8d" providerId="ADAL" clId="{1DBEA4ED-DD18-4113-854F-E7BB230F9006}" dt="2019-12-04T10:37:53.318" v="5627" actId="20577"/>
          <ac:spMkLst>
            <pc:docMk/>
            <pc:sldMk cId="0" sldId="498"/>
            <ac:spMk id="35" creationId="{E35D5EC0-FAC5-4718-935D-DD3AB581D97B}"/>
          </ac:spMkLst>
        </pc:spChg>
        <pc:spChg chg="del mod">
          <ac:chgData name="Bianca Toftebjerg" userId="478451a3-6cc4-4aa2-a87b-bd1161d88d8d" providerId="ADAL" clId="{1DBEA4ED-DD18-4113-854F-E7BB230F9006}" dt="2019-12-04T10:37:45.302" v="5597" actId="478"/>
          <ac:spMkLst>
            <pc:docMk/>
            <pc:sldMk cId="0" sldId="498"/>
            <ac:spMk id="46" creationId="{0FDB1567-8BFD-4A3A-9EDE-EC43F70DF04A}"/>
          </ac:spMkLst>
        </pc:spChg>
        <pc:grpChg chg="add">
          <ac:chgData name="Bianca Toftebjerg" userId="478451a3-6cc4-4aa2-a87b-bd1161d88d8d" providerId="ADAL" clId="{1DBEA4ED-DD18-4113-854F-E7BB230F9006}" dt="2019-12-04T10:37:45.693" v="5598"/>
          <ac:grpSpMkLst>
            <pc:docMk/>
            <pc:sldMk cId="0" sldId="498"/>
            <ac:grpSpMk id="33" creationId="{9B6B6A52-82B8-45D9-AB59-C5867D95737D}"/>
          </ac:grpSpMkLst>
        </pc:grpChg>
        <pc:picChg chg="mod">
          <ac:chgData name="Bianca Toftebjerg" userId="478451a3-6cc4-4aa2-a87b-bd1161d88d8d" providerId="ADAL" clId="{1DBEA4ED-DD18-4113-854F-E7BB230F9006}" dt="2019-12-04T10:38:28.056" v="5660" actId="1036"/>
          <ac:picMkLst>
            <pc:docMk/>
            <pc:sldMk cId="0" sldId="498"/>
            <ac:picMk id="79883" creationId="{4EDDE516-036B-4ADC-945F-6BE63BE3E785}"/>
          </ac:picMkLst>
        </pc:picChg>
        <pc:cxnChg chg="del">
          <ac:chgData name="Bianca Toftebjerg" userId="478451a3-6cc4-4aa2-a87b-bd1161d88d8d" providerId="ADAL" clId="{1DBEA4ED-DD18-4113-854F-E7BB230F9006}" dt="2019-12-04T10:37:45.302" v="5597" actId="478"/>
          <ac:cxnSpMkLst>
            <pc:docMk/>
            <pc:sldMk cId="0" sldId="498"/>
            <ac:cxnSpMk id="48" creationId="{1A9FCF01-05EE-411C-878E-95BF34CE09FE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38:50.804" v="5667" actId="12788"/>
        <pc:sldMkLst>
          <pc:docMk/>
          <pc:sldMk cId="0" sldId="499"/>
        </pc:sldMkLst>
        <pc:spChg chg="mod">
          <ac:chgData name="Bianca Toftebjerg" userId="478451a3-6cc4-4aa2-a87b-bd1161d88d8d" providerId="ADAL" clId="{1DBEA4ED-DD18-4113-854F-E7BB230F9006}" dt="2019-12-04T10:38:43.247" v="5665" actId="20577"/>
          <ac:spMkLst>
            <pc:docMk/>
            <pc:sldMk cId="0" sldId="499"/>
            <ac:spMk id="34" creationId="{034513ED-7376-4971-B40F-D988402AEB42}"/>
          </ac:spMkLst>
        </pc:spChg>
        <pc:spChg chg="mod">
          <ac:chgData name="Bianca Toftebjerg" userId="478451a3-6cc4-4aa2-a87b-bd1161d88d8d" providerId="ADAL" clId="{1DBEA4ED-DD18-4113-854F-E7BB230F9006}" dt="2019-12-03T09:47:35.510" v="2102" actId="14100"/>
          <ac:spMkLst>
            <pc:docMk/>
            <pc:sldMk cId="0" sldId="499"/>
            <ac:spMk id="46" creationId="{0FDB1567-8BFD-4A3A-9EDE-EC43F70DF04A}"/>
          </ac:spMkLst>
        </pc:spChg>
        <pc:grpChg chg="del mod">
          <ac:chgData name="Bianca Toftebjerg" userId="478451a3-6cc4-4aa2-a87b-bd1161d88d8d" providerId="ADAL" clId="{1DBEA4ED-DD18-4113-854F-E7BB230F9006}" dt="2019-12-04T10:38:39.806" v="5661" actId="478"/>
          <ac:grpSpMkLst>
            <pc:docMk/>
            <pc:sldMk cId="0" sldId="499"/>
            <ac:grpSpMk id="2" creationId="{177D22C6-B208-46C4-B332-1C9DF6889465}"/>
          </ac:grpSpMkLst>
        </pc:grpChg>
        <pc:grpChg chg="add">
          <ac:chgData name="Bianca Toftebjerg" userId="478451a3-6cc4-4aa2-a87b-bd1161d88d8d" providerId="ADAL" clId="{1DBEA4ED-DD18-4113-854F-E7BB230F9006}" dt="2019-12-04T10:38:40.104" v="5662"/>
          <ac:grpSpMkLst>
            <pc:docMk/>
            <pc:sldMk cId="0" sldId="499"/>
            <ac:grpSpMk id="33" creationId="{06A2D96C-F5BA-44C1-919A-10B4A8A2EEE8}"/>
          </ac:grpSpMkLst>
        </pc:grpChg>
        <pc:picChg chg="mod">
          <ac:chgData name="Bianca Toftebjerg" userId="478451a3-6cc4-4aa2-a87b-bd1161d88d8d" providerId="ADAL" clId="{1DBEA4ED-DD18-4113-854F-E7BB230F9006}" dt="2019-12-04T10:38:48.386" v="5666" actId="12788"/>
          <ac:picMkLst>
            <pc:docMk/>
            <pc:sldMk cId="0" sldId="499"/>
            <ac:picMk id="80904" creationId="{C2F25A71-8004-4515-AFC3-849F0BD9CB88}"/>
          </ac:picMkLst>
        </pc:picChg>
        <pc:picChg chg="mod">
          <ac:chgData name="Bianca Toftebjerg" userId="478451a3-6cc4-4aa2-a87b-bd1161d88d8d" providerId="ADAL" clId="{1DBEA4ED-DD18-4113-854F-E7BB230F9006}" dt="2019-12-04T10:38:50.804" v="5667" actId="12788"/>
          <ac:picMkLst>
            <pc:docMk/>
            <pc:sldMk cId="0" sldId="499"/>
            <ac:picMk id="80905" creationId="{5B237A2F-9E26-412E-845B-583E9B84CDBB}"/>
          </ac:picMkLst>
        </pc:picChg>
      </pc:sldChg>
      <pc:sldChg chg="addSp delSp modSp modAnim">
        <pc:chgData name="Bianca Toftebjerg" userId="478451a3-6cc4-4aa2-a87b-bd1161d88d8d" providerId="ADAL" clId="{1DBEA4ED-DD18-4113-854F-E7BB230F9006}" dt="2019-12-04T10:40:10.399" v="5749" actId="478"/>
        <pc:sldMkLst>
          <pc:docMk/>
          <pc:sldMk cId="0" sldId="500"/>
        </pc:sldMkLst>
        <pc:spChg chg="mod">
          <ac:chgData name="Bianca Toftebjerg" userId="478451a3-6cc4-4aa2-a87b-bd1161d88d8d" providerId="ADAL" clId="{1DBEA4ED-DD18-4113-854F-E7BB230F9006}" dt="2019-12-04T10:39:16.205" v="5684" actId="20577"/>
          <ac:spMkLst>
            <pc:docMk/>
            <pc:sldMk cId="0" sldId="500"/>
            <ac:spMk id="12" creationId="{236A5399-C3A6-4E28-9347-D8CC4DC22F62}"/>
          </ac:spMkLst>
        </pc:spChg>
        <pc:spChg chg="mod">
          <ac:chgData name="Bianca Toftebjerg" userId="478451a3-6cc4-4aa2-a87b-bd1161d88d8d" providerId="ADAL" clId="{1DBEA4ED-DD18-4113-854F-E7BB230F9006}" dt="2019-12-04T10:40:05.085" v="5748" actId="20577"/>
          <ac:spMkLst>
            <pc:docMk/>
            <pc:sldMk cId="0" sldId="500"/>
            <ac:spMk id="14" creationId="{B8C0ABED-726F-4CBE-B078-4BD1B1B7B2E5}"/>
          </ac:spMkLst>
        </pc:spChg>
        <pc:spChg chg="mod">
          <ac:chgData name="Bianca Toftebjerg" userId="478451a3-6cc4-4aa2-a87b-bd1161d88d8d" providerId="ADAL" clId="{1DBEA4ED-DD18-4113-854F-E7BB230F9006}" dt="2019-12-03T09:48:00.815" v="2109" actId="403"/>
          <ac:spMkLst>
            <pc:docMk/>
            <pc:sldMk cId="0" sldId="500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3T09:47:45.432" v="2104" actId="403"/>
          <ac:spMkLst>
            <pc:docMk/>
            <pc:sldMk cId="0" sldId="500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9:47:51.255" v="2107" actId="403"/>
          <ac:spMkLst>
            <pc:docMk/>
            <pc:sldMk cId="0" sldId="500"/>
            <ac:spMk id="85001" creationId="{67608840-8C4D-4E48-AD5A-6256EB29FB17}"/>
          </ac:spMkLst>
        </pc:spChg>
        <pc:grpChg chg="del mod">
          <ac:chgData name="Bianca Toftebjerg" userId="478451a3-6cc4-4aa2-a87b-bd1161d88d8d" providerId="ADAL" clId="{1DBEA4ED-DD18-4113-854F-E7BB230F9006}" dt="2019-12-04T10:40:10.399" v="5749" actId="478"/>
          <ac:grpSpMkLst>
            <pc:docMk/>
            <pc:sldMk cId="0" sldId="500"/>
            <ac:grpSpMk id="2" creationId="{AE6F18E3-4D61-4C49-99A9-289A4E42469D}"/>
          </ac:grpSpMkLst>
        </pc:grpChg>
        <pc:grpChg chg="mod">
          <ac:chgData name="Bianca Toftebjerg" userId="478451a3-6cc4-4aa2-a87b-bd1161d88d8d" providerId="ADAL" clId="{1DBEA4ED-DD18-4113-854F-E7BB230F9006}" dt="2019-12-04T10:39:06.753" v="5669" actId="12788"/>
          <ac:grpSpMkLst>
            <pc:docMk/>
            <pc:sldMk cId="0" sldId="500"/>
            <ac:grpSpMk id="3" creationId="{254E1828-5140-4E09-A7E9-3F4C880B8C7D}"/>
          </ac:grpSpMkLst>
        </pc:grpChg>
        <pc:grpChg chg="add">
          <ac:chgData name="Bianca Toftebjerg" userId="478451a3-6cc4-4aa2-a87b-bd1161d88d8d" providerId="ADAL" clId="{1DBEA4ED-DD18-4113-854F-E7BB230F9006}" dt="2019-12-04T10:39:12.761" v="5671"/>
          <ac:grpSpMkLst>
            <pc:docMk/>
            <pc:sldMk cId="0" sldId="500"/>
            <ac:grpSpMk id="11" creationId="{1B8A3978-70D3-4C71-8071-73C2784B3DEF}"/>
          </ac:grpSpMkLst>
        </pc:grpChg>
      </pc:sldChg>
      <pc:sldChg chg="addSp delSp modSp modAnim">
        <pc:chgData name="Bianca Toftebjerg" userId="478451a3-6cc4-4aa2-a87b-bd1161d88d8d" providerId="ADAL" clId="{1DBEA4ED-DD18-4113-854F-E7BB230F9006}" dt="2019-12-04T11:49:18.649" v="6030" actId="12788"/>
        <pc:sldMkLst>
          <pc:docMk/>
          <pc:sldMk cId="0" sldId="501"/>
        </pc:sldMkLst>
        <pc:spChg chg="mod">
          <ac:chgData name="Bianca Toftebjerg" userId="478451a3-6cc4-4aa2-a87b-bd1161d88d8d" providerId="ADAL" clId="{1DBEA4ED-DD18-4113-854F-E7BB230F9006}" dt="2019-12-03T08:44:53.607" v="286" actId="20577"/>
          <ac:spMkLst>
            <pc:docMk/>
            <pc:sldMk cId="0" sldId="501"/>
            <ac:spMk id="36" creationId="{A74CC077-6933-45F2-A24E-F0591760F3CD}"/>
          </ac:spMkLst>
        </pc:spChg>
        <pc:spChg chg="mod">
          <ac:chgData name="Bianca Toftebjerg" userId="478451a3-6cc4-4aa2-a87b-bd1161d88d8d" providerId="ADAL" clId="{1DBEA4ED-DD18-4113-854F-E7BB230F9006}" dt="2019-12-03T08:45:01.200" v="309" actId="20577"/>
          <ac:spMkLst>
            <pc:docMk/>
            <pc:sldMk cId="0" sldId="501"/>
            <ac:spMk id="37" creationId="{6DF583F3-C35A-4F4F-8706-64E54E44D37F}"/>
          </ac:spMkLst>
        </pc:spChg>
        <pc:spChg chg="mod">
          <ac:chgData name="Bianca Toftebjerg" userId="478451a3-6cc4-4aa2-a87b-bd1161d88d8d" providerId="ADAL" clId="{1DBEA4ED-DD18-4113-854F-E7BB230F9006}" dt="2019-12-04T09:52:53.783" v="4110" actId="20577"/>
          <ac:spMkLst>
            <pc:docMk/>
            <pc:sldMk cId="0" sldId="501"/>
            <ac:spMk id="41" creationId="{D14F84D3-5C93-434E-9EFC-6C39748DF447}"/>
          </ac:spMkLst>
        </pc:spChg>
        <pc:spChg chg="mod">
          <ac:chgData name="Bianca Toftebjerg" userId="478451a3-6cc4-4aa2-a87b-bd1161d88d8d" providerId="ADAL" clId="{1DBEA4ED-DD18-4113-854F-E7BB230F9006}" dt="2019-12-04T09:53:00.684" v="4133" actId="20577"/>
          <ac:spMkLst>
            <pc:docMk/>
            <pc:sldMk cId="0" sldId="501"/>
            <ac:spMk id="42" creationId="{5CDD387F-90E0-45AE-BA4E-0600A193AA21}"/>
          </ac:spMkLst>
        </pc:spChg>
        <pc:spChg chg="mod">
          <ac:chgData name="Bianca Toftebjerg" userId="478451a3-6cc4-4aa2-a87b-bd1161d88d8d" providerId="ADAL" clId="{1DBEA4ED-DD18-4113-854F-E7BB230F9006}" dt="2019-12-04T09:54:25.090" v="4205" actId="20577"/>
          <ac:spMkLst>
            <pc:docMk/>
            <pc:sldMk cId="0" sldId="501"/>
            <ac:spMk id="47" creationId="{BBADF1F3-4FCA-4173-9DD0-DEB08EF34DB7}"/>
          </ac:spMkLst>
        </pc:spChg>
        <pc:spChg chg="mod">
          <ac:chgData name="Bianca Toftebjerg" userId="478451a3-6cc4-4aa2-a87b-bd1161d88d8d" providerId="ADAL" clId="{1DBEA4ED-DD18-4113-854F-E7BB230F9006}" dt="2019-12-04T09:54:17.100" v="4169" actId="20577"/>
          <ac:spMkLst>
            <pc:docMk/>
            <pc:sldMk cId="0" sldId="501"/>
            <ac:spMk id="48" creationId="{7FB96DD2-977C-496A-B41A-27137F6927DF}"/>
          </ac:spMkLst>
        </pc:spChg>
        <pc:spChg chg="mod">
          <ac:chgData name="Bianca Toftebjerg" userId="478451a3-6cc4-4aa2-a87b-bd1161d88d8d" providerId="ADAL" clId="{1DBEA4ED-DD18-4113-854F-E7BB230F9006}" dt="2019-12-04T09:53:11.805" v="4135" actId="12788"/>
          <ac:spMkLst>
            <pc:docMk/>
            <pc:sldMk cId="0" sldId="501"/>
            <ac:spMk id="51" creationId="{013FCCB2-08D2-44B8-9586-150CDA8D27F5}"/>
          </ac:spMkLst>
        </pc:spChg>
        <pc:spChg chg="mod">
          <ac:chgData name="Bianca Toftebjerg" userId="478451a3-6cc4-4aa2-a87b-bd1161d88d8d" providerId="ADAL" clId="{1DBEA4ED-DD18-4113-854F-E7BB230F9006}" dt="2019-12-04T09:54:54.791" v="4280" actId="20577"/>
          <ac:spMkLst>
            <pc:docMk/>
            <pc:sldMk cId="0" sldId="501"/>
            <ac:spMk id="54" creationId="{A1E47172-DEAD-4EDF-86AD-6FF0E39624F0}"/>
          </ac:spMkLst>
        </pc:spChg>
        <pc:spChg chg="mod">
          <ac:chgData name="Bianca Toftebjerg" userId="478451a3-6cc4-4aa2-a87b-bd1161d88d8d" providerId="ADAL" clId="{1DBEA4ED-DD18-4113-854F-E7BB230F9006}" dt="2019-12-04T09:54:42.493" v="4236" actId="20577"/>
          <ac:spMkLst>
            <pc:docMk/>
            <pc:sldMk cId="0" sldId="501"/>
            <ac:spMk id="55" creationId="{0A4B5D89-E3BD-4A0E-BE75-B4F71F5E8E85}"/>
          </ac:spMkLst>
        </pc:spChg>
        <pc:spChg chg="mod">
          <ac:chgData name="Bianca Toftebjerg" userId="478451a3-6cc4-4aa2-a87b-bd1161d88d8d" providerId="ADAL" clId="{1DBEA4ED-DD18-4113-854F-E7BB230F9006}" dt="2019-12-04T09:55:30.334" v="4378" actId="20577"/>
          <ac:spMkLst>
            <pc:docMk/>
            <pc:sldMk cId="0" sldId="501"/>
            <ac:spMk id="60" creationId="{7DB8CEFB-AAA9-42C6-ABD4-8912EFAD60B9}"/>
          </ac:spMkLst>
        </pc:spChg>
        <pc:spChg chg="mod">
          <ac:chgData name="Bianca Toftebjerg" userId="478451a3-6cc4-4aa2-a87b-bd1161d88d8d" providerId="ADAL" clId="{1DBEA4ED-DD18-4113-854F-E7BB230F9006}" dt="2019-12-04T09:55:36.597" v="4379" actId="14100"/>
          <ac:spMkLst>
            <pc:docMk/>
            <pc:sldMk cId="0" sldId="501"/>
            <ac:spMk id="61" creationId="{8BDDE9A4-F90E-475B-BE54-B03EC34D5F46}"/>
          </ac:spMkLst>
        </pc:spChg>
        <pc:spChg chg="mod">
          <ac:chgData name="Bianca Toftebjerg" userId="478451a3-6cc4-4aa2-a87b-bd1161d88d8d" providerId="ADAL" clId="{1DBEA4ED-DD18-4113-854F-E7BB230F9006}" dt="2019-12-04T09:56:07.369" v="4414" actId="20577"/>
          <ac:spMkLst>
            <pc:docMk/>
            <pc:sldMk cId="0" sldId="501"/>
            <ac:spMk id="62" creationId="{1B9B0392-D2A2-4C6B-AEEE-25D294898704}"/>
          </ac:spMkLst>
        </pc:spChg>
        <pc:spChg chg="mod">
          <ac:chgData name="Bianca Toftebjerg" userId="478451a3-6cc4-4aa2-a87b-bd1161d88d8d" providerId="ADAL" clId="{1DBEA4ED-DD18-4113-854F-E7BB230F9006}" dt="2019-12-04T09:53:56.246" v="4158" actId="1037"/>
          <ac:spMkLst>
            <pc:docMk/>
            <pc:sldMk cId="0" sldId="501"/>
            <ac:spMk id="64" creationId="{20FA12C5-983A-4DE8-9A35-EC660596581F}"/>
          </ac:spMkLst>
        </pc:spChg>
        <pc:spChg chg="mod">
          <ac:chgData name="Bianca Toftebjerg" userId="478451a3-6cc4-4aa2-a87b-bd1161d88d8d" providerId="ADAL" clId="{1DBEA4ED-DD18-4113-854F-E7BB230F9006}" dt="2019-12-04T09:55:52.168" v="4383" actId="20577"/>
          <ac:spMkLst>
            <pc:docMk/>
            <pc:sldMk cId="0" sldId="501"/>
            <ac:spMk id="47126" creationId="{00B4D6F6-161B-4EB8-A71B-8C2FCEEC4AF8}"/>
          </ac:spMkLst>
        </pc:spChg>
        <pc:grpChg chg="add 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2" creationId="{A97E48CB-4B78-4E6A-A34D-BAA0DC3E29DD}"/>
          </ac:grpSpMkLst>
        </pc:grpChg>
        <pc:grpChg chg="del mod">
          <ac:chgData name="Bianca Toftebjerg" userId="478451a3-6cc4-4aa2-a87b-bd1161d88d8d" providerId="ADAL" clId="{1DBEA4ED-DD18-4113-854F-E7BB230F9006}" dt="2019-12-03T08:45:03.819" v="310" actId="478"/>
          <ac:grpSpMkLst>
            <pc:docMk/>
            <pc:sldMk cId="0" sldId="501"/>
            <ac:grpSpMk id="4" creationId="{479C22CE-3267-49E2-B235-98BAA087DA22}"/>
          </ac:grpSpMkLst>
        </pc:grpChg>
        <pc:grpChg chg="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6" creationId="{652A0A77-60D7-44AA-AAD7-F434688A94F5}"/>
          </ac:grpSpMkLst>
        </pc:grpChg>
        <pc:grpChg chg="del mod">
          <ac:chgData name="Bianca Toftebjerg" userId="478451a3-6cc4-4aa2-a87b-bd1161d88d8d" providerId="ADAL" clId="{1DBEA4ED-DD18-4113-854F-E7BB230F9006}" dt="2019-12-04T09:56:17.386" v="4416" actId="478"/>
          <ac:grpSpMkLst>
            <pc:docMk/>
            <pc:sldMk cId="0" sldId="501"/>
            <ac:grpSpMk id="7" creationId="{CF8112F2-0EE1-49FD-B931-A681E50F421D}"/>
          </ac:grpSpMkLst>
        </pc:grpChg>
        <pc:grpChg chg="del mod">
          <ac:chgData name="Bianca Toftebjerg" userId="478451a3-6cc4-4aa2-a87b-bd1161d88d8d" providerId="ADAL" clId="{1DBEA4ED-DD18-4113-854F-E7BB230F9006}" dt="2019-12-04T09:54:59.265" v="4282" actId="478"/>
          <ac:grpSpMkLst>
            <pc:docMk/>
            <pc:sldMk cId="0" sldId="501"/>
            <ac:grpSpMk id="9" creationId="{96D62D5F-E50A-432D-8491-140F6F35AA00}"/>
          </ac:grpSpMkLst>
        </pc:grpChg>
        <pc:grpChg chg="del">
          <ac:chgData name="Bianca Toftebjerg" userId="478451a3-6cc4-4aa2-a87b-bd1161d88d8d" providerId="ADAL" clId="{1DBEA4ED-DD18-4113-854F-E7BB230F9006}" dt="2019-12-04T09:55:43.197" v="4380" actId="478"/>
          <ac:grpSpMkLst>
            <pc:docMk/>
            <pc:sldMk cId="0" sldId="501"/>
            <ac:grpSpMk id="11" creationId="{79F64D3B-9796-4C4C-9480-7B266CCFF247}"/>
          </ac:grpSpMkLst>
        </pc:grpChg>
        <pc:grpChg chg="del mod">
          <ac:chgData name="Bianca Toftebjerg" userId="478451a3-6cc4-4aa2-a87b-bd1161d88d8d" providerId="ADAL" clId="{1DBEA4ED-DD18-4113-854F-E7BB230F9006}" dt="2019-12-04T09:56:12.331" v="4415" actId="478"/>
          <ac:grpSpMkLst>
            <pc:docMk/>
            <pc:sldMk cId="0" sldId="501"/>
            <ac:grpSpMk id="12" creationId="{9CD51482-EB8E-4FEA-AEEA-D261D66EC036}"/>
          </ac:grpSpMkLst>
        </pc:grpChg>
        <pc:grpChg chg="add del mod">
          <ac:chgData name="Bianca Toftebjerg" userId="478451a3-6cc4-4aa2-a87b-bd1161d88d8d" providerId="ADAL" clId="{1DBEA4ED-DD18-4113-854F-E7BB230F9006}" dt="2019-12-04T09:53:04.479" v="4134" actId="478"/>
          <ac:grpSpMkLst>
            <pc:docMk/>
            <pc:sldMk cId="0" sldId="501"/>
            <ac:grpSpMk id="35" creationId="{0F89D743-04E1-4FA5-8D1E-BD430754048B}"/>
          </ac:grpSpMkLst>
        </pc:grpChg>
        <pc:grpChg chg="add mod">
          <ac:chgData name="Bianca Toftebjerg" userId="478451a3-6cc4-4aa2-a87b-bd1161d88d8d" providerId="ADAL" clId="{1DBEA4ED-DD18-4113-854F-E7BB230F9006}" dt="2019-12-04T11:49:18.649" v="6030" actId="12788"/>
          <ac:grpSpMkLst>
            <pc:docMk/>
            <pc:sldMk cId="0" sldId="501"/>
            <ac:grpSpMk id="39" creationId="{5103CC1A-4E37-4181-AAB4-8DD2679664F0}"/>
          </ac:grpSpMkLst>
        </pc:grpChg>
        <pc:grpChg chg="add 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44" creationId="{44B19125-513E-4AD8-B0AF-F6535CBA6A50}"/>
          </ac:grpSpMkLst>
        </pc:grpChg>
        <pc:grpChg chg="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45" creationId="{C5835CA0-9FF2-4B02-BD39-327EE3D6D8E9}"/>
          </ac:grpSpMkLst>
        </pc:grpChg>
        <pc:grpChg chg="add 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49" creationId="{2E89F8AF-5D8F-4EE5-AD1E-BA7CFDF2EB6B}"/>
          </ac:grpSpMkLst>
        </pc:grpChg>
        <pc:grpChg chg="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50" creationId="{9BA2BA0E-0D01-4FC6-BF83-58E2536094F8}"/>
          </ac:grpSpMkLst>
        </pc:grpChg>
        <pc:grpChg chg="add 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57" creationId="{3860A971-78C9-408B-91A5-0CF8137D8812}"/>
          </ac:grpSpMkLst>
        </pc:grpChg>
        <pc:grpChg chg="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58" creationId="{22A47BDC-C505-484E-AF33-E92646BE76A0}"/>
          </ac:grpSpMkLst>
        </pc:grpChg>
        <pc:grpChg chg="add 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68" creationId="{B800AE48-51A2-44B4-BBE3-81930E529269}"/>
          </ac:grpSpMkLst>
        </pc:grpChg>
        <pc:grpChg chg="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69" creationId="{255078D2-6D36-496D-92F5-F45CA7434AB9}"/>
          </ac:grpSpMkLst>
        </pc:grpChg>
        <pc:grpChg chg="mod">
          <ac:chgData name="Bianca Toftebjerg" userId="478451a3-6cc4-4aa2-a87b-bd1161d88d8d" providerId="ADAL" clId="{1DBEA4ED-DD18-4113-854F-E7BB230F9006}" dt="2019-12-04T09:54:28.766" v="4206" actId="1076"/>
          <ac:grpSpMkLst>
            <pc:docMk/>
            <pc:sldMk cId="0" sldId="501"/>
            <ac:grpSpMk id="47116" creationId="{D4134745-8F05-4D8B-A952-00AE0879D269}"/>
          </ac:grpSpMkLst>
        </pc:grpChg>
        <pc:grpChg chg="mod">
          <ac:chgData name="Bianca Toftebjerg" userId="478451a3-6cc4-4aa2-a87b-bd1161d88d8d" providerId="ADAL" clId="{1DBEA4ED-DD18-4113-854F-E7BB230F9006}" dt="2019-12-04T09:59:11.291" v="4433" actId="14100"/>
          <ac:grpSpMkLst>
            <pc:docMk/>
            <pc:sldMk cId="0" sldId="501"/>
            <ac:grpSpMk id="47124" creationId="{8375FDE7-33BF-40A0-8F28-2BC0FC011551}"/>
          </ac:grpSpMkLst>
        </pc:grpChg>
        <pc:grpChg chg="mod">
          <ac:chgData name="Bianca Toftebjerg" userId="478451a3-6cc4-4aa2-a87b-bd1161d88d8d" providerId="ADAL" clId="{1DBEA4ED-DD18-4113-854F-E7BB230F9006}" dt="2019-12-04T09:54:05.087" v="4160" actId="1076"/>
          <ac:grpSpMkLst>
            <pc:docMk/>
            <pc:sldMk cId="0" sldId="501"/>
            <ac:grpSpMk id="47128" creationId="{37900CBF-F1D1-4EEC-A88C-87DA019082E2}"/>
          </ac:grpSpMkLst>
        </pc:grpChg>
        <pc:grpChg chg="mod">
          <ac:chgData name="Bianca Toftebjerg" userId="478451a3-6cc4-4aa2-a87b-bd1161d88d8d" providerId="ADAL" clId="{1DBEA4ED-DD18-4113-854F-E7BB230F9006}" dt="2019-12-04T09:54:57.960" v="4281" actId="1076"/>
          <ac:grpSpMkLst>
            <pc:docMk/>
            <pc:sldMk cId="0" sldId="501"/>
            <ac:grpSpMk id="47132" creationId="{0520B086-57AE-479A-9327-A9D85A15C7A0}"/>
          </ac:grpSpMkLst>
        </pc:grpChg>
        <pc:cxnChg chg="mod">
          <ac:chgData name="Bianca Toftebjerg" userId="478451a3-6cc4-4aa2-a87b-bd1161d88d8d" providerId="ADAL" clId="{1DBEA4ED-DD18-4113-854F-E7BB230F9006}" dt="2019-12-04T11:49:18.649" v="6030" actId="12788"/>
          <ac:cxnSpMkLst>
            <pc:docMk/>
            <pc:sldMk cId="0" sldId="501"/>
            <ac:cxnSpMk id="43" creationId="{CF386539-C8AC-4687-80CB-BB4AC266332A}"/>
          </ac:cxnSpMkLst>
        </pc:cxnChg>
        <pc:cxnChg chg="mod">
          <ac:chgData name="Bianca Toftebjerg" userId="478451a3-6cc4-4aa2-a87b-bd1161d88d8d" providerId="ADAL" clId="{1DBEA4ED-DD18-4113-854F-E7BB230F9006}" dt="2019-12-04T09:53:14.898" v="4136" actId="12788"/>
          <ac:cxnSpMkLst>
            <pc:docMk/>
            <pc:sldMk cId="0" sldId="501"/>
            <ac:cxnSpMk id="53" creationId="{96EECCE2-0BEA-4642-B3C4-B31A90270695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1:49:23.835" v="6031" actId="12788"/>
        <pc:sldMkLst>
          <pc:docMk/>
          <pc:sldMk cId="0" sldId="502"/>
        </pc:sldMkLst>
        <pc:spChg chg="add mod">
          <ac:chgData name="Bianca Toftebjerg" userId="478451a3-6cc4-4aa2-a87b-bd1161d88d8d" providerId="ADAL" clId="{1DBEA4ED-DD18-4113-854F-E7BB230F9006}" dt="2019-12-03T08:48:50.714" v="439" actId="164"/>
          <ac:spMkLst>
            <pc:docMk/>
            <pc:sldMk cId="0" sldId="502"/>
            <ac:spMk id="2" creationId="{514F25A0-C930-4C51-937D-A51B6364CCC6}"/>
          </ac:spMkLst>
        </pc:spChg>
        <pc:spChg chg="add mod">
          <ac:chgData name="Bianca Toftebjerg" userId="478451a3-6cc4-4aa2-a87b-bd1161d88d8d" providerId="ADAL" clId="{1DBEA4ED-DD18-4113-854F-E7BB230F9006}" dt="2019-12-03T08:48:50.714" v="439" actId="164"/>
          <ac:spMkLst>
            <pc:docMk/>
            <pc:sldMk cId="0" sldId="502"/>
            <ac:spMk id="4" creationId="{29C83FE8-7B40-4A93-9C86-5441B5059497}"/>
          </ac:spMkLst>
        </pc:spChg>
        <pc:spChg chg="mod">
          <ac:chgData name="Bianca Toftebjerg" userId="478451a3-6cc4-4aa2-a87b-bd1161d88d8d" providerId="ADAL" clId="{1DBEA4ED-DD18-4113-854F-E7BB230F9006}" dt="2019-12-03T08:46:33.464" v="379" actId="1076"/>
          <ac:spMkLst>
            <pc:docMk/>
            <pc:sldMk cId="0" sldId="502"/>
            <ac:spMk id="10" creationId="{BA08C67C-09E4-4F9F-BCC9-521364B43B9A}"/>
          </ac:spMkLst>
        </pc:spChg>
        <pc:spChg chg="mod">
          <ac:chgData name="Bianca Toftebjerg" userId="478451a3-6cc4-4aa2-a87b-bd1161d88d8d" providerId="ADAL" clId="{1DBEA4ED-DD18-4113-854F-E7BB230F9006}" dt="2019-12-03T08:45:57.301" v="370" actId="2711"/>
          <ac:spMkLst>
            <pc:docMk/>
            <pc:sldMk cId="0" sldId="502"/>
            <ac:spMk id="18" creationId="{11F40874-6E25-4EB3-9FD5-5DAE9FF36CE4}"/>
          </ac:spMkLst>
        </pc:spChg>
        <pc:spChg chg="mod">
          <ac:chgData name="Bianca Toftebjerg" userId="478451a3-6cc4-4aa2-a87b-bd1161d88d8d" providerId="ADAL" clId="{1DBEA4ED-DD18-4113-854F-E7BB230F9006}" dt="2019-12-03T08:46:01.713" v="371" actId="2711"/>
          <ac:spMkLst>
            <pc:docMk/>
            <pc:sldMk cId="0" sldId="502"/>
            <ac:spMk id="19" creationId="{240B8945-F4A5-4571-9306-E59919349C56}"/>
          </ac:spMkLst>
        </pc:spChg>
        <pc:spChg chg="mod">
          <ac:chgData name="Bianca Toftebjerg" userId="478451a3-6cc4-4aa2-a87b-bd1161d88d8d" providerId="ADAL" clId="{1DBEA4ED-DD18-4113-854F-E7BB230F9006}" dt="2019-12-03T08:49:14.010" v="446" actId="20577"/>
          <ac:spMkLst>
            <pc:docMk/>
            <pc:sldMk cId="0" sldId="502"/>
            <ac:spMk id="26" creationId="{14413C7E-8B6B-4A74-96AA-A0B6ED6667A9}"/>
          </ac:spMkLst>
        </pc:spChg>
        <pc:spChg chg="mod">
          <ac:chgData name="Bianca Toftebjerg" userId="478451a3-6cc4-4aa2-a87b-bd1161d88d8d" providerId="ADAL" clId="{1DBEA4ED-DD18-4113-854F-E7BB230F9006}" dt="2019-12-04T09:59:50.332" v="4469" actId="20577"/>
          <ac:spMkLst>
            <pc:docMk/>
            <pc:sldMk cId="0" sldId="502"/>
            <ac:spMk id="27" creationId="{DBFAF71B-1490-48E7-B1B1-6DCB0E85B451}"/>
          </ac:spMkLst>
        </pc:spChg>
        <pc:spChg chg="mod">
          <ac:chgData name="Bianca Toftebjerg" userId="478451a3-6cc4-4aa2-a87b-bd1161d88d8d" providerId="ADAL" clId="{1DBEA4ED-DD18-4113-854F-E7BB230F9006}" dt="2019-12-03T08:49:24.163" v="452" actId="20577"/>
          <ac:spMkLst>
            <pc:docMk/>
            <pc:sldMk cId="0" sldId="502"/>
            <ac:spMk id="29" creationId="{56FFD1C6-2C1C-4D73-9364-868AA8DC7BDF}"/>
          </ac:spMkLst>
        </pc:spChg>
        <pc:spChg chg="mod">
          <ac:chgData name="Bianca Toftebjerg" userId="478451a3-6cc4-4aa2-a87b-bd1161d88d8d" providerId="ADAL" clId="{1DBEA4ED-DD18-4113-854F-E7BB230F9006}" dt="2019-12-03T09:20:02.258" v="1858" actId="1076"/>
          <ac:spMkLst>
            <pc:docMk/>
            <pc:sldMk cId="0" sldId="502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3T08:50:13.416" v="477" actId="1035"/>
          <ac:spMkLst>
            <pc:docMk/>
            <pc:sldMk cId="0" sldId="502"/>
            <ac:spMk id="33" creationId="{16C537CC-B159-4E5C-BFCA-91C5B45C1954}"/>
          </ac:spMkLst>
        </pc:spChg>
        <pc:spChg chg="mod">
          <ac:chgData name="Bianca Toftebjerg" userId="478451a3-6cc4-4aa2-a87b-bd1161d88d8d" providerId="ADAL" clId="{1DBEA4ED-DD18-4113-854F-E7BB230F9006}" dt="2019-12-03T08:50:03.390" v="463" actId="20577"/>
          <ac:spMkLst>
            <pc:docMk/>
            <pc:sldMk cId="0" sldId="502"/>
            <ac:spMk id="36" creationId="{A93DF0E4-B101-4E5A-A2F1-D0378E8A53A7}"/>
          </ac:spMkLst>
        </pc:spChg>
        <pc:spChg chg="del">
          <ac:chgData name="Bianca Toftebjerg" userId="478451a3-6cc4-4aa2-a87b-bd1161d88d8d" providerId="ADAL" clId="{1DBEA4ED-DD18-4113-854F-E7BB230F9006}" dt="2019-12-03T08:48:57.898" v="440" actId="478"/>
          <ac:spMkLst>
            <pc:docMk/>
            <pc:sldMk cId="0" sldId="502"/>
            <ac:spMk id="38" creationId="{6F412CCC-7D5B-44C3-B83F-334F0A4EF66E}"/>
          </ac:spMkLst>
        </pc:spChg>
        <pc:spChg chg="del">
          <ac:chgData name="Bianca Toftebjerg" userId="478451a3-6cc4-4aa2-a87b-bd1161d88d8d" providerId="ADAL" clId="{1DBEA4ED-DD18-4113-854F-E7BB230F9006}" dt="2019-12-03T08:48:57.898" v="440" actId="478"/>
          <ac:spMkLst>
            <pc:docMk/>
            <pc:sldMk cId="0" sldId="502"/>
            <ac:spMk id="39" creationId="{E687344A-0D1C-4C63-8EB8-828714106F09}"/>
          </ac:spMkLst>
        </pc:spChg>
        <pc:spChg chg="del mod">
          <ac:chgData name="Bianca Toftebjerg" userId="478451a3-6cc4-4aa2-a87b-bd1161d88d8d" providerId="ADAL" clId="{1DBEA4ED-DD18-4113-854F-E7BB230F9006}" dt="2019-12-03T08:50:46.910" v="509" actId="478"/>
          <ac:spMkLst>
            <pc:docMk/>
            <pc:sldMk cId="0" sldId="502"/>
            <ac:spMk id="40" creationId="{6DD21091-0C24-4340-9739-F852E184FB06}"/>
          </ac:spMkLst>
        </pc:spChg>
        <pc:spChg chg="del mod">
          <ac:chgData name="Bianca Toftebjerg" userId="478451a3-6cc4-4aa2-a87b-bd1161d88d8d" providerId="ADAL" clId="{1DBEA4ED-DD18-4113-854F-E7BB230F9006}" dt="2019-12-03T08:48:57.898" v="440" actId="478"/>
          <ac:spMkLst>
            <pc:docMk/>
            <pc:sldMk cId="0" sldId="502"/>
            <ac:spMk id="41" creationId="{AA592629-7A77-491A-9F73-021388B7DBCC}"/>
          </ac:spMkLst>
        </pc:spChg>
        <pc:spChg chg="del mod">
          <ac:chgData name="Bianca Toftebjerg" userId="478451a3-6cc4-4aa2-a87b-bd1161d88d8d" providerId="ADAL" clId="{1DBEA4ED-DD18-4113-854F-E7BB230F9006}" dt="2019-12-03T08:45:42.480" v="368" actId="478"/>
          <ac:spMkLst>
            <pc:docMk/>
            <pc:sldMk cId="0" sldId="502"/>
            <ac:spMk id="43" creationId="{70084895-E32A-42A2-83AF-F49C160AB51B}"/>
          </ac:spMkLst>
        </pc:spChg>
        <pc:spChg chg="del mod">
          <ac:chgData name="Bianca Toftebjerg" userId="478451a3-6cc4-4aa2-a87b-bd1161d88d8d" providerId="ADAL" clId="{1DBEA4ED-DD18-4113-854F-E7BB230F9006}" dt="2019-12-03T08:45:42.480" v="368" actId="478"/>
          <ac:spMkLst>
            <pc:docMk/>
            <pc:sldMk cId="0" sldId="502"/>
            <ac:spMk id="44" creationId="{BBBB512D-1CF8-4059-BA47-0D3DBF0943AE}"/>
          </ac:spMkLst>
        </pc:spChg>
        <pc:spChg chg="mod">
          <ac:chgData name="Bianca Toftebjerg" userId="478451a3-6cc4-4aa2-a87b-bd1161d88d8d" providerId="ADAL" clId="{1DBEA4ED-DD18-4113-854F-E7BB230F9006}" dt="2019-12-03T08:50:44.764" v="508" actId="14100"/>
          <ac:spMkLst>
            <pc:docMk/>
            <pc:sldMk cId="0" sldId="502"/>
            <ac:spMk id="46" creationId="{6C269393-BA6E-4819-BC78-E205FA876B8D}"/>
          </ac:spMkLst>
        </pc:spChg>
        <pc:spChg chg="mod">
          <ac:chgData name="Bianca Toftebjerg" userId="478451a3-6cc4-4aa2-a87b-bd1161d88d8d" providerId="ADAL" clId="{1DBEA4ED-DD18-4113-854F-E7BB230F9006}" dt="2019-12-03T09:35:28.199" v="1860" actId="6549"/>
          <ac:spMkLst>
            <pc:docMk/>
            <pc:sldMk cId="0" sldId="502"/>
            <ac:spMk id="49" creationId="{AC01DB61-7B6E-49F6-9E69-7E79FC5EFCF9}"/>
          </ac:spMkLst>
        </pc:spChg>
        <pc:spChg chg="mod">
          <ac:chgData name="Bianca Toftebjerg" userId="478451a3-6cc4-4aa2-a87b-bd1161d88d8d" providerId="ADAL" clId="{1DBEA4ED-DD18-4113-854F-E7BB230F9006}" dt="2019-12-04T10:00:47.515" v="4476" actId="12788"/>
          <ac:spMkLst>
            <pc:docMk/>
            <pc:sldMk cId="0" sldId="502"/>
            <ac:spMk id="51" creationId="{013FCCB2-08D2-44B8-9586-150CDA8D27F5}"/>
          </ac:spMkLst>
        </pc:spChg>
        <pc:grpChg chg="del mod">
          <ac:chgData name="Bianca Toftebjerg" userId="478451a3-6cc4-4aa2-a87b-bd1161d88d8d" providerId="ADAL" clId="{1DBEA4ED-DD18-4113-854F-E7BB230F9006}" dt="2019-12-03T08:50:18.125" v="478" actId="478"/>
          <ac:grpSpMkLst>
            <pc:docMk/>
            <pc:sldMk cId="0" sldId="502"/>
            <ac:grpSpMk id="3" creationId="{7C7918CF-A495-4A86-8B1A-AB3F9F554CB2}"/>
          </ac:grpSpMkLst>
        </pc:grpChg>
        <pc:grpChg chg="add mod">
          <ac:chgData name="Bianca Toftebjerg" userId="478451a3-6cc4-4aa2-a87b-bd1161d88d8d" providerId="ADAL" clId="{1DBEA4ED-DD18-4113-854F-E7BB230F9006}" dt="2019-12-04T10:00:01.092" v="4471" actId="12788"/>
          <ac:grpSpMkLst>
            <pc:docMk/>
            <pc:sldMk cId="0" sldId="502"/>
            <ac:grpSpMk id="5" creationId="{3172AA24-4F26-4002-A7C5-CFAD319620FE}"/>
          </ac:grpSpMkLst>
        </pc:grpChg>
        <pc:grpChg chg="add mod">
          <ac:chgData name="Bianca Toftebjerg" userId="478451a3-6cc4-4aa2-a87b-bd1161d88d8d" providerId="ADAL" clId="{1DBEA4ED-DD18-4113-854F-E7BB230F9006}" dt="2019-12-04T10:00:01.092" v="4471" actId="12788"/>
          <ac:grpSpMkLst>
            <pc:docMk/>
            <pc:sldMk cId="0" sldId="502"/>
            <ac:grpSpMk id="6" creationId="{10FCF0D3-392E-4F9D-B931-61BBDD23B45A}"/>
          </ac:grpSpMkLst>
        </pc:grpChg>
        <pc:grpChg chg="add del mod">
          <ac:chgData name="Bianca Toftebjerg" userId="478451a3-6cc4-4aa2-a87b-bd1161d88d8d" providerId="ADAL" clId="{1DBEA4ED-DD18-4113-854F-E7BB230F9006}" dt="2019-12-04T09:59:55.059" v="4470" actId="478"/>
          <ac:grpSpMkLst>
            <pc:docMk/>
            <pc:sldMk cId="0" sldId="502"/>
            <ac:grpSpMk id="17" creationId="{8F8C70EF-75F3-48DD-BAE1-EF704853985E}"/>
          </ac:grpSpMkLst>
        </pc:grpChg>
        <pc:grpChg chg="add del mod">
          <ac:chgData name="Bianca Toftebjerg" userId="478451a3-6cc4-4aa2-a87b-bd1161d88d8d" providerId="ADAL" clId="{1DBEA4ED-DD18-4113-854F-E7BB230F9006}" dt="2019-12-03T08:50:20.356" v="479" actId="478"/>
          <ac:grpSpMkLst>
            <pc:docMk/>
            <pc:sldMk cId="0" sldId="502"/>
            <ac:grpSpMk id="24" creationId="{F763F884-A459-4DE6-9447-1BBCD0A412D2}"/>
          </ac:grpSpMkLst>
        </pc:grpChg>
        <pc:grpChg chg="add mod">
          <ac:chgData name="Bianca Toftebjerg" userId="478451a3-6cc4-4aa2-a87b-bd1161d88d8d" providerId="ADAL" clId="{1DBEA4ED-DD18-4113-854F-E7BB230F9006}" dt="2019-12-04T11:49:23.835" v="6031" actId="12788"/>
          <ac:grpSpMkLst>
            <pc:docMk/>
            <pc:sldMk cId="0" sldId="502"/>
            <ac:grpSpMk id="25" creationId="{45795BA8-99FE-4AC8-A78F-3EE3F6F47266}"/>
          </ac:grpSpMkLst>
        </pc:grpChg>
        <pc:grpChg chg="add del mod">
          <ac:chgData name="Bianca Toftebjerg" userId="478451a3-6cc4-4aa2-a87b-bd1161d88d8d" providerId="ADAL" clId="{1DBEA4ED-DD18-4113-854F-E7BB230F9006}" dt="2019-12-03T08:50:50.816" v="510" actId="478"/>
          <ac:grpSpMkLst>
            <pc:docMk/>
            <pc:sldMk cId="0" sldId="502"/>
            <ac:grpSpMk id="27" creationId="{FC3D2BB8-62B3-44AF-B5C6-370F5DB76FD3}"/>
          </ac:grpSpMkLst>
        </pc:grpChg>
        <pc:grpChg chg="add mod">
          <ac:chgData name="Bianca Toftebjerg" userId="478451a3-6cc4-4aa2-a87b-bd1161d88d8d" providerId="ADAL" clId="{1DBEA4ED-DD18-4113-854F-E7BB230F9006}" dt="2019-12-04T10:00:11.143" v="4473" actId="1076"/>
          <ac:grpSpMkLst>
            <pc:docMk/>
            <pc:sldMk cId="0" sldId="502"/>
            <ac:grpSpMk id="32" creationId="{2A1DF6B6-D6C6-457E-BAC6-B5132CC3FBC9}"/>
          </ac:grpSpMkLst>
        </pc:grpChg>
        <pc:grpChg chg="mod">
          <ac:chgData name="Bianca Toftebjerg" userId="478451a3-6cc4-4aa2-a87b-bd1161d88d8d" providerId="ADAL" clId="{1DBEA4ED-DD18-4113-854F-E7BB230F9006}" dt="2019-12-04T10:00:05.540" v="4472" actId="12788"/>
          <ac:grpSpMkLst>
            <pc:docMk/>
            <pc:sldMk cId="0" sldId="502"/>
            <ac:grpSpMk id="34" creationId="{6D396111-B29B-467D-8D72-8BCCC6E9B23B}"/>
          </ac:grpSpMkLst>
        </pc:grpChg>
        <pc:grpChg chg="add mod">
          <ac:chgData name="Bianca Toftebjerg" userId="478451a3-6cc4-4aa2-a87b-bd1161d88d8d" providerId="ADAL" clId="{1DBEA4ED-DD18-4113-854F-E7BB230F9006}" dt="2019-12-04T10:00:20.209" v="4474" actId="1076"/>
          <ac:grpSpMkLst>
            <pc:docMk/>
            <pc:sldMk cId="0" sldId="502"/>
            <ac:grpSpMk id="37" creationId="{45D52BC1-8817-4C43-87D7-E3E2CA2090E0}"/>
          </ac:grpSpMkLst>
        </pc:grpChg>
        <pc:grpChg chg="mod">
          <ac:chgData name="Bianca Toftebjerg" userId="478451a3-6cc4-4aa2-a87b-bd1161d88d8d" providerId="ADAL" clId="{1DBEA4ED-DD18-4113-854F-E7BB230F9006}" dt="2019-12-03T08:50:30.321" v="482"/>
          <ac:grpSpMkLst>
            <pc:docMk/>
            <pc:sldMk cId="0" sldId="502"/>
            <ac:grpSpMk id="47" creationId="{DC61EF07-1BF0-43F7-90D5-BB93D1E073F5}"/>
          </ac:grpSpMkLst>
        </pc:grpChg>
        <pc:cxnChg chg="mod">
          <ac:chgData name="Bianca Toftebjerg" userId="478451a3-6cc4-4aa2-a87b-bd1161d88d8d" providerId="ADAL" clId="{1DBEA4ED-DD18-4113-854F-E7BB230F9006}" dt="2019-12-04T11:49:23.835" v="6031" actId="12788"/>
          <ac:cxnSpMkLst>
            <pc:docMk/>
            <pc:sldMk cId="0" sldId="502"/>
            <ac:cxnSpMk id="28" creationId="{1A85D55A-80F1-41B2-AF4C-68EAE164E24E}"/>
          </ac:cxnSpMkLst>
        </pc:cxnChg>
        <pc:cxnChg chg="del mod">
          <ac:chgData name="Bianca Toftebjerg" userId="478451a3-6cc4-4aa2-a87b-bd1161d88d8d" providerId="ADAL" clId="{1DBEA4ED-DD18-4113-854F-E7BB230F9006}" dt="2019-12-03T08:45:50.213" v="369" actId="478"/>
          <ac:cxnSpMkLst>
            <pc:docMk/>
            <pc:sldMk cId="0" sldId="502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10:00:43.372" v="4475" actId="12788"/>
          <ac:cxnSpMkLst>
            <pc:docMk/>
            <pc:sldMk cId="0" sldId="502"/>
            <ac:cxnSpMk id="53" creationId="{96EECCE2-0BEA-4642-B3C4-B31A90270695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1:49:07.159" v="6028" actId="12788"/>
        <pc:sldMkLst>
          <pc:docMk/>
          <pc:sldMk cId="0" sldId="503"/>
        </pc:sldMkLst>
        <pc:spChg chg="mod">
          <ac:chgData name="Bianca Toftebjerg" userId="478451a3-6cc4-4aa2-a87b-bd1161d88d8d" providerId="ADAL" clId="{1DBEA4ED-DD18-4113-854F-E7BB230F9006}" dt="2019-12-04T09:36:51.833" v="3712" actId="2711"/>
          <ac:spMkLst>
            <pc:docMk/>
            <pc:sldMk cId="0" sldId="503"/>
            <ac:spMk id="10" creationId="{BA08C67C-09E4-4F9F-BCC9-521364B43B9A}"/>
          </ac:spMkLst>
        </pc:spChg>
        <pc:spChg chg="del mod">
          <ac:chgData name="Bianca Toftebjerg" userId="478451a3-6cc4-4aa2-a87b-bd1161d88d8d" providerId="ADAL" clId="{1DBEA4ED-DD18-4113-854F-E7BB230F9006}" dt="2019-12-04T09:44:37.666" v="3884" actId="478"/>
          <ac:spMkLst>
            <pc:docMk/>
            <pc:sldMk cId="0" sldId="503"/>
            <ac:spMk id="14" creationId="{77094471-3F90-4657-B837-A304EBBA9B86}"/>
          </ac:spMkLst>
        </pc:spChg>
        <pc:spChg chg="del mod">
          <ac:chgData name="Bianca Toftebjerg" userId="478451a3-6cc4-4aa2-a87b-bd1161d88d8d" providerId="ADAL" clId="{1DBEA4ED-DD18-4113-854F-E7BB230F9006}" dt="2019-12-04T09:46:14.096" v="3965" actId="478"/>
          <ac:spMkLst>
            <pc:docMk/>
            <pc:sldMk cId="0" sldId="503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4T09:42:11.098" v="3755" actId="20577"/>
          <ac:spMkLst>
            <pc:docMk/>
            <pc:sldMk cId="0" sldId="503"/>
            <ac:spMk id="34" creationId="{7408AEA2-342D-4590-89C9-3F33C9A92336}"/>
          </ac:spMkLst>
        </pc:spChg>
        <pc:spChg chg="mod">
          <ac:chgData name="Bianca Toftebjerg" userId="478451a3-6cc4-4aa2-a87b-bd1161d88d8d" providerId="ADAL" clId="{1DBEA4ED-DD18-4113-854F-E7BB230F9006}" dt="2019-12-04T09:37:06.540" v="3715" actId="2711"/>
          <ac:spMkLst>
            <pc:docMk/>
            <pc:sldMk cId="0" sldId="503"/>
            <ac:spMk id="36" creationId="{DA350E1F-6AA1-415C-A05F-EA7C374E8A6E}"/>
          </ac:spMkLst>
        </pc:spChg>
        <pc:spChg chg="mod">
          <ac:chgData name="Bianca Toftebjerg" userId="478451a3-6cc4-4aa2-a87b-bd1161d88d8d" providerId="ADAL" clId="{1DBEA4ED-DD18-4113-854F-E7BB230F9006}" dt="2019-12-04T09:39:40.134" v="3720" actId="2711"/>
          <ac:spMkLst>
            <pc:docMk/>
            <pc:sldMk cId="0" sldId="503"/>
            <ac:spMk id="37" creationId="{A6B2ACA9-DFE8-481B-B11E-09D86F5FAD11}"/>
          </ac:spMkLst>
        </pc:spChg>
        <pc:spChg chg="mod">
          <ac:chgData name="Bianca Toftebjerg" userId="478451a3-6cc4-4aa2-a87b-bd1161d88d8d" providerId="ADAL" clId="{1DBEA4ED-DD18-4113-854F-E7BB230F9006}" dt="2019-12-04T09:39:53.385" v="3722" actId="2711"/>
          <ac:spMkLst>
            <pc:docMk/>
            <pc:sldMk cId="0" sldId="503"/>
            <ac:spMk id="40" creationId="{6DD21091-0C24-4340-9739-F852E184FB06}"/>
          </ac:spMkLst>
        </pc:spChg>
        <pc:spChg chg="mod">
          <ac:chgData name="Bianca Toftebjerg" userId="478451a3-6cc4-4aa2-a87b-bd1161d88d8d" providerId="ADAL" clId="{1DBEA4ED-DD18-4113-854F-E7BB230F9006}" dt="2019-12-03T08:42:57.310" v="167" actId="164"/>
          <ac:spMkLst>
            <pc:docMk/>
            <pc:sldMk cId="0" sldId="503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8:42:57.310" v="167" actId="164"/>
          <ac:spMkLst>
            <pc:docMk/>
            <pc:sldMk cId="0" sldId="503"/>
            <ac:spMk id="44" creationId="{F52FBDA2-4D66-466D-A173-F5B81746540C}"/>
          </ac:spMkLst>
        </pc:spChg>
        <pc:spChg chg="mod">
          <ac:chgData name="Bianca Toftebjerg" userId="478451a3-6cc4-4aa2-a87b-bd1161d88d8d" providerId="ADAL" clId="{1DBEA4ED-DD18-4113-854F-E7BB230F9006}" dt="2019-12-04T09:49:27.601" v="3993" actId="12788"/>
          <ac:spMkLst>
            <pc:docMk/>
            <pc:sldMk cId="0" sldId="503"/>
            <ac:spMk id="46" creationId="{7C84F45B-FDC2-4476-9FD6-F1A7D216EC30}"/>
          </ac:spMkLst>
        </pc:spChg>
        <pc:spChg chg="mod">
          <ac:chgData name="Bianca Toftebjerg" userId="478451a3-6cc4-4aa2-a87b-bd1161d88d8d" providerId="ADAL" clId="{1DBEA4ED-DD18-4113-854F-E7BB230F9006}" dt="2019-12-04T09:37:15.506" v="3717" actId="2711"/>
          <ac:spMkLst>
            <pc:docMk/>
            <pc:sldMk cId="0" sldId="503"/>
            <ac:spMk id="47" creationId="{EC86974D-560F-4955-9C43-6999FBF9A796}"/>
          </ac:spMkLst>
        </pc:spChg>
        <pc:spChg chg="del">
          <ac:chgData name="Bianca Toftebjerg" userId="478451a3-6cc4-4aa2-a87b-bd1161d88d8d" providerId="ADAL" clId="{1DBEA4ED-DD18-4113-854F-E7BB230F9006}" dt="2019-12-04T09:46:11.393" v="3964" actId="478"/>
          <ac:spMkLst>
            <pc:docMk/>
            <pc:sldMk cId="0" sldId="503"/>
            <ac:spMk id="49" creationId="{9941F2F2-E08D-4B68-B50A-2006B08F8809}"/>
          </ac:spMkLst>
        </pc:spChg>
        <pc:spChg chg="del">
          <ac:chgData name="Bianca Toftebjerg" userId="478451a3-6cc4-4aa2-a87b-bd1161d88d8d" providerId="ADAL" clId="{1DBEA4ED-DD18-4113-854F-E7BB230F9006}" dt="2019-12-04T09:46:07.855" v="3963" actId="478"/>
          <ac:spMkLst>
            <pc:docMk/>
            <pc:sldMk cId="0" sldId="503"/>
            <ac:spMk id="50" creationId="{14763A6E-6126-4ECF-B36C-9AD0B48CB505}"/>
          </ac:spMkLst>
        </pc:spChg>
        <pc:spChg chg="mod">
          <ac:chgData name="Bianca Toftebjerg" userId="478451a3-6cc4-4aa2-a87b-bd1161d88d8d" providerId="ADAL" clId="{1DBEA4ED-DD18-4113-854F-E7BB230F9006}" dt="2019-12-04T09:41:42.736" v="3738" actId="1076"/>
          <ac:spMkLst>
            <pc:docMk/>
            <pc:sldMk cId="0" sldId="503"/>
            <ac:spMk id="51" creationId="{21B31BF7-7AC6-4B81-A544-8ED9D7E6C9F0}"/>
          </ac:spMkLst>
        </pc:spChg>
        <pc:spChg chg="mod">
          <ac:chgData name="Bianca Toftebjerg" userId="478451a3-6cc4-4aa2-a87b-bd1161d88d8d" providerId="ADAL" clId="{1DBEA4ED-DD18-4113-854F-E7BB230F9006}" dt="2019-12-04T09:35:00.598" v="3644" actId="20577"/>
          <ac:spMkLst>
            <pc:docMk/>
            <pc:sldMk cId="0" sldId="503"/>
            <ac:spMk id="52" creationId="{ADF79F03-F3EC-4083-B87A-E3CF132AE354}"/>
          </ac:spMkLst>
        </pc:spChg>
        <pc:spChg chg="del">
          <ac:chgData name="Bianca Toftebjerg" userId="478451a3-6cc4-4aa2-a87b-bd1161d88d8d" providerId="ADAL" clId="{1DBEA4ED-DD18-4113-854F-E7BB230F9006}" dt="2019-12-04T09:42:02.896" v="3744" actId="478"/>
          <ac:spMkLst>
            <pc:docMk/>
            <pc:sldMk cId="0" sldId="503"/>
            <ac:spMk id="53" creationId="{40C871E5-350B-4627-A0EA-AF3E01E6ECCD}"/>
          </ac:spMkLst>
        </pc:spChg>
        <pc:spChg chg="del">
          <ac:chgData name="Bianca Toftebjerg" userId="478451a3-6cc4-4aa2-a87b-bd1161d88d8d" providerId="ADAL" clId="{1DBEA4ED-DD18-4113-854F-E7BB230F9006}" dt="2019-12-04T09:42:14.931" v="3756" actId="478"/>
          <ac:spMkLst>
            <pc:docMk/>
            <pc:sldMk cId="0" sldId="503"/>
            <ac:spMk id="54" creationId="{09DD97A1-1E81-4CD9-A6BC-37DD3B006BBA}"/>
          </ac:spMkLst>
        </pc:spChg>
        <pc:spChg chg="mod">
          <ac:chgData name="Bianca Toftebjerg" userId="478451a3-6cc4-4aa2-a87b-bd1161d88d8d" providerId="ADAL" clId="{1DBEA4ED-DD18-4113-854F-E7BB230F9006}" dt="2019-12-04T09:35:15.327" v="3708" actId="20577"/>
          <ac:spMkLst>
            <pc:docMk/>
            <pc:sldMk cId="0" sldId="503"/>
            <ac:spMk id="55" creationId="{8084B191-B285-49C4-9DB8-311870CA11C5}"/>
          </ac:spMkLst>
        </pc:spChg>
        <pc:spChg chg="mod">
          <ac:chgData name="Bianca Toftebjerg" userId="478451a3-6cc4-4aa2-a87b-bd1161d88d8d" providerId="ADAL" clId="{1DBEA4ED-DD18-4113-854F-E7BB230F9006}" dt="2019-12-04T09:40:00.624" v="3724" actId="2711"/>
          <ac:spMkLst>
            <pc:docMk/>
            <pc:sldMk cId="0" sldId="503"/>
            <ac:spMk id="58" creationId="{8C25826C-BDF4-4143-870C-8DDA277FC03D}"/>
          </ac:spMkLst>
        </pc:spChg>
        <pc:spChg chg="del">
          <ac:chgData name="Bianca Toftebjerg" userId="478451a3-6cc4-4aa2-a87b-bd1161d88d8d" providerId="ADAL" clId="{1DBEA4ED-DD18-4113-854F-E7BB230F9006}" dt="2019-12-04T09:44:37.666" v="3884" actId="478"/>
          <ac:spMkLst>
            <pc:docMk/>
            <pc:sldMk cId="0" sldId="503"/>
            <ac:spMk id="59" creationId="{724FCDD3-82D1-4E5D-A876-E34BE5049CE3}"/>
          </ac:spMkLst>
        </pc:spChg>
        <pc:spChg chg="del">
          <ac:chgData name="Bianca Toftebjerg" userId="478451a3-6cc4-4aa2-a87b-bd1161d88d8d" providerId="ADAL" clId="{1DBEA4ED-DD18-4113-854F-E7BB230F9006}" dt="2019-12-04T09:44:05.182" v="3850" actId="478"/>
          <ac:spMkLst>
            <pc:docMk/>
            <pc:sldMk cId="0" sldId="503"/>
            <ac:spMk id="60" creationId="{6D483834-806C-4E2C-AE01-C6A0F1BE846A}"/>
          </ac:spMkLst>
        </pc:spChg>
        <pc:spChg chg="del">
          <ac:chgData name="Bianca Toftebjerg" userId="478451a3-6cc4-4aa2-a87b-bd1161d88d8d" providerId="ADAL" clId="{1DBEA4ED-DD18-4113-854F-E7BB230F9006}" dt="2019-12-04T09:43:45.219" v="3814" actId="478"/>
          <ac:spMkLst>
            <pc:docMk/>
            <pc:sldMk cId="0" sldId="503"/>
            <ac:spMk id="61" creationId="{F9987F6C-2A59-461D-8674-92C80C18C248}"/>
          </ac:spMkLst>
        </pc:spChg>
        <pc:spChg chg="del">
          <ac:chgData name="Bianca Toftebjerg" userId="478451a3-6cc4-4aa2-a87b-bd1161d88d8d" providerId="ADAL" clId="{1DBEA4ED-DD18-4113-854F-E7BB230F9006}" dt="2019-12-04T09:43:45.219" v="3814" actId="478"/>
          <ac:spMkLst>
            <pc:docMk/>
            <pc:sldMk cId="0" sldId="503"/>
            <ac:spMk id="63" creationId="{A13304B1-FDD1-4873-A0AA-A0B49277103F}"/>
          </ac:spMkLst>
        </pc:spChg>
        <pc:spChg chg="mod">
          <ac:chgData name="Bianca Toftebjerg" userId="478451a3-6cc4-4aa2-a87b-bd1161d88d8d" providerId="ADAL" clId="{1DBEA4ED-DD18-4113-854F-E7BB230F9006}" dt="2019-12-04T09:44:00.984" v="3849" actId="20577"/>
          <ac:spMkLst>
            <pc:docMk/>
            <pc:sldMk cId="0" sldId="503"/>
            <ac:spMk id="67" creationId="{5051545F-6C9A-4AF8-B8B6-DE25FFACC6DC}"/>
          </ac:spMkLst>
        </pc:spChg>
        <pc:spChg chg="mod">
          <ac:chgData name="Bianca Toftebjerg" userId="478451a3-6cc4-4aa2-a87b-bd1161d88d8d" providerId="ADAL" clId="{1DBEA4ED-DD18-4113-854F-E7BB230F9006}" dt="2019-12-04T09:43:52.147" v="3822" actId="20577"/>
          <ac:spMkLst>
            <pc:docMk/>
            <pc:sldMk cId="0" sldId="503"/>
            <ac:spMk id="68" creationId="{76F1A0BC-22C8-4780-8171-ED15FDE9BD5F}"/>
          </ac:spMkLst>
        </pc:spChg>
        <pc:spChg chg="del">
          <ac:chgData name="Bianca Toftebjerg" userId="478451a3-6cc4-4aa2-a87b-bd1161d88d8d" providerId="ADAL" clId="{1DBEA4ED-DD18-4113-854F-E7BB230F9006}" dt="2019-12-04T09:42:23.408" v="3759" actId="478"/>
          <ac:spMkLst>
            <pc:docMk/>
            <pc:sldMk cId="0" sldId="503"/>
            <ac:spMk id="77" creationId="{B861E62C-C476-4436-8722-3245AAC3C437}"/>
          </ac:spMkLst>
        </pc:spChg>
        <pc:spChg chg="mod">
          <ac:chgData name="Bianca Toftebjerg" userId="478451a3-6cc4-4aa2-a87b-bd1161d88d8d" providerId="ADAL" clId="{1DBEA4ED-DD18-4113-854F-E7BB230F9006}" dt="2019-12-04T09:43:18.693" v="3793" actId="20577"/>
          <ac:spMkLst>
            <pc:docMk/>
            <pc:sldMk cId="0" sldId="503"/>
            <ac:spMk id="78" creationId="{E3BBEEC7-3E92-45D9-BFDD-AE578A684FDD}"/>
          </ac:spMkLst>
        </pc:spChg>
        <pc:spChg chg="mod">
          <ac:chgData name="Bianca Toftebjerg" userId="478451a3-6cc4-4aa2-a87b-bd1161d88d8d" providerId="ADAL" clId="{1DBEA4ED-DD18-4113-854F-E7BB230F9006}" dt="2019-12-04T09:43:36.665" v="3813" actId="20577"/>
          <ac:spMkLst>
            <pc:docMk/>
            <pc:sldMk cId="0" sldId="503"/>
            <ac:spMk id="82" creationId="{E9699959-7510-459C-8ECE-3284E1AAF6B3}"/>
          </ac:spMkLst>
        </pc:spChg>
        <pc:spChg chg="mod">
          <ac:chgData name="Bianca Toftebjerg" userId="478451a3-6cc4-4aa2-a87b-bd1161d88d8d" providerId="ADAL" clId="{1DBEA4ED-DD18-4113-854F-E7BB230F9006}" dt="2019-12-04T09:43:30.675" v="3800" actId="20577"/>
          <ac:spMkLst>
            <pc:docMk/>
            <pc:sldMk cId="0" sldId="503"/>
            <ac:spMk id="83" creationId="{F9BF4CED-6D3A-47C4-91E9-E1C1A7854BD5}"/>
          </ac:spMkLst>
        </pc:spChg>
        <pc:spChg chg="del">
          <ac:chgData name="Bianca Toftebjerg" userId="478451a3-6cc4-4aa2-a87b-bd1161d88d8d" providerId="ADAL" clId="{1DBEA4ED-DD18-4113-854F-E7BB230F9006}" dt="2019-12-04T09:44:13.699" v="3854" actId="478"/>
          <ac:spMkLst>
            <pc:docMk/>
            <pc:sldMk cId="0" sldId="503"/>
            <ac:spMk id="92" creationId="{A3752C29-1DE6-45B2-A333-8559338012E5}"/>
          </ac:spMkLst>
        </pc:spChg>
        <pc:spChg chg="mod">
          <ac:chgData name="Bianca Toftebjerg" userId="478451a3-6cc4-4aa2-a87b-bd1161d88d8d" providerId="ADAL" clId="{1DBEA4ED-DD18-4113-854F-E7BB230F9006}" dt="2019-12-04T09:44:33.178" v="3883" actId="20577"/>
          <ac:spMkLst>
            <pc:docMk/>
            <pc:sldMk cId="0" sldId="503"/>
            <ac:spMk id="93" creationId="{27358E1A-295B-40C0-B2C7-104175FCBE4D}"/>
          </ac:spMkLst>
        </pc:spChg>
        <pc:spChg chg="del">
          <ac:chgData name="Bianca Toftebjerg" userId="478451a3-6cc4-4aa2-a87b-bd1161d88d8d" providerId="ADAL" clId="{1DBEA4ED-DD18-4113-854F-E7BB230F9006}" dt="2019-12-04T09:45:26.895" v="3891" actId="478"/>
          <ac:spMkLst>
            <pc:docMk/>
            <pc:sldMk cId="0" sldId="503"/>
            <ac:spMk id="97" creationId="{9E5BFB8C-98C4-4666-B954-F0D62EDEBE7F}"/>
          </ac:spMkLst>
        </pc:spChg>
        <pc:spChg chg="mod">
          <ac:chgData name="Bianca Toftebjerg" userId="478451a3-6cc4-4aa2-a87b-bd1161d88d8d" providerId="ADAL" clId="{1DBEA4ED-DD18-4113-854F-E7BB230F9006}" dt="2019-12-04T09:45:38.927" v="3929" actId="20577"/>
          <ac:spMkLst>
            <pc:docMk/>
            <pc:sldMk cId="0" sldId="503"/>
            <ac:spMk id="98" creationId="{ACB8456D-9171-4D6F-BF61-95A0BAD9569D}"/>
          </ac:spMkLst>
        </pc:spChg>
        <pc:spChg chg="del">
          <ac:chgData name="Bianca Toftebjerg" userId="478451a3-6cc4-4aa2-a87b-bd1161d88d8d" providerId="ADAL" clId="{1DBEA4ED-DD18-4113-854F-E7BB230F9006}" dt="2019-12-04T09:45:46.981" v="3932" actId="478"/>
          <ac:spMkLst>
            <pc:docMk/>
            <pc:sldMk cId="0" sldId="503"/>
            <ac:spMk id="102" creationId="{558837A7-3838-41BC-A959-F4A3B2657886}"/>
          </ac:spMkLst>
        </pc:spChg>
        <pc:spChg chg="mod">
          <ac:chgData name="Bianca Toftebjerg" userId="478451a3-6cc4-4aa2-a87b-bd1161d88d8d" providerId="ADAL" clId="{1DBEA4ED-DD18-4113-854F-E7BB230F9006}" dt="2019-12-04T09:47:55.350" v="3981" actId="1076"/>
          <ac:spMkLst>
            <pc:docMk/>
            <pc:sldMk cId="0" sldId="503"/>
            <ac:spMk id="103" creationId="{52E409EA-AD6D-4BD7-8922-C465EF0366E6}"/>
          </ac:spMkLst>
        </pc:spChg>
        <pc:spChg chg="mod">
          <ac:chgData name="Bianca Toftebjerg" userId="478451a3-6cc4-4aa2-a87b-bd1161d88d8d" providerId="ADAL" clId="{1DBEA4ED-DD18-4113-854F-E7BB230F9006}" dt="2019-12-04T09:37:19.461" v="3718" actId="2711"/>
          <ac:spMkLst>
            <pc:docMk/>
            <pc:sldMk cId="0" sldId="503"/>
            <ac:spMk id="43038" creationId="{7DA5759A-B0DE-45B5-B51B-9A712470AFF1}"/>
          </ac:spMkLst>
        </pc:spChg>
        <pc:spChg chg="mod">
          <ac:chgData name="Bianca Toftebjerg" userId="478451a3-6cc4-4aa2-a87b-bd1161d88d8d" providerId="ADAL" clId="{1DBEA4ED-DD18-4113-854F-E7BB230F9006}" dt="2019-12-04T09:37:11.110" v="3716" actId="2711"/>
          <ac:spMkLst>
            <pc:docMk/>
            <pc:sldMk cId="0" sldId="503"/>
            <ac:spMk id="43040" creationId="{E8CE577F-1BC8-4D10-99D1-C785A71F0C7F}"/>
          </ac:spMkLst>
        </pc:spChg>
        <pc:spChg chg="mod">
          <ac:chgData name="Bianca Toftebjerg" userId="478451a3-6cc4-4aa2-a87b-bd1161d88d8d" providerId="ADAL" clId="{1DBEA4ED-DD18-4113-854F-E7BB230F9006}" dt="2019-12-04T09:40:48.283" v="3731" actId="1076"/>
          <ac:spMkLst>
            <pc:docMk/>
            <pc:sldMk cId="0" sldId="503"/>
            <ac:spMk id="43042" creationId="{D93ED72C-D41B-456B-B138-7640FD46E640}"/>
          </ac:spMkLst>
        </pc:spChg>
        <pc:spChg chg="mod">
          <ac:chgData name="Bianca Toftebjerg" userId="478451a3-6cc4-4aa2-a87b-bd1161d88d8d" providerId="ADAL" clId="{1DBEA4ED-DD18-4113-854F-E7BB230F9006}" dt="2019-12-04T09:39:44.526" v="3721" actId="2711"/>
          <ac:spMkLst>
            <pc:docMk/>
            <pc:sldMk cId="0" sldId="503"/>
            <ac:spMk id="43044" creationId="{72A56E57-56AF-4993-ABEB-596738431E11}"/>
          </ac:spMkLst>
        </pc:spChg>
        <pc:spChg chg="mod">
          <ac:chgData name="Bianca Toftebjerg" userId="478451a3-6cc4-4aa2-a87b-bd1161d88d8d" providerId="ADAL" clId="{1DBEA4ED-DD18-4113-854F-E7BB230F9006}" dt="2019-12-04T09:39:57.447" v="3723" actId="2711"/>
          <ac:spMkLst>
            <pc:docMk/>
            <pc:sldMk cId="0" sldId="503"/>
            <ac:spMk id="43046" creationId="{780FF771-5B3B-4047-9A9C-9B13510BFA26}"/>
          </ac:spMkLst>
        </pc:spChg>
        <pc:grpChg chg="add del mod">
          <ac:chgData name="Bianca Toftebjerg" userId="478451a3-6cc4-4aa2-a87b-bd1161d88d8d" providerId="ADAL" clId="{1DBEA4ED-DD18-4113-854F-E7BB230F9006}" dt="2019-12-04T09:35:21.640" v="3709" actId="478"/>
          <ac:grpSpMkLst>
            <pc:docMk/>
            <pc:sldMk cId="0" sldId="503"/>
            <ac:grpSpMk id="2" creationId="{A12FD243-1B43-4FD9-B7E0-A969048699C4}"/>
          </ac:grpSpMkLst>
        </pc:grpChg>
        <pc:grpChg chg="del mod">
          <ac:chgData name="Bianca Toftebjerg" userId="478451a3-6cc4-4aa2-a87b-bd1161d88d8d" providerId="ADAL" clId="{1DBEA4ED-DD18-4113-854F-E7BB230F9006}" dt="2019-12-04T09:46:03.011" v="3962" actId="478"/>
          <ac:grpSpMkLst>
            <pc:docMk/>
            <pc:sldMk cId="0" sldId="503"/>
            <ac:grpSpMk id="3" creationId="{6BCF518E-0E9B-4BF5-8757-CDF414CF941D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4" creationId="{89348C77-709E-4C34-82FD-A2E0AF1C8B6D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5" creationId="{F989104B-D13D-469E-98A8-7AA03C92765B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6" creationId="{1EC25249-3A9C-477E-8A47-4245DCA17547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7" creationId="{97D17D23-8169-40EA-B82C-4D403E452847}"/>
          </ac:grpSpMkLst>
        </pc:grpChg>
        <pc:grpChg chg="del">
          <ac:chgData name="Bianca Toftebjerg" userId="478451a3-6cc4-4aa2-a87b-bd1161d88d8d" providerId="ADAL" clId="{1DBEA4ED-DD18-4113-854F-E7BB230F9006}" dt="2019-12-04T09:43:45.219" v="3814" actId="478"/>
          <ac:grpSpMkLst>
            <pc:docMk/>
            <pc:sldMk cId="0" sldId="503"/>
            <ac:grpSpMk id="8" creationId="{81F7A2CF-6925-44CC-9803-8A3AE2A99B88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9" creationId="{EA47A80A-2AA0-4144-BCB0-2A401E229A2F}"/>
          </ac:grpSpMkLst>
        </pc:grpChg>
        <pc:grpChg chg="del">
          <ac:chgData name="Bianca Toftebjerg" userId="478451a3-6cc4-4aa2-a87b-bd1161d88d8d" providerId="ADAL" clId="{1DBEA4ED-DD18-4113-854F-E7BB230F9006}" dt="2019-12-04T09:44:05.182" v="3850" actId="478"/>
          <ac:grpSpMkLst>
            <pc:docMk/>
            <pc:sldMk cId="0" sldId="503"/>
            <ac:grpSpMk id="12" creationId="{88F78C60-DC58-4C24-908E-7B4E6578F67E}"/>
          </ac:grpSpMkLst>
        </pc:grpChg>
        <pc:grpChg chg="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16" creationId="{FA689EDB-BE9B-4F42-B867-26884E4A5F55}"/>
          </ac:grpSpMkLst>
        </pc:grpChg>
        <pc:grpChg chg="del">
          <ac:chgData name="Bianca Toftebjerg" userId="478451a3-6cc4-4aa2-a87b-bd1161d88d8d" providerId="ADAL" clId="{1DBEA4ED-DD18-4113-854F-E7BB230F9006}" dt="2019-12-04T09:42:02.896" v="3744" actId="478"/>
          <ac:grpSpMkLst>
            <pc:docMk/>
            <pc:sldMk cId="0" sldId="503"/>
            <ac:grpSpMk id="30" creationId="{38FC9859-1C37-451B-A5A1-6A649A912B3C}"/>
          </ac:grpSpMkLst>
        </pc:grpChg>
        <pc:grpChg chg="del">
          <ac:chgData name="Bianca Toftebjerg" userId="478451a3-6cc4-4aa2-a87b-bd1161d88d8d" providerId="ADAL" clId="{1DBEA4ED-DD18-4113-854F-E7BB230F9006}" dt="2019-12-04T09:42:14.931" v="3756" actId="478"/>
          <ac:grpSpMkLst>
            <pc:docMk/>
            <pc:sldMk cId="0" sldId="503"/>
            <ac:grpSpMk id="42" creationId="{50BC3126-EED4-4AE8-94E0-9C95AB55F623}"/>
          </ac:grpSpMkLst>
        </pc:grpChg>
        <pc:grpChg chg="add mod">
          <ac:chgData name="Bianca Toftebjerg" userId="478451a3-6cc4-4aa2-a87b-bd1161d88d8d" providerId="ADAL" clId="{1DBEA4ED-DD18-4113-854F-E7BB230F9006}" dt="2019-12-04T11:49:07.159" v="6028" actId="12788"/>
          <ac:grpSpMkLst>
            <pc:docMk/>
            <pc:sldMk cId="0" sldId="503"/>
            <ac:grpSpMk id="48" creationId="{AA076FC1-EC1E-47A3-A4BF-129DCB90169D}"/>
          </ac:grpSpMkLst>
        </pc:grpChg>
        <pc:grpChg chg="del">
          <ac:chgData name="Bianca Toftebjerg" userId="478451a3-6cc4-4aa2-a87b-bd1161d88d8d" providerId="ADAL" clId="{1DBEA4ED-DD18-4113-854F-E7BB230F9006}" dt="2019-12-04T09:43:45.219" v="3814" actId="478"/>
          <ac:grpSpMkLst>
            <pc:docMk/>
            <pc:sldMk cId="0" sldId="503"/>
            <ac:grpSpMk id="56" creationId="{A3512ADA-AC9D-4880-A097-21A1A9B46E30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62" creationId="{B235CE50-4141-46D7-80ED-228CBCE251FF}"/>
          </ac:grpSpMkLst>
        </pc:grpChg>
        <pc:grpChg chg="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65" creationId="{54F94CC5-0D2C-4C8F-8614-B8AE91DDB722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69" creationId="{45E2CF61-E2B7-4648-B05A-08D47528BC3B}"/>
          </ac:grpSpMkLst>
        </pc:grpChg>
        <pc:grpChg chg="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70" creationId="{5A6D964D-6858-40EB-A137-5AA4A684B9FA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74" creationId="{7B453BFA-8213-4FE5-976D-AFD75A9A311A}"/>
          </ac:grpSpMkLst>
        </pc:grpChg>
        <pc:grpChg chg="del mod">
          <ac:chgData name="Bianca Toftebjerg" userId="478451a3-6cc4-4aa2-a87b-bd1161d88d8d" providerId="ADAL" clId="{1DBEA4ED-DD18-4113-854F-E7BB230F9006}" dt="2019-12-04T09:42:23.408" v="3759" actId="478"/>
          <ac:grpSpMkLst>
            <pc:docMk/>
            <pc:sldMk cId="0" sldId="503"/>
            <ac:grpSpMk id="75" creationId="{E67EB678-0C41-4015-9489-58291FB157A4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79" creationId="{30217F07-E83A-40BF-846A-006CC505FD5C}"/>
          </ac:grpSpMkLst>
        </pc:grpChg>
        <pc:grpChg chg="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80" creationId="{9DB070A4-6C22-4AD9-B618-AE86F97EA0A3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84" creationId="{113630B9-B4FF-4568-9FFB-27AB8916D19D}"/>
          </ac:grpSpMkLst>
        </pc:grpChg>
        <pc:grpChg chg="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85" creationId="{26AFA5EF-802F-4E46-A395-F56063587114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89" creationId="{2885220E-2F10-42EC-A04B-293001F2EF53}"/>
          </ac:grpSpMkLst>
        </pc:grpChg>
        <pc:grpChg chg="del mod">
          <ac:chgData name="Bianca Toftebjerg" userId="478451a3-6cc4-4aa2-a87b-bd1161d88d8d" providerId="ADAL" clId="{1DBEA4ED-DD18-4113-854F-E7BB230F9006}" dt="2019-12-04T09:44:13.699" v="3854" actId="478"/>
          <ac:grpSpMkLst>
            <pc:docMk/>
            <pc:sldMk cId="0" sldId="503"/>
            <ac:grpSpMk id="90" creationId="{22BE2328-C125-48BB-9C02-00553AD3F914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94" creationId="{2C89CA77-BB34-4147-9F27-44B10E145DEC}"/>
          </ac:grpSpMkLst>
        </pc:grpChg>
        <pc:grpChg chg="del mod">
          <ac:chgData name="Bianca Toftebjerg" userId="478451a3-6cc4-4aa2-a87b-bd1161d88d8d" providerId="ADAL" clId="{1DBEA4ED-DD18-4113-854F-E7BB230F9006}" dt="2019-12-04T09:45:26.895" v="3891" actId="478"/>
          <ac:grpSpMkLst>
            <pc:docMk/>
            <pc:sldMk cId="0" sldId="503"/>
            <ac:grpSpMk id="95" creationId="{393B3FB9-9597-435B-9BE9-8EDA255048FF}"/>
          </ac:grpSpMkLst>
        </pc:grpChg>
        <pc:grpChg chg="add mod">
          <ac:chgData name="Bianca Toftebjerg" userId="478451a3-6cc4-4aa2-a87b-bd1161d88d8d" providerId="ADAL" clId="{1DBEA4ED-DD18-4113-854F-E7BB230F9006}" dt="2019-12-04T09:49:17.905" v="3992" actId="12788"/>
          <ac:grpSpMkLst>
            <pc:docMk/>
            <pc:sldMk cId="0" sldId="503"/>
            <ac:grpSpMk id="99" creationId="{DA83B7B7-4620-4F61-A865-EBD079177016}"/>
          </ac:grpSpMkLst>
        </pc:grpChg>
        <pc:grpChg chg="del mod">
          <ac:chgData name="Bianca Toftebjerg" userId="478451a3-6cc4-4aa2-a87b-bd1161d88d8d" providerId="ADAL" clId="{1DBEA4ED-DD18-4113-854F-E7BB230F9006}" dt="2019-12-04T09:45:46.981" v="3932" actId="478"/>
          <ac:grpSpMkLst>
            <pc:docMk/>
            <pc:sldMk cId="0" sldId="503"/>
            <ac:grpSpMk id="100" creationId="{0ABC74DC-69CA-4BC6-BF8F-5FE97E5D38D7}"/>
          </ac:grpSpMkLst>
        </pc:grpChg>
        <pc:cxnChg chg="mod">
          <ac:chgData name="Bianca Toftebjerg" userId="478451a3-6cc4-4aa2-a87b-bd1161d88d8d" providerId="ADAL" clId="{1DBEA4ED-DD18-4113-854F-E7BB230F9006}" dt="2019-12-04T09:49:30.877" v="3994" actId="12788"/>
          <ac:cxnSpMkLst>
            <pc:docMk/>
            <pc:sldMk cId="0" sldId="503"/>
            <ac:cxnSpMk id="41" creationId="{D5144A09-C058-41B3-9ABC-53E1F494DDC0}"/>
          </ac:cxnSpMkLst>
        </pc:cxnChg>
        <pc:cxnChg chg="mod">
          <ac:chgData name="Bianca Toftebjerg" userId="478451a3-6cc4-4aa2-a87b-bd1161d88d8d" providerId="ADAL" clId="{1DBEA4ED-DD18-4113-854F-E7BB230F9006}" dt="2019-12-03T08:42:57.310" v="167" actId="164"/>
          <ac:cxnSpMkLst>
            <pc:docMk/>
            <pc:sldMk cId="0" sldId="503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11:49:07.159" v="6028" actId="12788"/>
          <ac:cxnSpMkLst>
            <pc:docMk/>
            <pc:sldMk cId="0" sldId="503"/>
            <ac:cxnSpMk id="57" creationId="{8ED92A36-52A1-4DF0-92C9-AE9501E1E1C7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1:49:42.096" v="6034" actId="12788"/>
        <pc:sldMkLst>
          <pc:docMk/>
          <pc:sldMk cId="0" sldId="504"/>
        </pc:sldMkLst>
        <pc:spChg chg="mod">
          <ac:chgData name="Bianca Toftebjerg" userId="478451a3-6cc4-4aa2-a87b-bd1161d88d8d" providerId="ADAL" clId="{1DBEA4ED-DD18-4113-854F-E7BB230F9006}" dt="2019-12-03T08:56:57.451" v="706" actId="1076"/>
          <ac:spMkLst>
            <pc:docMk/>
            <pc:sldMk cId="0" sldId="504"/>
            <ac:spMk id="10" creationId="{BA08C67C-09E4-4F9F-BCC9-521364B43B9A}"/>
          </ac:spMkLst>
        </pc:spChg>
        <pc:spChg chg="mod">
          <ac:chgData name="Bianca Toftebjerg" userId="478451a3-6cc4-4aa2-a87b-bd1161d88d8d" providerId="ADAL" clId="{1DBEA4ED-DD18-4113-854F-E7BB230F9006}" dt="2019-12-03T08:56:33.858" v="704" actId="1076"/>
          <ac:spMkLst>
            <pc:docMk/>
            <pc:sldMk cId="0" sldId="504"/>
            <ac:spMk id="14" creationId="{77094471-3F90-4657-B837-A304EBBA9B86}"/>
          </ac:spMkLst>
        </pc:spChg>
        <pc:spChg chg="mod">
          <ac:chgData name="Bianca Toftebjerg" userId="478451a3-6cc4-4aa2-a87b-bd1161d88d8d" providerId="ADAL" clId="{1DBEA4ED-DD18-4113-854F-E7BB230F9006}" dt="2019-12-03T09:00:24.031" v="923" actId="207"/>
          <ac:spMkLst>
            <pc:docMk/>
            <pc:sldMk cId="0" sldId="504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34" creationId="{7408AEA2-342D-4590-89C9-3F33C9A92336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36" creationId="{DA350E1F-6AA1-415C-A05F-EA7C374E8A6E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37" creationId="{A6B2ACA9-DFE8-481B-B11E-09D86F5FAD11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40" creationId="{6DD21091-0C24-4340-9739-F852E184FB06}"/>
          </ac:spMkLst>
        </pc:spChg>
        <pc:spChg chg="mod">
          <ac:chgData name="Bianca Toftebjerg" userId="478451a3-6cc4-4aa2-a87b-bd1161d88d8d" providerId="ADAL" clId="{1DBEA4ED-DD18-4113-854F-E7BB230F9006}" dt="2019-12-04T10:11:54.642" v="4667" actId="20577"/>
          <ac:spMkLst>
            <pc:docMk/>
            <pc:sldMk cId="0" sldId="504"/>
            <ac:spMk id="46" creationId="{EC4ACF42-30F9-4E14-B320-83AFF3381CA5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47" creationId="{EC86974D-560F-4955-9C43-6999FBF9A796}"/>
          </ac:spMkLst>
        </pc:spChg>
        <pc:spChg chg="mod">
          <ac:chgData name="Bianca Toftebjerg" userId="478451a3-6cc4-4aa2-a87b-bd1161d88d8d" providerId="ADAL" clId="{1DBEA4ED-DD18-4113-854F-E7BB230F9006}" dt="2019-12-03T08:55:47.116" v="644" actId="20577"/>
          <ac:spMkLst>
            <pc:docMk/>
            <pc:sldMk cId="0" sldId="504"/>
            <ac:spMk id="54" creationId="{CC1D9918-78B7-4924-A13B-063FC18CDC74}"/>
          </ac:spMkLst>
        </pc:spChg>
        <pc:spChg chg="mod">
          <ac:chgData name="Bianca Toftebjerg" userId="478451a3-6cc4-4aa2-a87b-bd1161d88d8d" providerId="ADAL" clId="{1DBEA4ED-DD18-4113-854F-E7BB230F9006}" dt="2019-12-03T08:56:03.260" v="699" actId="20577"/>
          <ac:spMkLst>
            <pc:docMk/>
            <pc:sldMk cId="0" sldId="504"/>
            <ac:spMk id="55" creationId="{D95B0B14-1BF1-4916-9366-186E3E0C3BDA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8" creationId="{8C25826C-BDF4-4143-870C-8DDA277FC03D}"/>
          </ac:spMkLst>
        </pc:spChg>
        <pc:spChg chg="mod">
          <ac:chgData name="Bianca Toftebjerg" userId="478451a3-6cc4-4aa2-a87b-bd1161d88d8d" providerId="ADAL" clId="{1DBEA4ED-DD18-4113-854F-E7BB230F9006}" dt="2019-12-03T08:58:08.359" v="755" actId="20577"/>
          <ac:spMkLst>
            <pc:docMk/>
            <pc:sldMk cId="0" sldId="504"/>
            <ac:spMk id="59" creationId="{1BECC50B-D3F7-4C9B-9CAD-154ED3B28665}"/>
          </ac:spMkLst>
        </pc:spChg>
        <pc:spChg chg="mod">
          <ac:chgData name="Bianca Toftebjerg" userId="478451a3-6cc4-4aa2-a87b-bd1161d88d8d" providerId="ADAL" clId="{1DBEA4ED-DD18-4113-854F-E7BB230F9006}" dt="2019-12-03T08:57:46.985" v="739" actId="20577"/>
          <ac:spMkLst>
            <pc:docMk/>
            <pc:sldMk cId="0" sldId="504"/>
            <ac:spMk id="62" creationId="{502302BA-8083-49FD-92DA-43687076CDD2}"/>
          </ac:spMkLst>
        </pc:spChg>
        <pc:spChg chg="add mod">
          <ac:chgData name="Bianca Toftebjerg" userId="478451a3-6cc4-4aa2-a87b-bd1161d88d8d" providerId="ADAL" clId="{1DBEA4ED-DD18-4113-854F-E7BB230F9006}" dt="2019-12-03T08:57:43.905" v="735" actId="164"/>
          <ac:spMkLst>
            <pc:docMk/>
            <pc:sldMk cId="0" sldId="504"/>
            <ac:spMk id="64" creationId="{55CABB95-CB0E-4520-9AEC-089FE65B2D18}"/>
          </ac:spMkLst>
        </pc:spChg>
        <pc:spChg chg="mod">
          <ac:chgData name="Bianca Toftebjerg" userId="478451a3-6cc4-4aa2-a87b-bd1161d88d8d" providerId="ADAL" clId="{1DBEA4ED-DD18-4113-854F-E7BB230F9006}" dt="2019-12-03T09:02:30.546" v="975" actId="14100"/>
          <ac:spMkLst>
            <pc:docMk/>
            <pc:sldMk cId="0" sldId="504"/>
            <ac:spMk id="73" creationId="{927CAD41-6036-4ACA-ADDE-7BD9DEE7F821}"/>
          </ac:spMkLst>
        </pc:spChg>
        <pc:spChg chg="mod">
          <ac:chgData name="Bianca Toftebjerg" userId="478451a3-6cc4-4aa2-a87b-bd1161d88d8d" providerId="ADAL" clId="{1DBEA4ED-DD18-4113-854F-E7BB230F9006}" dt="2019-12-03T08:58:27.675" v="793" actId="20577"/>
          <ac:spMkLst>
            <pc:docMk/>
            <pc:sldMk cId="0" sldId="504"/>
            <ac:spMk id="74" creationId="{7A2E5FF5-C7D5-444E-AA41-2C5FBE215BA8}"/>
          </ac:spMkLst>
        </pc:spChg>
        <pc:spChg chg="mod">
          <ac:chgData name="Bianca Toftebjerg" userId="478451a3-6cc4-4aa2-a87b-bd1161d88d8d" providerId="ADAL" clId="{1DBEA4ED-DD18-4113-854F-E7BB230F9006}" dt="2019-12-03T09:02:42.918" v="979" actId="1076"/>
          <ac:spMkLst>
            <pc:docMk/>
            <pc:sldMk cId="0" sldId="504"/>
            <ac:spMk id="77" creationId="{9EA7F7ED-2D19-48F3-A1A9-BF43541CF8B6}"/>
          </ac:spMkLst>
        </pc:spChg>
        <pc:spChg chg="mod">
          <ac:chgData name="Bianca Toftebjerg" userId="478451a3-6cc4-4aa2-a87b-bd1161d88d8d" providerId="ADAL" clId="{1DBEA4ED-DD18-4113-854F-E7BB230F9006}" dt="2019-12-03T08:59:37.940" v="888" actId="20577"/>
          <ac:spMkLst>
            <pc:docMk/>
            <pc:sldMk cId="0" sldId="504"/>
            <ac:spMk id="80" creationId="{40A8DAF7-C82F-4AEC-A3F5-A8580FAE9E55}"/>
          </ac:spMkLst>
        </pc:spChg>
        <pc:spChg chg="mod">
          <ac:chgData name="Bianca Toftebjerg" userId="478451a3-6cc4-4aa2-a87b-bd1161d88d8d" providerId="ADAL" clId="{1DBEA4ED-DD18-4113-854F-E7BB230F9006}" dt="2019-12-03T09:00:41.286" v="952" actId="20577"/>
          <ac:spMkLst>
            <pc:docMk/>
            <pc:sldMk cId="0" sldId="504"/>
            <ac:spMk id="86" creationId="{0AC5750F-952D-44BC-B2FF-6005E5BC0045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5316" creationId="{92C9F0C3-80FE-44AC-A5E0-417E61E2DAE6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5320" creationId="{324B7059-1F05-4A70-ADBC-DFF52A7F48D3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5324" creationId="{C346FC2F-AFD9-4C82-9437-F2C13BF1260D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5328" creationId="{F363FE89-40B7-4A93-A993-3CA0DFB87DA4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5334" creationId="{961656CD-7C92-454E-945E-C6AA97763624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5338" creationId="{D7F4BFCB-0A13-4F4C-A44A-DAAD315822D7}"/>
          </ac:spMkLst>
        </pc:spChg>
        <pc:spChg chg="mod">
          <ac:chgData name="Bianca Toftebjerg" userId="478451a3-6cc4-4aa2-a87b-bd1161d88d8d" providerId="ADAL" clId="{1DBEA4ED-DD18-4113-854F-E7BB230F9006}" dt="2019-12-03T08:56:19.414" v="701" actId="255"/>
          <ac:spMkLst>
            <pc:docMk/>
            <pc:sldMk cId="0" sldId="504"/>
            <ac:spMk id="55342" creationId="{20ED376D-43BE-44AE-B66A-9C5EBD836A58}"/>
          </ac:spMkLst>
        </pc:spChg>
        <pc:grpChg chg="del">
          <ac:chgData name="Bianca Toftebjerg" userId="478451a3-6cc4-4aa2-a87b-bd1161d88d8d" providerId="ADAL" clId="{1DBEA4ED-DD18-4113-854F-E7BB230F9006}" dt="2019-12-03T08:55:39.571" v="625" actId="478"/>
          <ac:grpSpMkLst>
            <pc:docMk/>
            <pc:sldMk cId="0" sldId="504"/>
            <ac:grpSpMk id="2" creationId="{24BA05DA-8474-4AF6-A594-AC9B4A8E4C97}"/>
          </ac:grpSpMkLst>
        </pc:grpChg>
        <pc:grpChg chg="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3" creationId="{94BC248A-4661-4724-9656-1AA25E693D0D}"/>
          </ac:grpSpMkLst>
        </pc:grpChg>
        <pc:grpChg chg="del mod">
          <ac:chgData name="Bianca Toftebjerg" userId="478451a3-6cc4-4aa2-a87b-bd1161d88d8d" providerId="ADAL" clId="{1DBEA4ED-DD18-4113-854F-E7BB230F9006}" dt="2019-12-03T08:57:16.143" v="730" actId="478"/>
          <ac:grpSpMkLst>
            <pc:docMk/>
            <pc:sldMk cId="0" sldId="504"/>
            <ac:grpSpMk id="4" creationId="{35B3F360-784B-43F4-A26C-E205C754CBAD}"/>
          </ac:grpSpMkLst>
        </pc:grpChg>
        <pc:grpChg chg="del mod">
          <ac:chgData name="Bianca Toftebjerg" userId="478451a3-6cc4-4aa2-a87b-bd1161d88d8d" providerId="ADAL" clId="{1DBEA4ED-DD18-4113-854F-E7BB230F9006}" dt="2019-12-03T08:57:52.783" v="740" actId="478"/>
          <ac:grpSpMkLst>
            <pc:docMk/>
            <pc:sldMk cId="0" sldId="504"/>
            <ac:grpSpMk id="5" creationId="{63BA899E-4EF1-43E5-A95D-331C32FA2FEE}"/>
          </ac:grpSpMkLst>
        </pc:grpChg>
        <pc:grpChg chg="del mod">
          <ac:chgData name="Bianca Toftebjerg" userId="478451a3-6cc4-4aa2-a87b-bd1161d88d8d" providerId="ADAL" clId="{1DBEA4ED-DD18-4113-854F-E7BB230F9006}" dt="2019-12-03T08:58:13.859" v="756" actId="478"/>
          <ac:grpSpMkLst>
            <pc:docMk/>
            <pc:sldMk cId="0" sldId="504"/>
            <ac:grpSpMk id="6" creationId="{B95991DB-AA5D-4541-821F-C9B32201FAF8}"/>
          </ac:grpSpMkLst>
        </pc:grpChg>
        <pc:grpChg chg="del mod">
          <ac:chgData name="Bianca Toftebjerg" userId="478451a3-6cc4-4aa2-a87b-bd1161d88d8d" providerId="ADAL" clId="{1DBEA4ED-DD18-4113-854F-E7BB230F9006}" dt="2019-12-03T08:58:56.021" v="845" actId="478"/>
          <ac:grpSpMkLst>
            <pc:docMk/>
            <pc:sldMk cId="0" sldId="504"/>
            <ac:grpSpMk id="7" creationId="{199B5CDB-2DE2-4A78-AD66-FE47146E85F9}"/>
          </ac:grpSpMkLst>
        </pc:grpChg>
        <pc:grpChg chg="del mod">
          <ac:chgData name="Bianca Toftebjerg" userId="478451a3-6cc4-4aa2-a87b-bd1161d88d8d" providerId="ADAL" clId="{1DBEA4ED-DD18-4113-854F-E7BB230F9006}" dt="2019-12-03T08:59:29.292" v="868" actId="478"/>
          <ac:grpSpMkLst>
            <pc:docMk/>
            <pc:sldMk cId="0" sldId="504"/>
            <ac:grpSpMk id="8" creationId="{EC1F17E2-1077-444B-A2FE-B8ED3BC39BD7}"/>
          </ac:grpSpMkLst>
        </pc:grpChg>
        <pc:grpChg chg="del mod">
          <ac:chgData name="Bianca Toftebjerg" userId="478451a3-6cc4-4aa2-a87b-bd1161d88d8d" providerId="ADAL" clId="{1DBEA4ED-DD18-4113-854F-E7BB230F9006}" dt="2019-12-03T08:59:42.178" v="889" actId="478"/>
          <ac:grpSpMkLst>
            <pc:docMk/>
            <pc:sldMk cId="0" sldId="504"/>
            <ac:grpSpMk id="9" creationId="{4F8936A0-10F2-4B1B-A2D4-4E15AF64DCD3}"/>
          </ac:grpSpMkLst>
        </pc:grpChg>
        <pc:grpChg chg="del mod">
          <ac:chgData name="Bianca Toftebjerg" userId="478451a3-6cc4-4aa2-a87b-bd1161d88d8d" providerId="ADAL" clId="{1DBEA4ED-DD18-4113-854F-E7BB230F9006}" dt="2019-12-03T09:00:29.350" v="924" actId="478"/>
          <ac:grpSpMkLst>
            <pc:docMk/>
            <pc:sldMk cId="0" sldId="504"/>
            <ac:grpSpMk id="11" creationId="{03DF3023-C6E3-4252-A8E1-FD555090B319}"/>
          </ac:grpSpMkLst>
        </pc:grpChg>
        <pc:grpChg chg="del mod">
          <ac:chgData name="Bianca Toftebjerg" userId="478451a3-6cc4-4aa2-a87b-bd1161d88d8d" providerId="ADAL" clId="{1DBEA4ED-DD18-4113-854F-E7BB230F9006}" dt="2019-12-03T09:00:45.295" v="953" actId="478"/>
          <ac:grpSpMkLst>
            <pc:docMk/>
            <pc:sldMk cId="0" sldId="504"/>
            <ac:grpSpMk id="12" creationId="{7A9386BA-1B86-48E9-9BD8-B01E950833B6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13" creationId="{BF2ACDE4-633E-433F-8386-4560315B9DA2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15" creationId="{2C977367-5A47-43DE-BDF6-BF13B5358462}"/>
          </ac:grpSpMkLst>
        </pc:grpChg>
        <pc:grpChg chg="add mod">
          <ac:chgData name="Bianca Toftebjerg" userId="478451a3-6cc4-4aa2-a87b-bd1161d88d8d" providerId="ADAL" clId="{1DBEA4ED-DD18-4113-854F-E7BB230F9006}" dt="2019-12-04T11:49:42.096" v="6034" actId="12788"/>
          <ac:grpSpMkLst>
            <pc:docMk/>
            <pc:sldMk cId="0" sldId="504"/>
            <ac:grpSpMk id="44" creationId="{71857E7E-6442-425E-AB46-319C55EAE25E}"/>
          </ac:grpSpMkLst>
        </pc:grpChg>
        <pc:grpChg chg="add del">
          <ac:chgData name="Bianca Toftebjerg" userId="478451a3-6cc4-4aa2-a87b-bd1161d88d8d" providerId="ADAL" clId="{1DBEA4ED-DD18-4113-854F-E7BB230F9006}" dt="2019-12-04T10:11:41.948" v="4619" actId="478"/>
          <ac:grpSpMkLst>
            <pc:docMk/>
            <pc:sldMk cId="0" sldId="504"/>
            <ac:grpSpMk id="53" creationId="{DC4AA558-9703-4BF8-95A2-79D8C4B4D7FA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57" creationId="{AB681BF7-CBCF-466F-8F54-378CFF251893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61" creationId="{A2EE1CCD-C71F-458F-9934-64A90F3BAEDF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65" creationId="{24904A92-A986-488B-B0E4-813B39525AA5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70" creationId="{F24E257F-F531-478B-92F9-E74089B4ECAA}"/>
          </ac:grpSpMkLst>
        </pc:grpChg>
        <pc:grpChg chg="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72" creationId="{14153931-B71F-486D-B91A-B8231FA5CD70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76" creationId="{23512175-16DA-48C6-940A-83DDC906C0D5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79" creationId="{045F7FA3-F784-4567-8876-86EBCF496E10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82" creationId="{E1AC26C1-F712-40F6-8E7F-94AC25B23212}"/>
          </ac:grpSpMkLst>
        </pc:grpChg>
        <pc:grpChg chg="add mod">
          <ac:chgData name="Bianca Toftebjerg" userId="478451a3-6cc4-4aa2-a87b-bd1161d88d8d" providerId="ADAL" clId="{1DBEA4ED-DD18-4113-854F-E7BB230F9006}" dt="2019-12-04T10:12:21.441" v="4669" actId="1076"/>
          <ac:grpSpMkLst>
            <pc:docMk/>
            <pc:sldMk cId="0" sldId="504"/>
            <ac:grpSpMk id="85" creationId="{3A19CD15-C025-4980-9392-3BD5602D51E3}"/>
          </ac:grpSpMkLst>
        </pc:grpChg>
        <pc:grpChg chg="mod">
          <ac:chgData name="Bianca Toftebjerg" userId="478451a3-6cc4-4aa2-a87b-bd1161d88d8d" providerId="ADAL" clId="{1DBEA4ED-DD18-4113-854F-E7BB230F9006}" dt="2019-12-04T10:12:26.712" v="4670" actId="12788"/>
          <ac:grpSpMkLst>
            <pc:docMk/>
            <pc:sldMk cId="0" sldId="504"/>
            <ac:grpSpMk id="54296" creationId="{98D47461-87E5-4579-ABF7-CAC1C9B02D11}"/>
          </ac:grpSpMkLst>
        </pc:grpChg>
        <pc:grpChg chg="mod">
          <ac:chgData name="Bianca Toftebjerg" userId="478451a3-6cc4-4aa2-a87b-bd1161d88d8d" providerId="ADAL" clId="{1DBEA4ED-DD18-4113-854F-E7BB230F9006}" dt="2019-12-03T08:56:19.414" v="701" actId="255"/>
          <ac:grpSpMkLst>
            <pc:docMk/>
            <pc:sldMk cId="0" sldId="504"/>
            <ac:grpSpMk id="55314" creationId="{9217B78D-78FD-4A02-BCD8-99BBCE17082B}"/>
          </ac:grpSpMkLst>
        </pc:grpChg>
        <pc:grpChg chg="mod">
          <ac:chgData name="Bianca Toftebjerg" userId="478451a3-6cc4-4aa2-a87b-bd1161d88d8d" providerId="ADAL" clId="{1DBEA4ED-DD18-4113-854F-E7BB230F9006}" dt="2019-12-03T08:56:19.414" v="701" actId="255"/>
          <ac:grpSpMkLst>
            <pc:docMk/>
            <pc:sldMk cId="0" sldId="504"/>
            <ac:grpSpMk id="55318" creationId="{1F3F3013-7FD6-4BEA-AC07-EC25BF433D01}"/>
          </ac:grpSpMkLst>
        </pc:grpChg>
        <pc:grpChg chg="mod">
          <ac:chgData name="Bianca Toftebjerg" userId="478451a3-6cc4-4aa2-a87b-bd1161d88d8d" providerId="ADAL" clId="{1DBEA4ED-DD18-4113-854F-E7BB230F9006}" dt="2019-12-03T08:56:19.414" v="701" actId="255"/>
          <ac:grpSpMkLst>
            <pc:docMk/>
            <pc:sldMk cId="0" sldId="504"/>
            <ac:grpSpMk id="55322" creationId="{E69CC5BB-EDF6-46D6-836B-2C6FC24E344F}"/>
          </ac:grpSpMkLst>
        </pc:grpChg>
        <pc:grpChg chg="mod">
          <ac:chgData name="Bianca Toftebjerg" userId="478451a3-6cc4-4aa2-a87b-bd1161d88d8d" providerId="ADAL" clId="{1DBEA4ED-DD18-4113-854F-E7BB230F9006}" dt="2019-12-03T08:56:19.414" v="701" actId="255"/>
          <ac:grpSpMkLst>
            <pc:docMk/>
            <pc:sldMk cId="0" sldId="504"/>
            <ac:grpSpMk id="55326" creationId="{8958C119-C7B0-474D-9214-A65D9F8D3609}"/>
          </ac:grpSpMkLst>
        </pc:grpChg>
        <pc:grpChg chg="mod">
          <ac:chgData name="Bianca Toftebjerg" userId="478451a3-6cc4-4aa2-a87b-bd1161d88d8d" providerId="ADAL" clId="{1DBEA4ED-DD18-4113-854F-E7BB230F9006}" dt="2019-12-03T08:56:19.414" v="701" actId="255"/>
          <ac:grpSpMkLst>
            <pc:docMk/>
            <pc:sldMk cId="0" sldId="504"/>
            <ac:grpSpMk id="55332" creationId="{2CCDD7BE-3231-4721-A95D-023909A35171}"/>
          </ac:grpSpMkLst>
        </pc:grpChg>
        <pc:grpChg chg="mod">
          <ac:chgData name="Bianca Toftebjerg" userId="478451a3-6cc4-4aa2-a87b-bd1161d88d8d" providerId="ADAL" clId="{1DBEA4ED-DD18-4113-854F-E7BB230F9006}" dt="2019-12-03T08:56:19.414" v="701" actId="255"/>
          <ac:grpSpMkLst>
            <pc:docMk/>
            <pc:sldMk cId="0" sldId="504"/>
            <ac:grpSpMk id="55336" creationId="{5F0D1813-3149-4594-B45D-120A28A1C000}"/>
          </ac:grpSpMkLst>
        </pc:grpChg>
        <pc:grpChg chg="mod">
          <ac:chgData name="Bianca Toftebjerg" userId="478451a3-6cc4-4aa2-a87b-bd1161d88d8d" providerId="ADAL" clId="{1DBEA4ED-DD18-4113-854F-E7BB230F9006}" dt="2019-12-03T08:56:19.414" v="701" actId="255"/>
          <ac:grpSpMkLst>
            <pc:docMk/>
            <pc:sldMk cId="0" sldId="504"/>
            <ac:grpSpMk id="55340" creationId="{016E04D4-5889-4FA0-92A6-E0C0A2AE86BF}"/>
          </ac:grpSpMkLst>
        </pc:grpChg>
        <pc:cxnChg chg="mod">
          <ac:chgData name="Bianca Toftebjerg" userId="478451a3-6cc4-4aa2-a87b-bd1161d88d8d" providerId="ADAL" clId="{1DBEA4ED-DD18-4113-854F-E7BB230F9006}" dt="2019-12-04T11:49:42.096" v="6034" actId="12788"/>
          <ac:cxnSpMkLst>
            <pc:docMk/>
            <pc:sldMk cId="0" sldId="504"/>
            <ac:cxnSpMk id="47" creationId="{A5E18C42-0D31-443A-9B1A-AADEDF9A1874}"/>
          </ac:cxnSpMkLst>
        </pc:cxnChg>
        <pc:cxnChg chg="mod">
          <ac:chgData name="Bianca Toftebjerg" userId="478451a3-6cc4-4aa2-a87b-bd1161d88d8d" providerId="ADAL" clId="{1DBEA4ED-DD18-4113-854F-E7BB230F9006}" dt="2019-12-04T10:12:30.698" v="4671" actId="12788"/>
          <ac:cxnSpMkLst>
            <pc:docMk/>
            <pc:sldMk cId="0" sldId="504"/>
            <ac:cxnSpMk id="67" creationId="{A5C95AC4-63D6-41E2-AA76-4F5BB5A85118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1:49:34.702" v="6033" actId="12788"/>
        <pc:sldMkLst>
          <pc:docMk/>
          <pc:sldMk cId="0" sldId="505"/>
        </pc:sldMkLst>
        <pc:spChg chg="mod">
          <ac:chgData name="Bianca Toftebjerg" userId="478451a3-6cc4-4aa2-a87b-bd1161d88d8d" providerId="ADAL" clId="{1DBEA4ED-DD18-4113-854F-E7BB230F9006}" dt="2019-12-03T08:54:26.271" v="594" actId="478"/>
          <ac:spMkLst>
            <pc:docMk/>
            <pc:sldMk cId="0" sldId="505"/>
            <ac:spMk id="10" creationId="{BA08C67C-09E4-4F9F-BCC9-521364B43B9A}"/>
          </ac:spMkLst>
        </pc:spChg>
        <pc:spChg chg="mod">
          <ac:chgData name="Bianca Toftebjerg" userId="478451a3-6cc4-4aa2-a87b-bd1161d88d8d" providerId="ADAL" clId="{1DBEA4ED-DD18-4113-854F-E7BB230F9006}" dt="2019-12-04T10:10:52.373" v="4601" actId="20577"/>
          <ac:spMkLst>
            <pc:docMk/>
            <pc:sldMk cId="0" sldId="505"/>
            <ac:spMk id="30" creationId="{30413A64-4B41-4ED7-BF27-5CD3F027174D}"/>
          </ac:spMkLst>
        </pc:spChg>
        <pc:spChg chg="mod">
          <ac:chgData name="Bianca Toftebjerg" userId="478451a3-6cc4-4aa2-a87b-bd1161d88d8d" providerId="ADAL" clId="{1DBEA4ED-DD18-4113-854F-E7BB230F9006}" dt="2019-12-03T08:54:02.670" v="578" actId="1076"/>
          <ac:spMkLst>
            <pc:docMk/>
            <pc:sldMk cId="0" sldId="505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4T10:10:55.994" v="4609" actId="20577"/>
          <ac:spMkLst>
            <pc:docMk/>
            <pc:sldMk cId="0" sldId="505"/>
            <ac:spMk id="32" creationId="{83C32CD4-46E1-4225-B699-92315FA735BF}"/>
          </ac:spMkLst>
        </pc:spChg>
        <pc:spChg chg="mod">
          <ac:chgData name="Bianca Toftebjerg" userId="478451a3-6cc4-4aa2-a87b-bd1161d88d8d" providerId="ADAL" clId="{1DBEA4ED-DD18-4113-854F-E7BB230F9006}" dt="2019-12-03T08:53:42.787" v="566" actId="403"/>
          <ac:spMkLst>
            <pc:docMk/>
            <pc:sldMk cId="0" sldId="505"/>
            <ac:spMk id="34" creationId="{7408AEA2-342D-4590-89C9-3F33C9A92336}"/>
          </ac:spMkLst>
        </pc:spChg>
        <pc:spChg chg="mod">
          <ac:chgData name="Bianca Toftebjerg" userId="478451a3-6cc4-4aa2-a87b-bd1161d88d8d" providerId="ADAL" clId="{1DBEA4ED-DD18-4113-854F-E7BB230F9006}" dt="2019-12-03T08:55:20.162" v="616" actId="20577"/>
          <ac:spMkLst>
            <pc:docMk/>
            <pc:sldMk cId="0" sldId="505"/>
            <ac:spMk id="35" creationId="{9CA80FEE-11D7-4421-912F-D21D1047B086}"/>
          </ac:spMkLst>
        </pc:spChg>
        <pc:spChg chg="mod">
          <ac:chgData name="Bianca Toftebjerg" userId="478451a3-6cc4-4aa2-a87b-bd1161d88d8d" providerId="ADAL" clId="{1DBEA4ED-DD18-4113-854F-E7BB230F9006}" dt="2019-12-03T08:54:46.925" v="597" actId="1076"/>
          <ac:spMkLst>
            <pc:docMk/>
            <pc:sldMk cId="0" sldId="505"/>
            <ac:spMk id="36" creationId="{DA350E1F-6AA1-415C-A05F-EA7C374E8A6E}"/>
          </ac:spMkLst>
        </pc:spChg>
        <pc:spChg chg="mod">
          <ac:chgData name="Bianca Toftebjerg" userId="478451a3-6cc4-4aa2-a87b-bd1161d88d8d" providerId="ADAL" clId="{1DBEA4ED-DD18-4113-854F-E7BB230F9006}" dt="2019-12-03T08:55:25.658" v="624" actId="5793"/>
          <ac:spMkLst>
            <pc:docMk/>
            <pc:sldMk cId="0" sldId="505"/>
            <ac:spMk id="37" creationId="{9F361151-0BE6-4A9F-B086-8B0C2BF8EBE9}"/>
          </ac:spMkLst>
        </pc:spChg>
        <pc:spChg chg="mod">
          <ac:chgData name="Bianca Toftebjerg" userId="478451a3-6cc4-4aa2-a87b-bd1161d88d8d" providerId="ADAL" clId="{1DBEA4ED-DD18-4113-854F-E7BB230F9006}" dt="2019-12-03T08:54:52.847" v="598" actId="1076"/>
          <ac:spMkLst>
            <pc:docMk/>
            <pc:sldMk cId="0" sldId="505"/>
            <ac:spMk id="47" creationId="{EC86974D-560F-4955-9C43-6999FBF9A796}"/>
          </ac:spMkLst>
        </pc:spChg>
        <pc:spChg chg="mod">
          <ac:chgData name="Bianca Toftebjerg" userId="478451a3-6cc4-4aa2-a87b-bd1161d88d8d" providerId="ADAL" clId="{1DBEA4ED-DD18-4113-854F-E7BB230F9006}" dt="2019-12-03T08:54:21.224" v="593" actId="14100"/>
          <ac:spMkLst>
            <pc:docMk/>
            <pc:sldMk cId="0" sldId="505"/>
            <ac:spMk id="49" creationId="{3FF5DC7F-993E-4640-9B35-8B238A2AEBBD}"/>
          </ac:spMkLst>
        </pc:spChg>
        <pc:spChg chg="mod">
          <ac:chgData name="Bianca Toftebjerg" userId="478451a3-6cc4-4aa2-a87b-bd1161d88d8d" providerId="ADAL" clId="{1DBEA4ED-DD18-4113-854F-E7BB230F9006}" dt="2019-12-03T08:54:15.849" v="590" actId="14100"/>
          <ac:spMkLst>
            <pc:docMk/>
            <pc:sldMk cId="0" sldId="505"/>
            <ac:spMk id="50" creationId="{BE6A7C95-85EB-4899-AF7E-5F78EE8EC131}"/>
          </ac:spMkLst>
        </pc:spChg>
        <pc:spChg chg="mod">
          <ac:chgData name="Bianca Toftebjerg" userId="478451a3-6cc4-4aa2-a87b-bd1161d88d8d" providerId="ADAL" clId="{1DBEA4ED-DD18-4113-854F-E7BB230F9006}" dt="2019-12-03T08:54:32.852" v="595" actId="1076"/>
          <ac:spMkLst>
            <pc:docMk/>
            <pc:sldMk cId="0" sldId="505"/>
            <ac:spMk id="51" creationId="{DF47D030-E226-4B2E-9A2B-706DA3798231}"/>
          </ac:spMkLst>
        </pc:spChg>
        <pc:spChg chg="mod">
          <ac:chgData name="Bianca Toftebjerg" userId="478451a3-6cc4-4aa2-a87b-bd1161d88d8d" providerId="ADAL" clId="{1DBEA4ED-DD18-4113-854F-E7BB230F9006}" dt="2019-12-03T08:54:42.151" v="596" actId="1076"/>
          <ac:spMkLst>
            <pc:docMk/>
            <pc:sldMk cId="0" sldId="505"/>
            <ac:spMk id="52" creationId="{1984F13D-DF6D-4A62-A816-6C706BB2F5C9}"/>
          </ac:spMkLst>
        </pc:spChg>
        <pc:spChg chg="mod">
          <ac:chgData name="Bianca Toftebjerg" userId="478451a3-6cc4-4aa2-a87b-bd1161d88d8d" providerId="ADAL" clId="{1DBEA4ED-DD18-4113-854F-E7BB230F9006}" dt="2019-12-04T10:11:02.067" v="4610" actId="12788"/>
          <ac:spMkLst>
            <pc:docMk/>
            <pc:sldMk cId="0" sldId="505"/>
            <ac:spMk id="69" creationId="{C9D2FC82-F262-4BDA-A744-EE7366DAABBC}"/>
          </ac:spMkLst>
        </pc:spChg>
        <pc:spChg chg="mod">
          <ac:chgData name="Bianca Toftebjerg" userId="478451a3-6cc4-4aa2-a87b-bd1161d88d8d" providerId="ADAL" clId="{1DBEA4ED-DD18-4113-854F-E7BB230F9006}" dt="2019-12-03T08:53:16.115" v="556" actId="2711"/>
          <ac:spMkLst>
            <pc:docMk/>
            <pc:sldMk cId="0" sldId="505"/>
            <ac:spMk id="53268" creationId="{893A3786-DB9A-4267-AEF9-5F10768CDDB9}"/>
          </ac:spMkLst>
        </pc:spChg>
        <pc:spChg chg="del mod">
          <ac:chgData name="Bianca Toftebjerg" userId="478451a3-6cc4-4aa2-a87b-bd1161d88d8d" providerId="ADAL" clId="{1DBEA4ED-DD18-4113-854F-E7BB230F9006}" dt="2019-12-03T08:54:26.271" v="594" actId="478"/>
          <ac:spMkLst>
            <pc:docMk/>
            <pc:sldMk cId="0" sldId="505"/>
            <ac:spMk id="53270" creationId="{93E3DDAA-754C-4502-9BBE-2B080FF1300D}"/>
          </ac:spMkLst>
        </pc:spChg>
        <pc:spChg chg="mod">
          <ac:chgData name="Bianca Toftebjerg" userId="478451a3-6cc4-4aa2-a87b-bd1161d88d8d" providerId="ADAL" clId="{1DBEA4ED-DD18-4113-854F-E7BB230F9006}" dt="2019-12-03T08:53:16.115" v="556" actId="2711"/>
          <ac:spMkLst>
            <pc:docMk/>
            <pc:sldMk cId="0" sldId="505"/>
            <ac:spMk id="53272" creationId="{C69A91EB-C559-4AD9-8688-29A15B1B75AA}"/>
          </ac:spMkLst>
        </pc:spChg>
        <pc:spChg chg="del mod">
          <ac:chgData name="Bianca Toftebjerg" userId="478451a3-6cc4-4aa2-a87b-bd1161d88d8d" providerId="ADAL" clId="{1DBEA4ED-DD18-4113-854F-E7BB230F9006}" dt="2019-12-03T08:53:28.912" v="557" actId="478"/>
          <ac:spMkLst>
            <pc:docMk/>
            <pc:sldMk cId="0" sldId="505"/>
            <ac:spMk id="53274" creationId="{895F3E58-2AB7-4087-B221-F0D7C2220B7B}"/>
          </ac:spMkLst>
        </pc:spChg>
        <pc:grpChg chg="del">
          <ac:chgData name="Bianca Toftebjerg" userId="478451a3-6cc4-4aa2-a87b-bd1161d88d8d" providerId="ADAL" clId="{1DBEA4ED-DD18-4113-854F-E7BB230F9006}" dt="2019-12-03T08:55:13.240" v="599" actId="478"/>
          <ac:grpSpMkLst>
            <pc:docMk/>
            <pc:sldMk cId="0" sldId="505"/>
            <ac:grpSpMk id="2" creationId="{F37D2DA9-6EC9-4CD3-8223-DC8AF75B7A28}"/>
          </ac:grpSpMkLst>
        </pc:grpChg>
        <pc:grpChg chg="add mod">
          <ac:chgData name="Bianca Toftebjerg" userId="478451a3-6cc4-4aa2-a87b-bd1161d88d8d" providerId="ADAL" clId="{1DBEA4ED-DD18-4113-854F-E7BB230F9006}" dt="2019-12-04T11:49:34.702" v="6033" actId="12788"/>
          <ac:grpSpMkLst>
            <pc:docMk/>
            <pc:sldMk cId="0" sldId="505"/>
            <ac:grpSpMk id="29" creationId="{B26930F5-3EAC-4432-96BF-8D1ECCD0FFC8}"/>
          </ac:grpSpMkLst>
        </pc:grpChg>
        <pc:grpChg chg="add del">
          <ac:chgData name="Bianca Toftebjerg" userId="478451a3-6cc4-4aa2-a87b-bd1161d88d8d" providerId="ADAL" clId="{1DBEA4ED-DD18-4113-854F-E7BB230F9006}" dt="2019-12-04T10:10:47.718" v="4584" actId="478"/>
          <ac:grpSpMkLst>
            <pc:docMk/>
            <pc:sldMk cId="0" sldId="505"/>
            <ac:grpSpMk id="33" creationId="{80AF074B-9B1D-4767-A478-C09038EFC373}"/>
          </ac:grpSpMkLst>
        </pc:grpChg>
        <pc:grpChg chg="mod">
          <ac:chgData name="Bianca Toftebjerg" userId="478451a3-6cc4-4aa2-a87b-bd1161d88d8d" providerId="ADAL" clId="{1DBEA4ED-DD18-4113-854F-E7BB230F9006}" dt="2019-12-04T10:11:02.067" v="4610" actId="12788"/>
          <ac:grpSpMkLst>
            <pc:docMk/>
            <pc:sldMk cId="0" sldId="505"/>
            <ac:grpSpMk id="68" creationId="{753AA7A3-84AA-4095-9F59-D559DC190DE8}"/>
          </ac:grpSpMkLst>
        </pc:grpChg>
        <pc:grpChg chg="mod">
          <ac:chgData name="Bianca Toftebjerg" userId="478451a3-6cc4-4aa2-a87b-bd1161d88d8d" providerId="ADAL" clId="{1DBEA4ED-DD18-4113-854F-E7BB230F9006}" dt="2019-12-04T10:11:31.015" v="4618" actId="1076"/>
          <ac:grpSpMkLst>
            <pc:docMk/>
            <pc:sldMk cId="0" sldId="505"/>
            <ac:grpSpMk id="52231" creationId="{3E56B3F2-EE56-4F8C-85A4-349D4ADAF9C5}"/>
          </ac:grpSpMkLst>
        </pc:grpChg>
        <pc:grpChg chg="del mod">
          <ac:chgData name="Bianca Toftebjerg" userId="478451a3-6cc4-4aa2-a87b-bd1161d88d8d" providerId="ADAL" clId="{1DBEA4ED-DD18-4113-854F-E7BB230F9006}" dt="2019-12-03T08:53:28.912" v="557" actId="478"/>
          <ac:grpSpMkLst>
            <pc:docMk/>
            <pc:sldMk cId="0" sldId="505"/>
            <ac:grpSpMk id="53256" creationId="{CB785906-62DE-4775-9D0A-19CDB0BB2C45}"/>
          </ac:grpSpMkLst>
        </pc:grpChg>
        <pc:grpChg chg="mod">
          <ac:chgData name="Bianca Toftebjerg" userId="478451a3-6cc4-4aa2-a87b-bd1161d88d8d" providerId="ADAL" clId="{1DBEA4ED-DD18-4113-854F-E7BB230F9006}" dt="2019-12-04T10:11:31.015" v="4618" actId="1076"/>
          <ac:grpSpMkLst>
            <pc:docMk/>
            <pc:sldMk cId="0" sldId="505"/>
            <ac:grpSpMk id="53257" creationId="{D518C57F-1EBB-46E8-810E-CEEDBB9C17BE}"/>
          </ac:grpSpMkLst>
        </pc:grpChg>
        <pc:grpChg chg="mod">
          <ac:chgData name="Bianca Toftebjerg" userId="478451a3-6cc4-4aa2-a87b-bd1161d88d8d" providerId="ADAL" clId="{1DBEA4ED-DD18-4113-854F-E7BB230F9006}" dt="2019-12-04T10:11:31.015" v="4618" actId="1076"/>
          <ac:grpSpMkLst>
            <pc:docMk/>
            <pc:sldMk cId="0" sldId="505"/>
            <ac:grpSpMk id="53258" creationId="{200469DE-F608-4C0C-9CEC-E197A2AE03DD}"/>
          </ac:grpSpMkLst>
        </pc:grpChg>
        <pc:grpChg chg="mod">
          <ac:chgData name="Bianca Toftebjerg" userId="478451a3-6cc4-4aa2-a87b-bd1161d88d8d" providerId="ADAL" clId="{1DBEA4ED-DD18-4113-854F-E7BB230F9006}" dt="2019-12-04T10:11:31.015" v="4618" actId="1076"/>
          <ac:grpSpMkLst>
            <pc:docMk/>
            <pc:sldMk cId="0" sldId="505"/>
            <ac:grpSpMk id="53259" creationId="{B2CC9470-7F39-4DC3-B22F-24BB1572F0E9}"/>
          </ac:grpSpMkLst>
        </pc:grpChg>
        <pc:grpChg chg="del mod">
          <ac:chgData name="Bianca Toftebjerg" userId="478451a3-6cc4-4aa2-a87b-bd1161d88d8d" providerId="ADAL" clId="{1DBEA4ED-DD18-4113-854F-E7BB230F9006}" dt="2019-12-03T08:54:26.271" v="594" actId="478"/>
          <ac:grpSpMkLst>
            <pc:docMk/>
            <pc:sldMk cId="0" sldId="505"/>
            <ac:grpSpMk id="53260" creationId="{34277BED-21BB-4BEA-9FA0-0C9BFB7E6079}"/>
          </ac:grpSpMkLst>
        </pc:grpChg>
        <pc:grpChg chg="mod">
          <ac:chgData name="Bianca Toftebjerg" userId="478451a3-6cc4-4aa2-a87b-bd1161d88d8d" providerId="ADAL" clId="{1DBEA4ED-DD18-4113-854F-E7BB230F9006}" dt="2019-12-04T10:11:31.015" v="4618" actId="1076"/>
          <ac:grpSpMkLst>
            <pc:docMk/>
            <pc:sldMk cId="0" sldId="505"/>
            <ac:grpSpMk id="53261" creationId="{E7A74922-93B0-49EB-9FC9-3CC39C7B7BBF}"/>
          </ac:grpSpMkLst>
        </pc:grpChg>
        <pc:cxnChg chg="mod">
          <ac:chgData name="Bianca Toftebjerg" userId="478451a3-6cc4-4aa2-a87b-bd1161d88d8d" providerId="ADAL" clId="{1DBEA4ED-DD18-4113-854F-E7BB230F9006}" dt="2019-12-04T11:49:34.702" v="6033" actId="12788"/>
          <ac:cxnSpMkLst>
            <pc:docMk/>
            <pc:sldMk cId="0" sldId="505"/>
            <ac:cxnSpMk id="39" creationId="{A68E1FB1-62E7-4929-A014-E696EA4BAF45}"/>
          </ac:cxnSpMkLst>
        </pc:cxnChg>
        <pc:cxnChg chg="mod">
          <ac:chgData name="Bianca Toftebjerg" userId="478451a3-6cc4-4aa2-a87b-bd1161d88d8d" providerId="ADAL" clId="{1DBEA4ED-DD18-4113-854F-E7BB230F9006}" dt="2019-12-04T10:11:05.154" v="4611" actId="12788"/>
          <ac:cxnSpMkLst>
            <pc:docMk/>
            <pc:sldMk cId="0" sldId="505"/>
            <ac:cxnSpMk id="67" creationId="{A5C95AC4-63D6-41E2-AA76-4F5BB5A85118}"/>
          </ac:cxnSpMkLst>
        </pc:cxnChg>
      </pc:sldChg>
      <pc:sldChg chg="addSp delSp modSp addAnim delAnim modAnim">
        <pc:chgData name="Bianca Toftebjerg" userId="478451a3-6cc4-4aa2-a87b-bd1161d88d8d" providerId="ADAL" clId="{1DBEA4ED-DD18-4113-854F-E7BB230F9006}" dt="2019-12-04T11:49:30.036" v="6032" actId="12788"/>
        <pc:sldMkLst>
          <pc:docMk/>
          <pc:sldMk cId="0" sldId="506"/>
        </pc:sldMkLst>
        <pc:spChg chg="mod">
          <ac:chgData name="Bianca Toftebjerg" userId="478451a3-6cc4-4aa2-a87b-bd1161d88d8d" providerId="ADAL" clId="{1DBEA4ED-DD18-4113-854F-E7BB230F9006}" dt="2019-12-03T08:51:54.483" v="517" actId="255"/>
          <ac:spMkLst>
            <pc:docMk/>
            <pc:sldMk cId="0" sldId="506"/>
            <ac:spMk id="10" creationId="{BA08C67C-09E4-4F9F-BCC9-521364B43B9A}"/>
          </ac:spMkLst>
        </pc:spChg>
        <pc:spChg chg="mod">
          <ac:chgData name="Bianca Toftebjerg" userId="478451a3-6cc4-4aa2-a87b-bd1161d88d8d" providerId="ADAL" clId="{1DBEA4ED-DD18-4113-854F-E7BB230F9006}" dt="2019-12-04T10:05:53.728" v="4497" actId="20577"/>
          <ac:spMkLst>
            <pc:docMk/>
            <pc:sldMk cId="0" sldId="506"/>
            <ac:spMk id="21" creationId="{D7F4CC81-7DC1-4A88-B6A9-9846AFF9EE39}"/>
          </ac:spMkLst>
        </pc:spChg>
        <pc:spChg chg="mod">
          <ac:chgData name="Bianca Toftebjerg" userId="478451a3-6cc4-4aa2-a87b-bd1161d88d8d" providerId="ADAL" clId="{1DBEA4ED-DD18-4113-854F-E7BB230F9006}" dt="2019-12-04T10:08:15.494" v="4562" actId="1076"/>
          <ac:spMkLst>
            <pc:docMk/>
            <pc:sldMk cId="0" sldId="506"/>
            <ac:spMk id="22" creationId="{2FE59770-065C-4DD6-98AA-6837C773AD84}"/>
          </ac:spMkLst>
        </pc:spChg>
        <pc:spChg chg="mod">
          <ac:chgData name="Bianca Toftebjerg" userId="478451a3-6cc4-4aa2-a87b-bd1161d88d8d" providerId="ADAL" clId="{1DBEA4ED-DD18-4113-854F-E7BB230F9006}" dt="2019-12-03T08:52:25.199" v="532" actId="20577"/>
          <ac:spMkLst>
            <pc:docMk/>
            <pc:sldMk cId="0" sldId="506"/>
            <ac:spMk id="23" creationId="{46D5B449-DB30-415A-AE06-397424B010F3}"/>
          </ac:spMkLst>
        </pc:spChg>
        <pc:spChg chg="mod">
          <ac:chgData name="Bianca Toftebjerg" userId="478451a3-6cc4-4aa2-a87b-bd1161d88d8d" providerId="ADAL" clId="{1DBEA4ED-DD18-4113-854F-E7BB230F9006}" dt="2019-12-03T08:52:34.205" v="551" actId="20577"/>
          <ac:spMkLst>
            <pc:docMk/>
            <pc:sldMk cId="0" sldId="506"/>
            <ac:spMk id="26" creationId="{DDDFAA34-69AC-4E03-BC97-8B6A21FE350B}"/>
          </ac:spMkLst>
        </pc:spChg>
        <pc:spChg chg="mod">
          <ac:chgData name="Bianca Toftebjerg" userId="478451a3-6cc4-4aa2-a87b-bd1161d88d8d" providerId="ADAL" clId="{1DBEA4ED-DD18-4113-854F-E7BB230F9006}" dt="2019-12-04T10:06:39.602" v="4519" actId="20577"/>
          <ac:spMkLst>
            <pc:docMk/>
            <pc:sldMk cId="0" sldId="506"/>
            <ac:spMk id="27" creationId="{520DD92D-F5C4-41F6-B092-B991ADB95E06}"/>
          </ac:spMkLst>
        </pc:spChg>
        <pc:spChg chg="del">
          <ac:chgData name="Bianca Toftebjerg" userId="478451a3-6cc4-4aa2-a87b-bd1161d88d8d" providerId="ADAL" clId="{1DBEA4ED-DD18-4113-854F-E7BB230F9006}" dt="2019-12-03T08:52:38.628" v="552" actId="478"/>
          <ac:spMkLst>
            <pc:docMk/>
            <pc:sldMk cId="0" sldId="506"/>
            <ac:spMk id="27" creationId="{BCD01635-B7A1-48A5-90EA-04A85D3A1844}"/>
          </ac:spMkLst>
        </pc:spChg>
        <pc:spChg chg="mod">
          <ac:chgData name="Bianca Toftebjerg" userId="478451a3-6cc4-4aa2-a87b-bd1161d88d8d" providerId="ADAL" clId="{1DBEA4ED-DD18-4113-854F-E7BB230F9006}" dt="2019-12-04T10:06:27.107" v="4504" actId="1076"/>
          <ac:spMkLst>
            <pc:docMk/>
            <pc:sldMk cId="0" sldId="506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4T10:07:05.908" v="4551" actId="20577"/>
          <ac:spMkLst>
            <pc:docMk/>
            <pc:sldMk cId="0" sldId="506"/>
            <ac:spMk id="32" creationId="{3E471CF8-F54A-44DD-A59B-5125374B1100}"/>
          </ac:spMkLst>
        </pc:spChg>
        <pc:spChg chg="add mod">
          <ac:chgData name="Bianca Toftebjerg" userId="478451a3-6cc4-4aa2-a87b-bd1161d88d8d" providerId="ADAL" clId="{1DBEA4ED-DD18-4113-854F-E7BB230F9006}" dt="2019-12-04T10:07:15.374" v="4552" actId="164"/>
          <ac:spMkLst>
            <pc:docMk/>
            <pc:sldMk cId="0" sldId="506"/>
            <ac:spMk id="34" creationId="{A4A0926C-F0A6-496D-84D9-2FFD73D08A74}"/>
          </ac:spMkLst>
        </pc:spChg>
        <pc:spChg chg="mod">
          <ac:chgData name="Bianca Toftebjerg" userId="478451a3-6cc4-4aa2-a87b-bd1161d88d8d" providerId="ADAL" clId="{1DBEA4ED-DD18-4113-854F-E7BB230F9006}" dt="2019-12-04T10:08:45.673" v="4582" actId="20577"/>
          <ac:spMkLst>
            <pc:docMk/>
            <pc:sldMk cId="0" sldId="506"/>
            <ac:spMk id="36" creationId="{8EE4688F-B764-4CEF-A367-89E7D31AD9F6}"/>
          </ac:spMkLst>
        </pc:spChg>
        <pc:spChg chg="mod">
          <ac:chgData name="Bianca Toftebjerg" userId="478451a3-6cc4-4aa2-a87b-bd1161d88d8d" providerId="ADAL" clId="{1DBEA4ED-DD18-4113-854F-E7BB230F9006}" dt="2019-12-03T08:51:54.483" v="517" actId="255"/>
          <ac:spMkLst>
            <pc:docMk/>
            <pc:sldMk cId="0" sldId="506"/>
            <ac:spMk id="37" creationId="{C5F062B7-7140-41A1-89C8-E39B4DFE3B0F}"/>
          </ac:spMkLst>
        </pc:spChg>
        <pc:spChg chg="mod">
          <ac:chgData name="Bianca Toftebjerg" userId="478451a3-6cc4-4aa2-a87b-bd1161d88d8d" providerId="ADAL" clId="{1DBEA4ED-DD18-4113-854F-E7BB230F9006}" dt="2019-12-04T10:08:48.805" v="4583" actId="6549"/>
          <ac:spMkLst>
            <pc:docMk/>
            <pc:sldMk cId="0" sldId="506"/>
            <ac:spMk id="38" creationId="{1ACFB630-A820-4C47-A538-B7600CB5391F}"/>
          </ac:spMkLst>
        </pc:spChg>
        <pc:spChg chg="del">
          <ac:chgData name="Bianca Toftebjerg" userId="478451a3-6cc4-4aa2-a87b-bd1161d88d8d" providerId="ADAL" clId="{1DBEA4ED-DD18-4113-854F-E7BB230F9006}" dt="2019-12-03T08:53:06.441" v="555" actId="478"/>
          <ac:spMkLst>
            <pc:docMk/>
            <pc:sldMk cId="0" sldId="506"/>
            <ac:spMk id="51203" creationId="{78D2C65C-2BC3-4991-B16A-8C1BABA47DCD}"/>
          </ac:spMkLst>
        </pc:spChg>
        <pc:spChg chg="mod">
          <ac:chgData name="Bianca Toftebjerg" userId="478451a3-6cc4-4aa2-a87b-bd1161d88d8d" providerId="ADAL" clId="{1DBEA4ED-DD18-4113-854F-E7BB230F9006}" dt="2019-12-03T08:53:04.075" v="554" actId="790"/>
          <ac:spMkLst>
            <pc:docMk/>
            <pc:sldMk cId="0" sldId="506"/>
            <ac:spMk id="51211" creationId="{277F42C8-B7BF-4AFB-804D-C736CA564694}"/>
          </ac:spMkLst>
        </pc:spChg>
        <pc:spChg chg="mod">
          <ac:chgData name="Bianca Toftebjerg" userId="478451a3-6cc4-4aa2-a87b-bd1161d88d8d" providerId="ADAL" clId="{1DBEA4ED-DD18-4113-854F-E7BB230F9006}" dt="2019-12-03T08:51:54.483" v="517" actId="255"/>
          <ac:spMkLst>
            <pc:docMk/>
            <pc:sldMk cId="0" sldId="506"/>
            <ac:spMk id="51215" creationId="{A2E4A401-71BA-4CE0-8658-B6046B88BF49}"/>
          </ac:spMkLst>
        </pc:spChg>
        <pc:spChg chg="mod">
          <ac:chgData name="Bianca Toftebjerg" userId="478451a3-6cc4-4aa2-a87b-bd1161d88d8d" providerId="ADAL" clId="{1DBEA4ED-DD18-4113-854F-E7BB230F9006}" dt="2019-12-04T10:06:08.816" v="4500" actId="14100"/>
          <ac:spMkLst>
            <pc:docMk/>
            <pc:sldMk cId="0" sldId="506"/>
            <ac:spMk id="51218" creationId="{71ADBBD4-26F4-446B-B2EE-DCD10F7A7D20}"/>
          </ac:spMkLst>
        </pc:spChg>
        <pc:grpChg chg="add mod">
          <ac:chgData name="Bianca Toftebjerg" userId="478451a3-6cc4-4aa2-a87b-bd1161d88d8d" providerId="ADAL" clId="{1DBEA4ED-DD18-4113-854F-E7BB230F9006}" dt="2019-12-04T10:07:55.393" v="4560" actId="1076"/>
          <ac:grpSpMkLst>
            <pc:docMk/>
            <pc:sldMk cId="0" sldId="506"/>
            <ac:grpSpMk id="2" creationId="{AD2C8DE3-41FB-4A25-B74F-9B4F4E303173}"/>
          </ac:grpSpMkLst>
        </pc:grpChg>
        <pc:grpChg chg="add del">
          <ac:chgData name="Bianca Toftebjerg" userId="478451a3-6cc4-4aa2-a87b-bd1161d88d8d" providerId="ADAL" clId="{1DBEA4ED-DD18-4113-854F-E7BB230F9006}" dt="2019-12-03T08:52:27.895" v="535" actId="478"/>
          <ac:grpSpMkLst>
            <pc:docMk/>
            <pc:sldMk cId="0" sldId="506"/>
            <ac:grpSpMk id="2" creationId="{BBAF35EC-EB99-47F9-A4FB-77F01F3198B9}"/>
          </ac:grpSpMkLst>
        </pc:grpChg>
        <pc:grpChg chg="mod">
          <ac:chgData name="Bianca Toftebjerg" userId="478451a3-6cc4-4aa2-a87b-bd1161d88d8d" providerId="ADAL" clId="{1DBEA4ED-DD18-4113-854F-E7BB230F9006}" dt="2019-12-04T10:07:26.129" v="4555" actId="1076"/>
          <ac:grpSpMkLst>
            <pc:docMk/>
            <pc:sldMk cId="0" sldId="506"/>
            <ac:grpSpMk id="4" creationId="{9E63D066-C74B-43A7-AD53-7DB9225ECA42}"/>
          </ac:grpSpMkLst>
        </pc:grpChg>
        <pc:grpChg chg="del mod">
          <ac:chgData name="Bianca Toftebjerg" userId="478451a3-6cc4-4aa2-a87b-bd1161d88d8d" providerId="ADAL" clId="{1DBEA4ED-DD18-4113-854F-E7BB230F9006}" dt="2019-12-04T10:08:26.295" v="4564"/>
          <ac:grpSpMkLst>
            <pc:docMk/>
            <pc:sldMk cId="0" sldId="506"/>
            <ac:grpSpMk id="5" creationId="{F888CD80-9E7C-42E9-85AE-744C77DA6478}"/>
          </ac:grpSpMkLst>
        </pc:grpChg>
        <pc:grpChg chg="del mod">
          <ac:chgData name="Bianca Toftebjerg" userId="478451a3-6cc4-4aa2-a87b-bd1161d88d8d" providerId="ADAL" clId="{1DBEA4ED-DD18-4113-854F-E7BB230F9006}" dt="2019-12-04T10:07:59.020" v="4561" actId="478"/>
          <ac:grpSpMkLst>
            <pc:docMk/>
            <pc:sldMk cId="0" sldId="506"/>
            <ac:grpSpMk id="6" creationId="{915A890E-B77B-4EE7-9CF0-E98C6F5DB77B}"/>
          </ac:grpSpMkLst>
        </pc:grpChg>
        <pc:grpChg chg="add del mod">
          <ac:chgData name="Bianca Toftebjerg" userId="478451a3-6cc4-4aa2-a87b-bd1161d88d8d" providerId="ADAL" clId="{1DBEA4ED-DD18-4113-854F-E7BB230F9006}" dt="2019-12-04T10:08:39.104" v="4566" actId="478"/>
          <ac:grpSpMkLst>
            <pc:docMk/>
            <pc:sldMk cId="0" sldId="506"/>
            <ac:grpSpMk id="20" creationId="{F0A3C331-50F6-45AB-8DE7-A837D750606C}"/>
          </ac:grpSpMkLst>
        </pc:grpChg>
        <pc:grpChg chg="add del">
          <ac:chgData name="Bianca Toftebjerg" userId="478451a3-6cc4-4aa2-a87b-bd1161d88d8d" providerId="ADAL" clId="{1DBEA4ED-DD18-4113-854F-E7BB230F9006}" dt="2019-12-03T08:52:25.369" v="533"/>
          <ac:grpSpMkLst>
            <pc:docMk/>
            <pc:sldMk cId="0" sldId="506"/>
            <ac:grpSpMk id="21" creationId="{706AA9C7-CFD2-46A9-905B-5F2AA278157B}"/>
          </ac:grpSpMkLst>
        </pc:grpChg>
        <pc:grpChg chg="add mod">
          <ac:chgData name="Bianca Toftebjerg" userId="478451a3-6cc4-4aa2-a87b-bd1161d88d8d" providerId="ADAL" clId="{1DBEA4ED-DD18-4113-854F-E7BB230F9006}" dt="2019-12-04T10:07:30.607" v="4557" actId="12788"/>
          <ac:grpSpMkLst>
            <pc:docMk/>
            <pc:sldMk cId="0" sldId="506"/>
            <ac:grpSpMk id="24" creationId="{C2D8D4B3-E099-4FB5-932E-1E454ADBED23}"/>
          </ac:grpSpMkLst>
        </pc:grpChg>
        <pc:grpChg chg="add del mod">
          <ac:chgData name="Bianca Toftebjerg" userId="478451a3-6cc4-4aa2-a87b-bd1161d88d8d" providerId="ADAL" clId="{1DBEA4ED-DD18-4113-854F-E7BB230F9006}" dt="2019-12-04T10:05:46.104" v="4477" actId="478"/>
          <ac:grpSpMkLst>
            <pc:docMk/>
            <pc:sldMk cId="0" sldId="506"/>
            <ac:grpSpMk id="25" creationId="{29230DF3-4ABC-4858-AA07-36BB4DB5BC72}"/>
          </ac:grpSpMkLst>
        </pc:grpChg>
        <pc:grpChg chg="add mod">
          <ac:chgData name="Bianca Toftebjerg" userId="478451a3-6cc4-4aa2-a87b-bd1161d88d8d" providerId="ADAL" clId="{1DBEA4ED-DD18-4113-854F-E7BB230F9006}" dt="2019-12-04T10:07:55.393" v="4560" actId="1076"/>
          <ac:grpSpMkLst>
            <pc:docMk/>
            <pc:sldMk cId="0" sldId="506"/>
            <ac:grpSpMk id="30" creationId="{0AED6A8D-8AA2-4D8C-888E-B2E6866BA97A}"/>
          </ac:grpSpMkLst>
        </pc:grpChg>
        <pc:grpChg chg="add mod">
          <ac:chgData name="Bianca Toftebjerg" userId="478451a3-6cc4-4aa2-a87b-bd1161d88d8d" providerId="ADAL" clId="{1DBEA4ED-DD18-4113-854F-E7BB230F9006}" dt="2019-12-04T11:49:30.036" v="6032" actId="12788"/>
          <ac:grpSpMkLst>
            <pc:docMk/>
            <pc:sldMk cId="0" sldId="506"/>
            <ac:grpSpMk id="35" creationId="{19ECF51C-CC89-4881-B4EC-83DDFF1C79F9}"/>
          </ac:grpSpMkLst>
        </pc:grpChg>
        <pc:grpChg chg="mod">
          <ac:chgData name="Bianca Toftebjerg" userId="478451a3-6cc4-4aa2-a87b-bd1161d88d8d" providerId="ADAL" clId="{1DBEA4ED-DD18-4113-854F-E7BB230F9006}" dt="2019-12-04T10:06:43.389" v="4520" actId="1076"/>
          <ac:grpSpMkLst>
            <pc:docMk/>
            <pc:sldMk cId="0" sldId="506"/>
            <ac:grpSpMk id="51210" creationId="{1A9D98F3-7571-4DE1-8C85-BEE810B5F6D4}"/>
          </ac:grpSpMkLst>
        </pc:grpChg>
        <pc:grpChg chg="mod">
          <ac:chgData name="Bianca Toftebjerg" userId="478451a3-6cc4-4aa2-a87b-bd1161d88d8d" providerId="ADAL" clId="{1DBEA4ED-DD18-4113-854F-E7BB230F9006}" dt="2019-12-04T10:06:30.098" v="4505" actId="1076"/>
          <ac:grpSpMkLst>
            <pc:docMk/>
            <pc:sldMk cId="0" sldId="506"/>
            <ac:grpSpMk id="51213" creationId="{B1B46FC7-5554-4BE9-ADFF-A484337AEF29}"/>
          </ac:grpSpMkLst>
        </pc:grpChg>
        <pc:cxnChg chg="mod">
          <ac:chgData name="Bianca Toftebjerg" userId="478451a3-6cc4-4aa2-a87b-bd1161d88d8d" providerId="ADAL" clId="{1DBEA4ED-DD18-4113-854F-E7BB230F9006}" dt="2019-12-04T11:49:30.036" v="6032" actId="12788"/>
          <ac:cxnSpMkLst>
            <pc:docMk/>
            <pc:sldMk cId="0" sldId="506"/>
            <ac:cxnSpMk id="40" creationId="{2A0090FD-DB91-49F9-82EA-5BCBAB9E6418}"/>
          </ac:cxnSpMkLst>
        </pc:cxnChg>
      </pc:sldChg>
      <pc:sldChg chg="modSp del">
        <pc:chgData name="Bianca Toftebjerg" userId="478451a3-6cc4-4aa2-a87b-bd1161d88d8d" providerId="ADAL" clId="{1DBEA4ED-DD18-4113-854F-E7BB230F9006}" dt="2019-12-03T09:54:52.739" v="2197" actId="2696"/>
        <pc:sldMkLst>
          <pc:docMk/>
          <pc:sldMk cId="0" sldId="507"/>
        </pc:sldMkLst>
        <pc:spChg chg="mod">
          <ac:chgData name="Bianca Toftebjerg" userId="478451a3-6cc4-4aa2-a87b-bd1161d88d8d" providerId="ADAL" clId="{1DBEA4ED-DD18-4113-854F-E7BB230F9006}" dt="2019-12-03T09:50:30.056" v="2173" actId="403"/>
          <ac:spMkLst>
            <pc:docMk/>
            <pc:sldMk cId="0" sldId="507"/>
            <ac:spMk id="28" creationId="{B20B4F64-CEE1-486D-BA89-1ADE764E8EA7}"/>
          </ac:spMkLst>
        </pc:spChg>
      </pc:sldChg>
      <pc:sldChg chg="addSp delSp modSp delAnim modAnim">
        <pc:chgData name="Bianca Toftebjerg" userId="478451a3-6cc4-4aa2-a87b-bd1161d88d8d" providerId="ADAL" clId="{1DBEA4ED-DD18-4113-854F-E7BB230F9006}" dt="2019-12-04T10:44:20.774" v="5948" actId="20577"/>
        <pc:sldMkLst>
          <pc:docMk/>
          <pc:sldMk cId="0" sldId="508"/>
        </pc:sldMkLst>
        <pc:spChg chg="mod">
          <ac:chgData name="Bianca Toftebjerg" userId="478451a3-6cc4-4aa2-a87b-bd1161d88d8d" providerId="ADAL" clId="{1DBEA4ED-DD18-4113-854F-E7BB230F9006}" dt="2019-12-04T10:44:20.774" v="5948" actId="20577"/>
          <ac:spMkLst>
            <pc:docMk/>
            <pc:sldMk cId="0" sldId="508"/>
            <ac:spMk id="12" creationId="{06387820-7BC9-4C32-9089-215981C99D8F}"/>
          </ac:spMkLst>
        </pc:spChg>
        <pc:spChg chg="mod">
          <ac:chgData name="Bianca Toftebjerg" userId="478451a3-6cc4-4aa2-a87b-bd1161d88d8d" providerId="ADAL" clId="{1DBEA4ED-DD18-4113-854F-E7BB230F9006}" dt="2019-12-03T10:01:20.139" v="2306" actId="403"/>
          <ac:spMkLst>
            <pc:docMk/>
            <pc:sldMk cId="0" sldId="508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44:14.555" v="5924" actId="478"/>
          <ac:grpSpMkLst>
            <pc:docMk/>
            <pc:sldMk cId="0" sldId="508"/>
            <ac:grpSpMk id="2" creationId="{A436DCE8-2A17-4853-8BA6-55103D034F41}"/>
          </ac:grpSpMkLst>
        </pc:grpChg>
        <pc:grpChg chg="add">
          <ac:chgData name="Bianca Toftebjerg" userId="478451a3-6cc4-4aa2-a87b-bd1161d88d8d" providerId="ADAL" clId="{1DBEA4ED-DD18-4113-854F-E7BB230F9006}" dt="2019-12-04T10:44:14.904" v="5925"/>
          <ac:grpSpMkLst>
            <pc:docMk/>
            <pc:sldMk cId="0" sldId="508"/>
            <ac:grpSpMk id="11" creationId="{6EE41423-A784-42BC-92C3-7063015FF174}"/>
          </ac:grpSpMkLst>
        </pc:grpChg>
        <pc:picChg chg="add del mod">
          <ac:chgData name="Bianca Toftebjerg" userId="478451a3-6cc4-4aa2-a87b-bd1161d88d8d" providerId="ADAL" clId="{1DBEA4ED-DD18-4113-854F-E7BB230F9006}" dt="2019-12-03T09:57:56.699" v="2230" actId="478"/>
          <ac:picMkLst>
            <pc:docMk/>
            <pc:sldMk cId="0" sldId="508"/>
            <ac:picMk id="3" creationId="{2D240CD5-6F80-4962-9BB3-35BBBDAACC26}"/>
          </ac:picMkLst>
        </pc:picChg>
        <pc:picChg chg="mod">
          <ac:chgData name="Bianca Toftebjerg" userId="478451a3-6cc4-4aa2-a87b-bd1161d88d8d" providerId="ADAL" clId="{1DBEA4ED-DD18-4113-854F-E7BB230F9006}" dt="2019-12-03T09:58:48.270" v="2242" actId="1076"/>
          <ac:picMkLst>
            <pc:docMk/>
            <pc:sldMk cId="0" sldId="508"/>
            <ac:picMk id="9" creationId="{58F45874-B664-4450-8FAD-BB8DB6C3C875}"/>
          </ac:picMkLst>
        </pc:picChg>
        <pc:picChg chg="add del mod">
          <ac:chgData name="Bianca Toftebjerg" userId="478451a3-6cc4-4aa2-a87b-bd1161d88d8d" providerId="ADAL" clId="{1DBEA4ED-DD18-4113-854F-E7BB230F9006}" dt="2019-12-03T09:57:56.699" v="2230" actId="478"/>
          <ac:picMkLst>
            <pc:docMk/>
            <pc:sldMk cId="0" sldId="508"/>
            <ac:picMk id="1026" creationId="{E4FD403C-B3E2-4FA2-B242-3234786BB8C3}"/>
          </ac:picMkLst>
        </pc:picChg>
        <pc:picChg chg="add mod">
          <ac:chgData name="Bianca Toftebjerg" userId="478451a3-6cc4-4aa2-a87b-bd1161d88d8d" providerId="ADAL" clId="{1DBEA4ED-DD18-4113-854F-E7BB230F9006}" dt="2019-12-03T09:58:44.236" v="2240" actId="1076"/>
          <ac:picMkLst>
            <pc:docMk/>
            <pc:sldMk cId="0" sldId="508"/>
            <ac:picMk id="1028" creationId="{D1BE8CC5-A81A-400C-A2EE-51C9B5A2853D}"/>
          </ac:picMkLst>
        </pc:picChg>
        <pc:picChg chg="add mod">
          <ac:chgData name="Bianca Toftebjerg" userId="478451a3-6cc4-4aa2-a87b-bd1161d88d8d" providerId="ADAL" clId="{1DBEA4ED-DD18-4113-854F-E7BB230F9006}" dt="2019-12-03T09:59:41.321" v="2255" actId="1076"/>
          <ac:picMkLst>
            <pc:docMk/>
            <pc:sldMk cId="0" sldId="508"/>
            <ac:picMk id="1030" creationId="{55C4C62B-6453-4B13-8ECC-BA1006721773}"/>
          </ac:picMkLst>
        </pc:picChg>
        <pc:picChg chg="add mod">
          <ac:chgData name="Bianca Toftebjerg" userId="478451a3-6cc4-4aa2-a87b-bd1161d88d8d" providerId="ADAL" clId="{1DBEA4ED-DD18-4113-854F-E7BB230F9006}" dt="2019-12-03T09:59:14.521" v="2251" actId="1036"/>
          <ac:picMkLst>
            <pc:docMk/>
            <pc:sldMk cId="0" sldId="508"/>
            <ac:picMk id="1032" creationId="{70B7FE35-3FD7-48A1-A2B3-174FDA5E6C0C}"/>
          </ac:picMkLst>
        </pc:picChg>
      </pc:sldChg>
      <pc:sldChg chg="addSp delSp modSp delAnim modAnim">
        <pc:chgData name="Bianca Toftebjerg" userId="478451a3-6cc4-4aa2-a87b-bd1161d88d8d" providerId="ADAL" clId="{1DBEA4ED-DD18-4113-854F-E7BB230F9006}" dt="2019-12-04T10:44:37.055" v="5978" actId="20577"/>
        <pc:sldMkLst>
          <pc:docMk/>
          <pc:sldMk cId="0" sldId="509"/>
        </pc:sldMkLst>
        <pc:spChg chg="mod">
          <ac:chgData name="Bianca Toftebjerg" userId="478451a3-6cc4-4aa2-a87b-bd1161d88d8d" providerId="ADAL" clId="{1DBEA4ED-DD18-4113-854F-E7BB230F9006}" dt="2019-12-04T10:44:37.055" v="5978" actId="20577"/>
          <ac:spMkLst>
            <pc:docMk/>
            <pc:sldMk cId="0" sldId="509"/>
            <ac:spMk id="21" creationId="{B0E5D686-551F-4CA1-9FB7-87140AEF7E18}"/>
          </ac:spMkLst>
        </pc:spChg>
        <pc:spChg chg="mod">
          <ac:chgData name="Bianca Toftebjerg" userId="478451a3-6cc4-4aa2-a87b-bd1161d88d8d" providerId="ADAL" clId="{1DBEA4ED-DD18-4113-854F-E7BB230F9006}" dt="2019-12-03T10:01:14.193" v="2305" actId="403"/>
          <ac:spMkLst>
            <pc:docMk/>
            <pc:sldMk cId="0" sldId="509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44:32.546" v="5968" actId="478"/>
          <ac:grpSpMkLst>
            <pc:docMk/>
            <pc:sldMk cId="0" sldId="509"/>
            <ac:grpSpMk id="3" creationId="{D507C299-2723-4E77-BDE3-DAFF68C5ED82}"/>
          </ac:grpSpMkLst>
        </pc:grpChg>
        <pc:grpChg chg="add">
          <ac:chgData name="Bianca Toftebjerg" userId="478451a3-6cc4-4aa2-a87b-bd1161d88d8d" providerId="ADAL" clId="{1DBEA4ED-DD18-4113-854F-E7BB230F9006}" dt="2019-12-04T10:44:32.937" v="5969"/>
          <ac:grpSpMkLst>
            <pc:docMk/>
            <pc:sldMk cId="0" sldId="509"/>
            <ac:grpSpMk id="20" creationId="{031AC261-5ECC-4CED-B76E-D09E3C033319}"/>
          </ac:grpSpMkLst>
        </pc:grpChg>
      </pc:sldChg>
      <pc:sldChg chg="addSp delSp modSp delAnim modAnim">
        <pc:chgData name="Bianca Toftebjerg" userId="478451a3-6cc4-4aa2-a87b-bd1161d88d8d" providerId="ADAL" clId="{1DBEA4ED-DD18-4113-854F-E7BB230F9006}" dt="2019-12-04T11:50:47.539" v="6039" actId="478"/>
        <pc:sldMkLst>
          <pc:docMk/>
          <pc:sldMk cId="0" sldId="510"/>
        </pc:sldMkLst>
        <pc:spChg chg="mod">
          <ac:chgData name="Bianca Toftebjerg" userId="478451a3-6cc4-4aa2-a87b-bd1161d88d8d" providerId="ADAL" clId="{1DBEA4ED-DD18-4113-854F-E7BB230F9006}" dt="2019-12-03T10:00:44.787" v="2303" actId="114"/>
          <ac:spMkLst>
            <pc:docMk/>
            <pc:sldMk cId="0" sldId="510"/>
            <ac:spMk id="10" creationId="{876B937D-E6DC-4136-8B83-025F19FA1AB5}"/>
          </ac:spMkLst>
        </pc:spChg>
        <pc:spChg chg="mod">
          <ac:chgData name="Bianca Toftebjerg" userId="478451a3-6cc4-4aa2-a87b-bd1161d88d8d" providerId="ADAL" clId="{1DBEA4ED-DD18-4113-854F-E7BB230F9006}" dt="2019-12-04T10:30:52.351" v="5254" actId="20577"/>
          <ac:spMkLst>
            <pc:docMk/>
            <pc:sldMk cId="0" sldId="510"/>
            <ac:spMk id="14" creationId="{F1D04837-1272-47B9-990B-30CA850A9D29}"/>
          </ac:spMkLst>
        </pc:spChg>
        <pc:spChg chg="mod">
          <ac:chgData name="Bianca Toftebjerg" userId="478451a3-6cc4-4aa2-a87b-bd1161d88d8d" providerId="ADAL" clId="{1DBEA4ED-DD18-4113-854F-E7BB230F9006}" dt="2019-12-04T10:30:48.742" v="5244" actId="20577"/>
          <ac:spMkLst>
            <pc:docMk/>
            <pc:sldMk cId="0" sldId="510"/>
            <ac:spMk id="16" creationId="{B2AE4D61-038A-433A-A575-2634DDF0FED9}"/>
          </ac:spMkLst>
        </pc:spChg>
        <pc:spChg chg="mod">
          <ac:chgData name="Bianca Toftebjerg" userId="478451a3-6cc4-4aa2-a87b-bd1161d88d8d" providerId="ADAL" clId="{1DBEA4ED-DD18-4113-854F-E7BB230F9006}" dt="2019-12-04T10:30:34.725" v="5241" actId="12788"/>
          <ac:spMkLst>
            <pc:docMk/>
            <pc:sldMk cId="0" sldId="510"/>
            <ac:spMk id="28" creationId="{B20B4F64-CEE1-486D-BA89-1ADE764E8EA7}"/>
          </ac:spMkLst>
        </pc:spChg>
        <pc:spChg chg="del">
          <ac:chgData name="Bianca Toftebjerg" userId="478451a3-6cc4-4aa2-a87b-bd1161d88d8d" providerId="ADAL" clId="{1DBEA4ED-DD18-4113-854F-E7BB230F9006}" dt="2019-12-04T11:50:47.539" v="6039" actId="478"/>
          <ac:spMkLst>
            <pc:docMk/>
            <pc:sldMk cId="0" sldId="510"/>
            <ac:spMk id="69634" creationId="{DA3766A7-95F8-42C9-9470-1A26BB1A84BF}"/>
          </ac:spMkLst>
        </pc:spChg>
        <pc:grpChg chg="del mod">
          <ac:chgData name="Bianca Toftebjerg" userId="478451a3-6cc4-4aa2-a87b-bd1161d88d8d" providerId="ADAL" clId="{1DBEA4ED-DD18-4113-854F-E7BB230F9006}" dt="2019-12-04T10:30:43.835" v="5242" actId="478"/>
          <ac:grpSpMkLst>
            <pc:docMk/>
            <pc:sldMk cId="0" sldId="510"/>
            <ac:grpSpMk id="2" creationId="{3597FD4F-8CA6-487E-9167-4798D7724410}"/>
          </ac:grpSpMkLst>
        </pc:grpChg>
        <pc:grpChg chg="add">
          <ac:chgData name="Bianca Toftebjerg" userId="478451a3-6cc4-4aa2-a87b-bd1161d88d8d" providerId="ADAL" clId="{1DBEA4ED-DD18-4113-854F-E7BB230F9006}" dt="2019-12-04T10:30:44.478" v="5243"/>
          <ac:grpSpMkLst>
            <pc:docMk/>
            <pc:sldMk cId="0" sldId="510"/>
            <ac:grpSpMk id="13" creationId="{96556492-74AC-4AA3-8553-B84FDB49AF51}"/>
          </ac:grpSpMkLst>
        </pc:grpChg>
        <pc:cxnChg chg="mod">
          <ac:chgData name="Bianca Toftebjerg" userId="478451a3-6cc4-4aa2-a87b-bd1161d88d8d" providerId="ADAL" clId="{1DBEA4ED-DD18-4113-854F-E7BB230F9006}" dt="2019-12-04T10:30:32.003" v="5240" actId="12788"/>
          <ac:cxnSpMkLst>
            <pc:docMk/>
            <pc:sldMk cId="0" sldId="510"/>
            <ac:cxnSpMk id="30" creationId="{1D0FCED9-A6D7-4344-B9AA-60372BB4D473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1:49:57.219" v="6036" actId="12788"/>
        <pc:sldMkLst>
          <pc:docMk/>
          <pc:sldMk cId="0" sldId="512"/>
        </pc:sldMkLst>
        <pc:spChg chg="mod">
          <ac:chgData name="Bianca Toftebjerg" userId="478451a3-6cc4-4aa2-a87b-bd1161d88d8d" providerId="ADAL" clId="{1DBEA4ED-DD18-4113-854F-E7BB230F9006}" dt="2019-12-03T09:06:59.951" v="1205" actId="20577"/>
          <ac:spMkLst>
            <pc:docMk/>
            <pc:sldMk cId="0" sldId="512"/>
            <ac:spMk id="13" creationId="{293D1853-A15C-4867-AEAB-000D0EF40E6E}"/>
          </ac:spMkLst>
        </pc:spChg>
        <pc:spChg chg="mod">
          <ac:chgData name="Bianca Toftebjerg" userId="478451a3-6cc4-4aa2-a87b-bd1161d88d8d" providerId="ADAL" clId="{1DBEA4ED-DD18-4113-854F-E7BB230F9006}" dt="2019-12-03T09:07:03.662" v="1206" actId="6549"/>
          <ac:spMkLst>
            <pc:docMk/>
            <pc:sldMk cId="0" sldId="512"/>
            <ac:spMk id="14" creationId="{8D82F448-50EE-4354-BC90-F0660991EF85}"/>
          </ac:spMkLst>
        </pc:spChg>
        <pc:spChg chg="del mod">
          <ac:chgData name="Bianca Toftebjerg" userId="478451a3-6cc4-4aa2-a87b-bd1161d88d8d" providerId="ADAL" clId="{1DBEA4ED-DD18-4113-854F-E7BB230F9006}" dt="2019-12-03T09:08:09.046" v="1264" actId="478"/>
          <ac:spMkLst>
            <pc:docMk/>
            <pc:sldMk cId="0" sldId="512"/>
            <ac:spMk id="15" creationId="{22AC880E-2334-40C2-A1FF-902FEC1B0FA3}"/>
          </ac:spMkLst>
        </pc:spChg>
        <pc:spChg chg="mod">
          <ac:chgData name="Bianca Toftebjerg" userId="478451a3-6cc4-4aa2-a87b-bd1161d88d8d" providerId="ADAL" clId="{1DBEA4ED-DD18-4113-854F-E7BB230F9006}" dt="2019-12-04T10:13:43.991" v="4784" actId="20577"/>
          <ac:spMkLst>
            <pc:docMk/>
            <pc:sldMk cId="0" sldId="512"/>
            <ac:spMk id="16" creationId="{3607AF69-C4AE-4CBB-B06D-49EB7418055A}"/>
          </ac:spMkLst>
        </pc:spChg>
        <pc:spChg chg="del mod">
          <ac:chgData name="Bianca Toftebjerg" userId="478451a3-6cc4-4aa2-a87b-bd1161d88d8d" providerId="ADAL" clId="{1DBEA4ED-DD18-4113-854F-E7BB230F9006}" dt="2019-12-03T09:09:06.714" v="1395" actId="478"/>
          <ac:spMkLst>
            <pc:docMk/>
            <pc:sldMk cId="0" sldId="512"/>
            <ac:spMk id="16" creationId="{505DEEFD-BC30-4DA7-A9CE-9E4FC646E1D5}"/>
          </ac:spMkLst>
        </pc:spChg>
        <pc:spChg chg="add mod">
          <ac:chgData name="Bianca Toftebjerg" userId="478451a3-6cc4-4aa2-a87b-bd1161d88d8d" providerId="ADAL" clId="{1DBEA4ED-DD18-4113-854F-E7BB230F9006}" dt="2019-12-03T09:11:55.596" v="1439" actId="164"/>
          <ac:spMkLst>
            <pc:docMk/>
            <pc:sldMk cId="0" sldId="512"/>
            <ac:spMk id="18" creationId="{01FD7EEA-FDBE-4F50-8466-04CC69F78605}"/>
          </ac:spMkLst>
        </pc:spChg>
        <pc:spChg chg="add mod">
          <ac:chgData name="Bianca Toftebjerg" userId="478451a3-6cc4-4aa2-a87b-bd1161d88d8d" providerId="ADAL" clId="{1DBEA4ED-DD18-4113-854F-E7BB230F9006}" dt="2019-12-03T09:11:55.596" v="1439" actId="164"/>
          <ac:spMkLst>
            <pc:docMk/>
            <pc:sldMk cId="0" sldId="512"/>
            <ac:spMk id="19" creationId="{65876803-D2FA-42B1-834E-E10B78EBC9BA}"/>
          </ac:spMkLst>
        </pc:spChg>
        <pc:spChg chg="mod">
          <ac:chgData name="Bianca Toftebjerg" userId="478451a3-6cc4-4aa2-a87b-bd1161d88d8d" providerId="ADAL" clId="{1DBEA4ED-DD18-4113-854F-E7BB230F9006}" dt="2019-12-04T10:13:37.599" v="4761" actId="6549"/>
          <ac:spMkLst>
            <pc:docMk/>
            <pc:sldMk cId="0" sldId="512"/>
            <ac:spMk id="21" creationId="{DD91D7F5-2898-4976-AB8B-C475C0761135}"/>
          </ac:spMkLst>
        </pc:spChg>
        <pc:spChg chg="add del">
          <ac:chgData name="Bianca Toftebjerg" userId="478451a3-6cc4-4aa2-a87b-bd1161d88d8d" providerId="ADAL" clId="{1DBEA4ED-DD18-4113-854F-E7BB230F9006}" dt="2019-12-03T09:08:18.408" v="1268"/>
          <ac:spMkLst>
            <pc:docMk/>
            <pc:sldMk cId="0" sldId="512"/>
            <ac:spMk id="21" creationId="{F33189C1-5070-4BE4-811A-AB05A4CAB73D}"/>
          </ac:spMkLst>
        </pc:spChg>
        <pc:spChg chg="mod">
          <ac:chgData name="Bianca Toftebjerg" userId="478451a3-6cc4-4aa2-a87b-bd1161d88d8d" providerId="ADAL" clId="{1DBEA4ED-DD18-4113-854F-E7BB230F9006}" dt="2019-12-03T09:11:55.596" v="1439" actId="164"/>
          <ac:spMkLst>
            <pc:docMk/>
            <pc:sldMk cId="0" sldId="512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3T09:11:55.596" v="1439" actId="164"/>
          <ac:spMkLst>
            <pc:docMk/>
            <pc:sldMk cId="0" sldId="512"/>
            <ac:spMk id="58376" creationId="{BB37609F-380B-494C-95AF-B7BFCE6182FB}"/>
          </ac:spMkLst>
        </pc:spChg>
        <pc:spChg chg="del">
          <ac:chgData name="Bianca Toftebjerg" userId="478451a3-6cc4-4aa2-a87b-bd1161d88d8d" providerId="ADAL" clId="{1DBEA4ED-DD18-4113-854F-E7BB230F9006}" dt="2019-12-03T09:12:03.984" v="1441" actId="478"/>
          <ac:spMkLst>
            <pc:docMk/>
            <pc:sldMk cId="0" sldId="512"/>
            <ac:spMk id="59396" creationId="{B6B29F89-E551-4713-9B65-12502A0B6B34}"/>
          </ac:spMkLst>
        </pc:spChg>
        <pc:grpChg chg="del">
          <ac:chgData name="Bianca Toftebjerg" userId="478451a3-6cc4-4aa2-a87b-bd1161d88d8d" providerId="ADAL" clId="{1DBEA4ED-DD18-4113-854F-E7BB230F9006}" dt="2019-12-03T09:06:51.636" v="1181" actId="478"/>
          <ac:grpSpMkLst>
            <pc:docMk/>
            <pc:sldMk cId="0" sldId="512"/>
            <ac:grpSpMk id="2" creationId="{EB7D5286-1919-416B-877B-38F3655974EE}"/>
          </ac:grpSpMkLst>
        </pc:grpChg>
        <pc:grpChg chg="add mod">
          <ac:chgData name="Bianca Toftebjerg" userId="478451a3-6cc4-4aa2-a87b-bd1161d88d8d" providerId="ADAL" clId="{1DBEA4ED-DD18-4113-854F-E7BB230F9006}" dt="2019-12-03T09:12:10.325" v="1447" actId="1035"/>
          <ac:grpSpMkLst>
            <pc:docMk/>
            <pc:sldMk cId="0" sldId="512"/>
            <ac:grpSpMk id="3" creationId="{1C81A200-10C0-488E-B8AA-674D5123A11C}"/>
          </ac:grpSpMkLst>
        </pc:grpChg>
        <pc:grpChg chg="add del">
          <ac:chgData name="Bianca Toftebjerg" userId="478451a3-6cc4-4aa2-a87b-bd1161d88d8d" providerId="ADAL" clId="{1DBEA4ED-DD18-4113-854F-E7BB230F9006}" dt="2019-12-04T10:13:33.806" v="4759" actId="478"/>
          <ac:grpSpMkLst>
            <pc:docMk/>
            <pc:sldMk cId="0" sldId="512"/>
            <ac:grpSpMk id="12" creationId="{4D075C21-38D4-4856-9114-7BD25F4DDF75}"/>
          </ac:grpSpMkLst>
        </pc:grpChg>
        <pc:grpChg chg="add mod">
          <ac:chgData name="Bianca Toftebjerg" userId="478451a3-6cc4-4aa2-a87b-bd1161d88d8d" providerId="ADAL" clId="{1DBEA4ED-DD18-4113-854F-E7BB230F9006}" dt="2019-12-04T11:49:57.219" v="6036" actId="12788"/>
          <ac:grpSpMkLst>
            <pc:docMk/>
            <pc:sldMk cId="0" sldId="512"/>
            <ac:grpSpMk id="15" creationId="{6FD45E5A-CA5A-4ADB-90AE-FBF55F5E78B9}"/>
          </ac:grpSpMkLst>
        </pc:grpChg>
        <pc:cxnChg chg="mod">
          <ac:chgData name="Bianca Toftebjerg" userId="478451a3-6cc4-4aa2-a87b-bd1161d88d8d" providerId="ADAL" clId="{1DBEA4ED-DD18-4113-854F-E7BB230F9006}" dt="2019-12-04T11:49:57.219" v="6036" actId="12788"/>
          <ac:cxnSpMkLst>
            <pc:docMk/>
            <pc:sldMk cId="0" sldId="512"/>
            <ac:cxnSpMk id="22" creationId="{413E4599-287E-4B1C-BA3B-93B4166AFA27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33:52.121" v="5385" actId="12788"/>
        <pc:sldMkLst>
          <pc:docMk/>
          <pc:sldMk cId="0" sldId="513"/>
        </pc:sldMkLst>
        <pc:spChg chg="mod">
          <ac:chgData name="Bianca Toftebjerg" userId="478451a3-6cc4-4aa2-a87b-bd1161d88d8d" providerId="ADAL" clId="{1DBEA4ED-DD18-4113-854F-E7BB230F9006}" dt="2019-12-03T09:41:46.831" v="2029" actId="20577"/>
          <ac:spMkLst>
            <pc:docMk/>
            <pc:sldMk cId="0" sldId="513"/>
            <ac:spMk id="24" creationId="{69E0AEE6-8D4C-45E5-8C3F-8823658C54C8}"/>
          </ac:spMkLst>
        </pc:spChg>
        <pc:spChg chg="add mod">
          <ac:chgData name="Bianca Toftebjerg" userId="478451a3-6cc4-4aa2-a87b-bd1161d88d8d" providerId="ADAL" clId="{1DBEA4ED-DD18-4113-854F-E7BB230F9006}" dt="2019-12-03T09:42:20.299" v="2037" actId="164"/>
          <ac:spMkLst>
            <pc:docMk/>
            <pc:sldMk cId="0" sldId="513"/>
            <ac:spMk id="28" creationId="{291B465D-2614-4B55-9C25-7C5E41FBB5A8}"/>
          </ac:spMkLst>
        </pc:spChg>
        <pc:spChg chg="mod">
          <ac:chgData name="Bianca Toftebjerg" userId="478451a3-6cc4-4aa2-a87b-bd1161d88d8d" providerId="ADAL" clId="{1DBEA4ED-DD18-4113-854F-E7BB230F9006}" dt="2019-12-04T10:32:21.177" v="5279" actId="20577"/>
          <ac:spMkLst>
            <pc:docMk/>
            <pc:sldMk cId="0" sldId="513"/>
            <ac:spMk id="30" creationId="{1D04AFA1-6536-4576-8A17-7B35F65B7006}"/>
          </ac:spMkLst>
        </pc:spChg>
        <pc:spChg chg="del mod">
          <ac:chgData name="Bianca Toftebjerg" userId="478451a3-6cc4-4aa2-a87b-bd1161d88d8d" providerId="ADAL" clId="{1DBEA4ED-DD18-4113-854F-E7BB230F9006}" dt="2019-12-03T09:42:39.450" v="2050" actId="478"/>
          <ac:spMkLst>
            <pc:docMk/>
            <pc:sldMk cId="0" sldId="513"/>
            <ac:spMk id="32" creationId="{1EB1CA51-D24C-4822-90F1-FF856A529B41}"/>
          </ac:spMkLst>
        </pc:spChg>
        <pc:spChg chg="mod">
          <ac:chgData name="Bianca Toftebjerg" userId="478451a3-6cc4-4aa2-a87b-bd1161d88d8d" providerId="ADAL" clId="{1DBEA4ED-DD18-4113-854F-E7BB230F9006}" dt="2019-12-03T09:42:33.876" v="2048" actId="20577"/>
          <ac:spMkLst>
            <pc:docMk/>
            <pc:sldMk cId="0" sldId="513"/>
            <ac:spMk id="33" creationId="{A6BA2230-D161-4E57-B15F-28083934717A}"/>
          </ac:spMkLst>
        </pc:spChg>
        <pc:spChg chg="mod">
          <ac:chgData name="Bianca Toftebjerg" userId="478451a3-6cc4-4aa2-a87b-bd1161d88d8d" providerId="ADAL" clId="{1DBEA4ED-DD18-4113-854F-E7BB230F9006}" dt="2019-12-03T09:42:43.693" v="2052" actId="6549"/>
          <ac:spMkLst>
            <pc:docMk/>
            <pc:sldMk cId="0" sldId="513"/>
            <ac:spMk id="36" creationId="{027972B1-FBF3-4F66-A9DC-7C189AAE336C}"/>
          </ac:spMkLst>
        </pc:spChg>
        <pc:spChg chg="mod">
          <ac:chgData name="Bianca Toftebjerg" userId="478451a3-6cc4-4aa2-a87b-bd1161d88d8d" providerId="ADAL" clId="{1DBEA4ED-DD18-4113-854F-E7BB230F9006}" dt="2019-12-03T09:42:59.718" v="2065" actId="20577"/>
          <ac:spMkLst>
            <pc:docMk/>
            <pc:sldMk cId="0" sldId="513"/>
            <ac:spMk id="38" creationId="{54728EC4-1AC2-45D0-A8C9-F2813FF2E688}"/>
          </ac:spMkLst>
        </pc:spChg>
        <pc:spChg chg="mod">
          <ac:chgData name="Bianca Toftebjerg" userId="478451a3-6cc4-4aa2-a87b-bd1161d88d8d" providerId="ADAL" clId="{1DBEA4ED-DD18-4113-854F-E7BB230F9006}" dt="2019-12-03T09:43:03.669" v="2067" actId="6549"/>
          <ac:spMkLst>
            <pc:docMk/>
            <pc:sldMk cId="0" sldId="513"/>
            <ac:spMk id="41" creationId="{F21C6064-16FB-4363-B36C-B9AAAB353032}"/>
          </ac:spMkLst>
        </pc:spChg>
        <pc:spChg chg="mod">
          <ac:chgData name="Bianca Toftebjerg" userId="478451a3-6cc4-4aa2-a87b-bd1161d88d8d" providerId="ADAL" clId="{1DBEA4ED-DD18-4113-854F-E7BB230F9006}" dt="2019-12-04T10:32:46.388" v="5381" actId="20577"/>
          <ac:spMkLst>
            <pc:docMk/>
            <pc:sldMk cId="0" sldId="513"/>
            <ac:spMk id="42" creationId="{3FBE0F0F-5177-40E8-AEEF-3775FC72A7BC}"/>
          </ac:spMkLst>
        </pc:spChg>
        <pc:spChg chg="mod">
          <ac:chgData name="Bianca Toftebjerg" userId="478451a3-6cc4-4aa2-a87b-bd1161d88d8d" providerId="ADAL" clId="{1DBEA4ED-DD18-4113-854F-E7BB230F9006}" dt="2019-12-03T09:41:32.018" v="2020" actId="403"/>
          <ac:spMkLst>
            <pc:docMk/>
            <pc:sldMk cId="0" sldId="513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9:41:29.944" v="2019" actId="403"/>
          <ac:spMkLst>
            <pc:docMk/>
            <pc:sldMk cId="0" sldId="513"/>
            <ac:spMk id="73750" creationId="{906EE6C7-F455-4AB3-A2B9-10C508EDFEE4}"/>
          </ac:spMkLst>
        </pc:spChg>
        <pc:grpChg chg="del mod">
          <ac:chgData name="Bianca Toftebjerg" userId="478451a3-6cc4-4aa2-a87b-bd1161d88d8d" providerId="ADAL" clId="{1DBEA4ED-DD18-4113-854F-E7BB230F9006}" dt="2019-12-04T10:32:49.622" v="5382" actId="478"/>
          <ac:grpSpMkLst>
            <pc:docMk/>
            <pc:sldMk cId="0" sldId="513"/>
            <ac:grpSpMk id="2" creationId="{4033E6FD-CACB-47E5-B265-89882A4CDFB5}"/>
          </ac:grpSpMkLst>
        </pc:grpChg>
        <pc:grpChg chg="del">
          <ac:chgData name="Bianca Toftebjerg" userId="478451a3-6cc4-4aa2-a87b-bd1161d88d8d" providerId="ADAL" clId="{1DBEA4ED-DD18-4113-854F-E7BB230F9006}" dt="2019-12-03T09:42:09.449" v="2036" actId="478"/>
          <ac:grpSpMkLst>
            <pc:docMk/>
            <pc:sldMk cId="0" sldId="513"/>
            <ac:grpSpMk id="3" creationId="{BD26A837-FB63-4811-BBAE-AE9F34B7817F}"/>
          </ac:grpSpMkLst>
        </pc:grpChg>
        <pc:grpChg chg="del mod">
          <ac:chgData name="Bianca Toftebjerg" userId="478451a3-6cc4-4aa2-a87b-bd1161d88d8d" providerId="ADAL" clId="{1DBEA4ED-DD18-4113-854F-E7BB230F9006}" dt="2019-12-03T09:42:50.087" v="2054" actId="478"/>
          <ac:grpSpMkLst>
            <pc:docMk/>
            <pc:sldMk cId="0" sldId="513"/>
            <ac:grpSpMk id="4" creationId="{93D36837-E09B-45F4-9219-39CCB77F2C7F}"/>
          </ac:grpSpMkLst>
        </pc:grpChg>
        <pc:grpChg chg="del mod">
          <ac:chgData name="Bianca Toftebjerg" userId="478451a3-6cc4-4aa2-a87b-bd1161d88d8d" providerId="ADAL" clId="{1DBEA4ED-DD18-4113-854F-E7BB230F9006}" dt="2019-12-03T09:43:24.525" v="2070" actId="478"/>
          <ac:grpSpMkLst>
            <pc:docMk/>
            <pc:sldMk cId="0" sldId="513"/>
            <ac:grpSpMk id="5" creationId="{BFC7C1BF-357B-46D7-85E3-974540A45A0F}"/>
          </ac:grpSpMkLst>
        </pc:grpChg>
        <pc:grpChg chg="add mod">
          <ac:chgData name="Bianca Toftebjerg" userId="478451a3-6cc4-4aa2-a87b-bd1161d88d8d" providerId="ADAL" clId="{1DBEA4ED-DD18-4113-854F-E7BB230F9006}" dt="2019-12-03T09:42:24.323" v="2038" actId="1076"/>
          <ac:grpSpMkLst>
            <pc:docMk/>
            <pc:sldMk cId="0" sldId="513"/>
            <ac:grpSpMk id="6" creationId="{1F5B9ECA-B415-4419-AFD6-212A05D517F5}"/>
          </ac:grpSpMkLst>
        </pc:grpChg>
        <pc:grpChg chg="add mod">
          <ac:chgData name="Bianca Toftebjerg" userId="478451a3-6cc4-4aa2-a87b-bd1161d88d8d" providerId="ADAL" clId="{1DBEA4ED-DD18-4113-854F-E7BB230F9006}" dt="2019-12-03T09:42:24.323" v="2038" actId="1076"/>
          <ac:grpSpMkLst>
            <pc:docMk/>
            <pc:sldMk cId="0" sldId="513"/>
            <ac:grpSpMk id="23" creationId="{02B6CFE4-FF04-4223-91C7-6BD6565D79D9}"/>
          </ac:grpSpMkLst>
        </pc:grpChg>
        <pc:grpChg chg="mod">
          <ac:chgData name="Bianca Toftebjerg" userId="478451a3-6cc4-4aa2-a87b-bd1161d88d8d" providerId="ADAL" clId="{1DBEA4ED-DD18-4113-854F-E7BB230F9006}" dt="2019-12-03T09:42:24.323" v="2038" actId="1076"/>
          <ac:grpSpMkLst>
            <pc:docMk/>
            <pc:sldMk cId="0" sldId="513"/>
            <ac:grpSpMk id="25" creationId="{BDF3D4B3-77FB-40BB-AC54-5E5AFC6E8D7F}"/>
          </ac:grpSpMkLst>
        </pc:grpChg>
        <pc:grpChg chg="add">
          <ac:chgData name="Bianca Toftebjerg" userId="478451a3-6cc4-4aa2-a87b-bd1161d88d8d" providerId="ADAL" clId="{1DBEA4ED-DD18-4113-854F-E7BB230F9006}" dt="2019-12-04T10:32:17.352" v="5269"/>
          <ac:grpSpMkLst>
            <pc:docMk/>
            <pc:sldMk cId="0" sldId="513"/>
            <ac:grpSpMk id="29" creationId="{EE21A6EC-C31D-4DE0-BBFC-AF51F325EB56}"/>
          </ac:grpSpMkLst>
        </pc:grpChg>
        <pc:grpChg chg="add del mod">
          <ac:chgData name="Bianca Toftebjerg" userId="478451a3-6cc4-4aa2-a87b-bd1161d88d8d" providerId="ADAL" clId="{1DBEA4ED-DD18-4113-854F-E7BB230F9006}" dt="2019-12-03T09:42:39.450" v="2050" actId="478"/>
          <ac:grpSpMkLst>
            <pc:docMk/>
            <pc:sldMk cId="0" sldId="513"/>
            <ac:grpSpMk id="30" creationId="{F3BF6ED1-57AA-482E-8914-2DDAF019DB57}"/>
          </ac:grpSpMkLst>
        </pc:grpChg>
        <pc:grpChg chg="mod">
          <ac:chgData name="Bianca Toftebjerg" userId="478451a3-6cc4-4aa2-a87b-bd1161d88d8d" providerId="ADAL" clId="{1DBEA4ED-DD18-4113-854F-E7BB230F9006}" dt="2019-12-03T09:43:20.798" v="2069" actId="1076"/>
          <ac:grpSpMkLst>
            <pc:docMk/>
            <pc:sldMk cId="0" sldId="513"/>
            <ac:grpSpMk id="31" creationId="{165F5DA6-9259-4B67-AD72-B45C68470052}"/>
          </ac:grpSpMkLst>
        </pc:grpChg>
        <pc:grpChg chg="mod">
          <ac:chgData name="Bianca Toftebjerg" userId="478451a3-6cc4-4aa2-a87b-bd1161d88d8d" providerId="ADAL" clId="{1DBEA4ED-DD18-4113-854F-E7BB230F9006}" dt="2019-12-03T09:42:30.807" v="2040" actId="1076"/>
          <ac:grpSpMkLst>
            <pc:docMk/>
            <pc:sldMk cId="0" sldId="513"/>
            <ac:grpSpMk id="34" creationId="{8F1B482E-45F7-4229-921C-17165A7773D6}"/>
          </ac:grpSpMkLst>
        </pc:grpChg>
        <pc:grpChg chg="add mod">
          <ac:chgData name="Bianca Toftebjerg" userId="478451a3-6cc4-4aa2-a87b-bd1161d88d8d" providerId="ADAL" clId="{1DBEA4ED-DD18-4113-854F-E7BB230F9006}" dt="2019-12-03T09:43:10.737" v="2068" actId="1076"/>
          <ac:grpSpMkLst>
            <pc:docMk/>
            <pc:sldMk cId="0" sldId="513"/>
            <ac:grpSpMk id="37" creationId="{5243DD57-F664-40E9-A566-80DDE7494FE8}"/>
          </ac:grpSpMkLst>
        </pc:grpChg>
        <pc:grpChg chg="mod">
          <ac:chgData name="Bianca Toftebjerg" userId="478451a3-6cc4-4aa2-a87b-bd1161d88d8d" providerId="ADAL" clId="{1DBEA4ED-DD18-4113-854F-E7BB230F9006}" dt="2019-12-03T09:42:53.946" v="2055"/>
          <ac:grpSpMkLst>
            <pc:docMk/>
            <pc:sldMk cId="0" sldId="513"/>
            <ac:grpSpMk id="39" creationId="{504475EB-427E-44AE-91B3-763E3D5D5BE6}"/>
          </ac:grpSpMkLst>
        </pc:grpChg>
        <pc:grpChg chg="mod">
          <ac:chgData name="Bianca Toftebjerg" userId="478451a3-6cc4-4aa2-a87b-bd1161d88d8d" providerId="ADAL" clId="{1DBEA4ED-DD18-4113-854F-E7BB230F9006}" dt="2019-12-04T10:33:49.018" v="5384" actId="12788"/>
          <ac:grpSpMkLst>
            <pc:docMk/>
            <pc:sldMk cId="0" sldId="513"/>
            <ac:grpSpMk id="68" creationId="{F040F147-8BD5-4189-88C3-50E4629D7E38}"/>
          </ac:grpSpMkLst>
        </pc:grpChg>
        <pc:cxnChg chg="del">
          <ac:chgData name="Bianca Toftebjerg" userId="478451a3-6cc4-4aa2-a87b-bd1161d88d8d" providerId="ADAL" clId="{1DBEA4ED-DD18-4113-854F-E7BB230F9006}" dt="2019-12-04T10:33:40.575" v="5383" actId="478"/>
          <ac:cxnSpMkLst>
            <pc:docMk/>
            <pc:sldMk cId="0" sldId="513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10:33:52.121" v="5385" actId="12788"/>
          <ac:cxnSpMkLst>
            <pc:docMk/>
            <pc:sldMk cId="0" sldId="513"/>
            <ac:cxnSpMk id="67" creationId="{A5C95AC4-63D6-41E2-AA76-4F5BB5A85118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34:15.846" v="5395" actId="20577"/>
        <pc:sldMkLst>
          <pc:docMk/>
          <pc:sldMk cId="0" sldId="514"/>
        </pc:sldMkLst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10" creationId="{BA08C67C-09E4-4F9F-BCC9-521364B43B9A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14" creationId="{77094471-3F90-4657-B837-A304EBBA9B86}"/>
          </ac:spMkLst>
        </pc:spChg>
        <pc:spChg chg="mod">
          <ac:chgData name="Bianca Toftebjerg" userId="478451a3-6cc4-4aa2-a87b-bd1161d88d8d" providerId="ADAL" clId="{1DBEA4ED-DD18-4113-854F-E7BB230F9006}" dt="2019-12-04T10:34:15.846" v="5395" actId="20577"/>
          <ac:spMkLst>
            <pc:docMk/>
            <pc:sldMk cId="0" sldId="514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34" creationId="{7408AEA2-342D-4590-89C9-3F33C9A92336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37" creationId="{A6B2ACA9-DFE8-481B-B11E-09D86F5FAD11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40" creationId="{6DD21091-0C24-4340-9739-F852E184FB06}"/>
          </ac:spMkLst>
        </pc:spChg>
        <pc:spChg chg="del mod">
          <ac:chgData name="Bianca Toftebjerg" userId="478451a3-6cc4-4aa2-a87b-bd1161d88d8d" providerId="ADAL" clId="{1DBEA4ED-DD18-4113-854F-E7BB230F9006}" dt="2019-12-04T10:34:03.064" v="5386" actId="478"/>
          <ac:spMkLst>
            <pc:docMk/>
            <pc:sldMk cId="0" sldId="514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75790" creationId="{C4C5E860-B914-4910-A763-28D78024BCF9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75794" creationId="{B80D3424-6D8A-4501-B6C9-36AAE78B5FCB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75798" creationId="{094C20C1-C860-4678-AF61-E7A8C9494133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75802" creationId="{903E73CD-882E-4B83-B5D4-749F459753F0}"/>
          </ac:spMkLst>
        </pc:spChg>
        <pc:spChg chg="mod">
          <ac:chgData name="Bianca Toftebjerg" userId="478451a3-6cc4-4aa2-a87b-bd1161d88d8d" providerId="ADAL" clId="{1DBEA4ED-DD18-4113-854F-E7BB230F9006}" dt="2019-12-03T09:43:45.804" v="2073" actId="255"/>
          <ac:spMkLst>
            <pc:docMk/>
            <pc:sldMk cId="0" sldId="514"/>
            <ac:spMk id="75806" creationId="{A348864E-D93B-48E5-804D-2AE0F5A9D76A}"/>
          </ac:spMkLst>
        </pc:s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2" creationId="{C36E7278-6736-4D75-9326-B7A2B975D49B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4" creationId="{C04708D9-430E-48CE-A056-528B862161A8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5" creationId="{8D755766-254D-4501-AEED-5DB60EC68E2A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6" creationId="{63C52B37-73A9-4C8A-BB17-AE6D221D0A00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9" creationId="{E19A1D71-E2E4-476E-9151-DEDBC2D36557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11" creationId="{06C336A4-93FF-42C4-8265-6B58EEA128AE}"/>
          </ac:grpSpMkLst>
        </pc:grpChg>
        <pc:grpChg chg="add">
          <ac:chgData name="Bianca Toftebjerg" userId="478451a3-6cc4-4aa2-a87b-bd1161d88d8d" providerId="ADAL" clId="{1DBEA4ED-DD18-4113-854F-E7BB230F9006}" dt="2019-12-04T10:34:05.842" v="5388"/>
          <ac:grpSpMkLst>
            <pc:docMk/>
            <pc:sldMk cId="0" sldId="514"/>
            <ac:grpSpMk id="35" creationId="{9DB6748B-F7AA-4EAC-9B50-EE76C230946D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75788" creationId="{EF9F4005-1348-4B3C-910F-A23072797958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75792" creationId="{B4486CB1-EDA2-4326-93E7-48B6FE7B24A8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75796" creationId="{AD1675AE-E6B8-4B0C-8CE1-41F21B6CA0C7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75800" creationId="{D17E9B90-ABD8-487E-BDF1-4298DA85C30D}"/>
          </ac:grpSpMkLst>
        </pc:grpChg>
        <pc:grpChg chg="mod">
          <ac:chgData name="Bianca Toftebjerg" userId="478451a3-6cc4-4aa2-a87b-bd1161d88d8d" providerId="ADAL" clId="{1DBEA4ED-DD18-4113-854F-E7BB230F9006}" dt="2019-12-03T09:43:45.804" v="2073" actId="255"/>
          <ac:grpSpMkLst>
            <pc:docMk/>
            <pc:sldMk cId="0" sldId="514"/>
            <ac:grpSpMk id="75804" creationId="{FB8F796F-4C41-465D-93CB-97619B38A660}"/>
          </ac:grpSpMkLst>
        </pc:grpChg>
        <pc:cxnChg chg="del">
          <ac:chgData name="Bianca Toftebjerg" userId="478451a3-6cc4-4aa2-a87b-bd1161d88d8d" providerId="ADAL" clId="{1DBEA4ED-DD18-4113-854F-E7BB230F9006}" dt="2019-12-04T10:34:05.388" v="5387" actId="478"/>
          <ac:cxnSpMkLst>
            <pc:docMk/>
            <pc:sldMk cId="0" sldId="514"/>
            <ac:cxnSpMk id="45" creationId="{1D3F5FA7-004F-4238-AF33-2B22624B1526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44:55.982" v="5998" actId="12789"/>
        <pc:sldMkLst>
          <pc:docMk/>
          <pc:sldMk cId="0" sldId="515"/>
        </pc:sldMkLst>
        <pc:spChg chg="mod">
          <ac:chgData name="Bianca Toftebjerg" userId="478451a3-6cc4-4aa2-a87b-bd1161d88d8d" providerId="ADAL" clId="{1DBEA4ED-DD18-4113-854F-E7BB230F9006}" dt="2019-12-04T10:44:47.610" v="5996" actId="20577"/>
          <ac:spMkLst>
            <pc:docMk/>
            <pc:sldMk cId="0" sldId="515"/>
            <ac:spMk id="10" creationId="{B8B46307-3AE3-4AA7-8879-C690E1CB1D18}"/>
          </ac:spMkLst>
        </pc:spChg>
        <pc:spChg chg="del mod">
          <ac:chgData name="Bianca Toftebjerg" userId="478451a3-6cc4-4aa2-a87b-bd1161d88d8d" providerId="ADAL" clId="{1DBEA4ED-DD18-4113-854F-E7BB230F9006}" dt="2019-12-04T10:44:42.002" v="5979" actId="478"/>
          <ac:spMkLst>
            <pc:docMk/>
            <pc:sldMk cId="0" sldId="515"/>
            <ac:spMk id="43" creationId="{70084895-E32A-42A2-83AF-F49C160AB51B}"/>
          </ac:spMkLst>
        </pc:spChg>
        <pc:grpChg chg="mod">
          <ac:chgData name="Bianca Toftebjerg" userId="478451a3-6cc4-4aa2-a87b-bd1161d88d8d" providerId="ADAL" clId="{1DBEA4ED-DD18-4113-854F-E7BB230F9006}" dt="2019-12-04T10:44:55.982" v="5998" actId="12789"/>
          <ac:grpSpMkLst>
            <pc:docMk/>
            <pc:sldMk cId="0" sldId="515"/>
            <ac:grpSpMk id="8" creationId="{5C4DD951-AEE0-4235-AB45-5296A9EE4F22}"/>
          </ac:grpSpMkLst>
        </pc:grpChg>
        <pc:grpChg chg="add">
          <ac:chgData name="Bianca Toftebjerg" userId="478451a3-6cc4-4aa2-a87b-bd1161d88d8d" providerId="ADAL" clId="{1DBEA4ED-DD18-4113-854F-E7BB230F9006}" dt="2019-12-04T10:44:42.306" v="5980"/>
          <ac:grpSpMkLst>
            <pc:docMk/>
            <pc:sldMk cId="0" sldId="515"/>
            <ac:grpSpMk id="9" creationId="{7A3B6F3F-CCAF-4BC2-A7B5-AAFCDE4AD078}"/>
          </ac:grpSpMkLst>
        </pc:grpChg>
        <pc:cxnChg chg="del">
          <ac:chgData name="Bianca Toftebjerg" userId="478451a3-6cc4-4aa2-a87b-bd1161d88d8d" providerId="ADAL" clId="{1DBEA4ED-DD18-4113-854F-E7BB230F9006}" dt="2019-12-04T10:44:42.002" v="5979" actId="478"/>
          <ac:cxnSpMkLst>
            <pc:docMk/>
            <pc:sldMk cId="0" sldId="515"/>
            <ac:cxnSpMk id="45" creationId="{1D3F5FA7-004F-4238-AF33-2B22624B1526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45:09.864" v="6020" actId="12788"/>
        <pc:sldMkLst>
          <pc:docMk/>
          <pc:sldMk cId="0" sldId="516"/>
        </pc:sldMkLst>
        <pc:spChg chg="mod">
          <ac:chgData name="Bianca Toftebjerg" userId="478451a3-6cc4-4aa2-a87b-bd1161d88d8d" providerId="ADAL" clId="{1DBEA4ED-DD18-4113-854F-E7BB230F9006}" dt="2019-12-04T10:45:04.213" v="6019" actId="20577"/>
          <ac:spMkLst>
            <pc:docMk/>
            <pc:sldMk cId="0" sldId="516"/>
            <ac:spMk id="11" creationId="{2E7F9912-3CAC-4FAB-B3FB-482AF64EC05C}"/>
          </ac:spMkLst>
        </pc:spChg>
        <pc:spChg chg="mod">
          <ac:chgData name="Bianca Toftebjerg" userId="478451a3-6cc4-4aa2-a87b-bd1161d88d8d" providerId="ADAL" clId="{1DBEA4ED-DD18-4113-854F-E7BB230F9006}" dt="2019-12-03T10:01:32.042" v="2308" actId="403"/>
          <ac:spMkLst>
            <pc:docMk/>
            <pc:sldMk cId="0" sldId="516"/>
            <ac:spMk id="43" creationId="{70084895-E32A-42A2-83AF-F49C160AB51B}"/>
          </ac:spMkLst>
        </pc:spChg>
        <pc:grpChg chg="del">
          <ac:chgData name="Bianca Toftebjerg" userId="478451a3-6cc4-4aa2-a87b-bd1161d88d8d" providerId="ADAL" clId="{1DBEA4ED-DD18-4113-854F-E7BB230F9006}" dt="2019-12-04T10:44:59.274" v="5999" actId="478"/>
          <ac:grpSpMkLst>
            <pc:docMk/>
            <pc:sldMk cId="0" sldId="516"/>
            <ac:grpSpMk id="2" creationId="{42B000F7-645D-4A1B-8FD2-AE291E0B1D47}"/>
          </ac:grpSpMkLst>
        </pc:grpChg>
        <pc:grpChg chg="mod">
          <ac:chgData name="Bianca Toftebjerg" userId="478451a3-6cc4-4aa2-a87b-bd1161d88d8d" providerId="ADAL" clId="{1DBEA4ED-DD18-4113-854F-E7BB230F9006}" dt="2019-12-04T10:45:09.864" v="6020" actId="12788"/>
          <ac:grpSpMkLst>
            <pc:docMk/>
            <pc:sldMk cId="0" sldId="516"/>
            <ac:grpSpMk id="8" creationId="{24ED6810-BE69-41D0-B3CF-6C7453235028}"/>
          </ac:grpSpMkLst>
        </pc:grpChg>
        <pc:grpChg chg="add">
          <ac:chgData name="Bianca Toftebjerg" userId="478451a3-6cc4-4aa2-a87b-bd1161d88d8d" providerId="ADAL" clId="{1DBEA4ED-DD18-4113-854F-E7BB230F9006}" dt="2019-12-04T10:44:59.566" v="6000"/>
          <ac:grpSpMkLst>
            <pc:docMk/>
            <pc:sldMk cId="0" sldId="516"/>
            <ac:grpSpMk id="10" creationId="{E276005E-144E-43E0-A3C3-73BB12F83675}"/>
          </ac:grpSpMkLst>
        </pc:grpChg>
      </pc:sldChg>
      <pc:sldChg chg="addSp delSp modSp delAnim modAnim">
        <pc:chgData name="Bianca Toftebjerg" userId="478451a3-6cc4-4aa2-a87b-bd1161d88d8d" providerId="ADAL" clId="{1DBEA4ED-DD18-4113-854F-E7BB230F9006}" dt="2019-12-04T10:42:17.438" v="5774" actId="20577"/>
        <pc:sldMkLst>
          <pc:docMk/>
          <pc:sldMk cId="0" sldId="517"/>
        </pc:sldMkLst>
        <pc:spChg chg="mod">
          <ac:chgData name="Bianca Toftebjerg" userId="478451a3-6cc4-4aa2-a87b-bd1161d88d8d" providerId="ADAL" clId="{1DBEA4ED-DD18-4113-854F-E7BB230F9006}" dt="2019-12-04T10:42:02.185" v="5751" actId="12788"/>
          <ac:spMkLst>
            <pc:docMk/>
            <pc:sldMk cId="0" sldId="517"/>
            <ac:spMk id="10" creationId="{876B937D-E6DC-4136-8B83-025F19FA1AB5}"/>
          </ac:spMkLst>
        </pc:spChg>
        <pc:spChg chg="mod">
          <ac:chgData name="Bianca Toftebjerg" userId="478451a3-6cc4-4aa2-a87b-bd1161d88d8d" providerId="ADAL" clId="{1DBEA4ED-DD18-4113-854F-E7BB230F9006}" dt="2019-12-04T10:42:17.438" v="5774" actId="20577"/>
          <ac:spMkLst>
            <pc:docMk/>
            <pc:sldMk cId="0" sldId="517"/>
            <ac:spMk id="14" creationId="{FBA446B9-D0B9-4A2D-B085-AB4A98905164}"/>
          </ac:spMkLst>
        </pc:spChg>
        <pc:spChg chg="mod">
          <ac:chgData name="Bianca Toftebjerg" userId="478451a3-6cc4-4aa2-a87b-bd1161d88d8d" providerId="ADAL" clId="{1DBEA4ED-DD18-4113-854F-E7BB230F9006}" dt="2019-12-03T09:48:07.306" v="2110" actId="403"/>
          <ac:spMkLst>
            <pc:docMk/>
            <pc:sldMk cId="0" sldId="517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42:10.419" v="5753" actId="478"/>
          <ac:grpSpMkLst>
            <pc:docMk/>
            <pc:sldMk cId="0" sldId="517"/>
            <ac:grpSpMk id="2" creationId="{2D57CCC4-4110-42E3-8D05-7F87C9C3F2B5}"/>
          </ac:grpSpMkLst>
        </pc:grpChg>
        <pc:grpChg chg="add">
          <ac:chgData name="Bianca Toftebjerg" userId="478451a3-6cc4-4aa2-a87b-bd1161d88d8d" providerId="ADAL" clId="{1DBEA4ED-DD18-4113-854F-E7BB230F9006}" dt="2019-12-04T10:42:11.148" v="5754"/>
          <ac:grpSpMkLst>
            <pc:docMk/>
            <pc:sldMk cId="0" sldId="517"/>
            <ac:grpSpMk id="13" creationId="{3FD8806C-9D4D-4DA2-9055-2A3308312066}"/>
          </ac:grpSpMkLst>
        </pc:grpChg>
        <pc:cxnChg chg="mod">
          <ac:chgData name="Bianca Toftebjerg" userId="478451a3-6cc4-4aa2-a87b-bd1161d88d8d" providerId="ADAL" clId="{1DBEA4ED-DD18-4113-854F-E7BB230F9006}" dt="2019-12-04T10:42:04.566" v="5752" actId="12788"/>
          <ac:cxnSpMkLst>
            <pc:docMk/>
            <pc:sldMk cId="0" sldId="517"/>
            <ac:cxnSpMk id="11" creationId="{6BB9EB27-37D7-4A51-8A13-F094B474A702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42:24.871" v="5776"/>
        <pc:sldMkLst>
          <pc:docMk/>
          <pc:sldMk cId="0" sldId="518"/>
        </pc:sldMkLst>
        <pc:spChg chg="mod">
          <ac:chgData name="Bianca Toftebjerg" userId="478451a3-6cc4-4aa2-a87b-bd1161d88d8d" providerId="ADAL" clId="{1DBEA4ED-DD18-4113-854F-E7BB230F9006}" dt="2019-12-03T09:48:13.643" v="2111" actId="403"/>
          <ac:spMkLst>
            <pc:docMk/>
            <pc:sldMk cId="0" sldId="518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42:24.513" v="5775" actId="478"/>
          <ac:grpSpMkLst>
            <pc:docMk/>
            <pc:sldMk cId="0" sldId="518"/>
            <ac:grpSpMk id="2" creationId="{AEB485BA-7223-444A-96F4-7042ACEB0B06}"/>
          </ac:grpSpMkLst>
        </pc:grpChg>
        <pc:grpChg chg="add">
          <ac:chgData name="Bianca Toftebjerg" userId="478451a3-6cc4-4aa2-a87b-bd1161d88d8d" providerId="ADAL" clId="{1DBEA4ED-DD18-4113-854F-E7BB230F9006}" dt="2019-12-04T10:42:24.871" v="5776"/>
          <ac:grpSpMkLst>
            <pc:docMk/>
            <pc:sldMk cId="0" sldId="518"/>
            <ac:grpSpMk id="16" creationId="{6FDE0F03-992C-4F19-B439-95D382B6392F}"/>
          </ac:grpSpMkLst>
        </pc:grpChg>
      </pc:sldChg>
      <pc:sldChg chg="addSp delSp modSp modAnim">
        <pc:chgData name="Bianca Toftebjerg" userId="478451a3-6cc4-4aa2-a87b-bd1161d88d8d" providerId="ADAL" clId="{1DBEA4ED-DD18-4113-854F-E7BB230F9006}" dt="2019-12-04T11:49:49.495" v="6035" actId="12788"/>
        <pc:sldMkLst>
          <pc:docMk/>
          <pc:sldMk cId="0" sldId="519"/>
        </pc:sldMkLst>
        <pc:spChg chg="mod">
          <ac:chgData name="Bianca Toftebjerg" userId="478451a3-6cc4-4aa2-a87b-bd1161d88d8d" providerId="ADAL" clId="{1DBEA4ED-DD18-4113-854F-E7BB230F9006}" dt="2019-12-03T09:05:46.356" v="1167" actId="14100"/>
          <ac:spMkLst>
            <pc:docMk/>
            <pc:sldMk cId="0" sldId="519"/>
            <ac:spMk id="5" creationId="{C2FEF09C-DAF4-4E8D-A50F-DE21D2C456C4}"/>
          </ac:spMkLst>
        </pc:spChg>
        <pc:spChg chg="mod">
          <ac:chgData name="Bianca Toftebjerg" userId="478451a3-6cc4-4aa2-a87b-bd1161d88d8d" providerId="ADAL" clId="{1DBEA4ED-DD18-4113-854F-E7BB230F9006}" dt="2019-12-03T09:03:47.729" v="999" actId="20577"/>
          <ac:spMkLst>
            <pc:docMk/>
            <pc:sldMk cId="0" sldId="519"/>
            <ac:spMk id="27" creationId="{EAE28EE2-559F-4360-816B-07E9A584A88F}"/>
          </ac:spMkLst>
        </pc:spChg>
        <pc:spChg chg="mod">
          <ac:chgData name="Bianca Toftebjerg" userId="478451a3-6cc4-4aa2-a87b-bd1161d88d8d" providerId="ADAL" clId="{1DBEA4ED-DD18-4113-854F-E7BB230F9006}" dt="2019-12-03T09:04:01.528" v="1061" actId="20577"/>
          <ac:spMkLst>
            <pc:docMk/>
            <pc:sldMk cId="0" sldId="519"/>
            <ac:spMk id="28" creationId="{7DB5061C-4E43-4B38-BD15-08010A3BF861}"/>
          </ac:spMkLst>
        </pc:spChg>
        <pc:spChg chg="mod">
          <ac:chgData name="Bianca Toftebjerg" userId="478451a3-6cc4-4aa2-a87b-bd1161d88d8d" providerId="ADAL" clId="{1DBEA4ED-DD18-4113-854F-E7BB230F9006}" dt="2019-12-03T09:05:58.733" v="1173" actId="14100"/>
          <ac:spMkLst>
            <pc:docMk/>
            <pc:sldMk cId="0" sldId="519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4T10:12:49.321" v="4685" actId="20577"/>
          <ac:spMkLst>
            <pc:docMk/>
            <pc:sldMk cId="0" sldId="519"/>
            <ac:spMk id="33" creationId="{89FF83C8-558D-49D7-A1BD-BDF4C7A2A2FB}"/>
          </ac:spMkLst>
        </pc:spChg>
        <pc:spChg chg="mod">
          <ac:chgData name="Bianca Toftebjerg" userId="478451a3-6cc4-4aa2-a87b-bd1161d88d8d" providerId="ADAL" clId="{1DBEA4ED-DD18-4113-854F-E7BB230F9006}" dt="2019-12-04T10:13:05.413" v="4755" actId="20577"/>
          <ac:spMkLst>
            <pc:docMk/>
            <pc:sldMk cId="0" sldId="519"/>
            <ac:spMk id="34" creationId="{6FB8CD80-5D15-481C-9AE0-7187D5D66092}"/>
          </ac:spMkLst>
        </pc:spChg>
        <pc:spChg chg="mod">
          <ac:chgData name="Bianca Toftebjerg" userId="478451a3-6cc4-4aa2-a87b-bd1161d88d8d" providerId="ADAL" clId="{1DBEA4ED-DD18-4113-854F-E7BB230F9006}" dt="2019-12-03T09:05:52.891" v="1170" actId="14100"/>
          <ac:spMkLst>
            <pc:docMk/>
            <pc:sldMk cId="0" sldId="519"/>
            <ac:spMk id="40" creationId="{6DD21091-0C24-4340-9739-F852E184FB06}"/>
          </ac:spMkLst>
        </pc:spChg>
        <pc:spChg chg="mod">
          <ac:chgData name="Bianca Toftebjerg" userId="478451a3-6cc4-4aa2-a87b-bd1161d88d8d" providerId="ADAL" clId="{1DBEA4ED-DD18-4113-854F-E7BB230F9006}" dt="2019-12-04T10:13:16.479" v="4757" actId="12788"/>
          <ac:spMkLst>
            <pc:docMk/>
            <pc:sldMk cId="0" sldId="519"/>
            <ac:spMk id="51" creationId="{013FCCB2-08D2-44B8-9586-150CDA8D27F5}"/>
          </ac:spMkLst>
        </pc:spChg>
        <pc:spChg chg="mod">
          <ac:chgData name="Bianca Toftebjerg" userId="478451a3-6cc4-4aa2-a87b-bd1161d88d8d" providerId="ADAL" clId="{1DBEA4ED-DD18-4113-854F-E7BB230F9006}" dt="2019-12-03T09:06:01.185" v="1175" actId="403"/>
          <ac:spMkLst>
            <pc:docMk/>
            <pc:sldMk cId="0" sldId="519"/>
            <ac:spMk id="57357" creationId="{83CB8BBF-38AF-48C3-8E95-5992A3171E44}"/>
          </ac:spMkLst>
        </pc:spChg>
        <pc:grpChg chg="del mod">
          <ac:chgData name="Bianca Toftebjerg" userId="478451a3-6cc4-4aa2-a87b-bd1161d88d8d" providerId="ADAL" clId="{1DBEA4ED-DD18-4113-854F-E7BB230F9006}" dt="2019-12-03T09:04:05.089" v="1062" actId="478"/>
          <ac:grpSpMkLst>
            <pc:docMk/>
            <pc:sldMk cId="0" sldId="519"/>
            <ac:grpSpMk id="3" creationId="{6C3A2EF2-C3BE-485E-B637-7CC95C7ABE39}"/>
          </ac:grpSpMkLst>
        </pc:grpChg>
        <pc:grpChg chg="add del mod">
          <ac:chgData name="Bianca Toftebjerg" userId="478451a3-6cc4-4aa2-a87b-bd1161d88d8d" providerId="ADAL" clId="{1DBEA4ED-DD18-4113-854F-E7BB230F9006}" dt="2019-12-04T10:13:09.037" v="4756" actId="478"/>
          <ac:grpSpMkLst>
            <pc:docMk/>
            <pc:sldMk cId="0" sldId="519"/>
            <ac:grpSpMk id="26" creationId="{BBAA328F-EF55-435B-98FD-2F62FBBFD4F5}"/>
          </ac:grpSpMkLst>
        </pc:grpChg>
        <pc:grpChg chg="add mod">
          <ac:chgData name="Bianca Toftebjerg" userId="478451a3-6cc4-4aa2-a87b-bd1161d88d8d" providerId="ADAL" clId="{1DBEA4ED-DD18-4113-854F-E7BB230F9006}" dt="2019-12-04T11:49:49.495" v="6035" actId="12788"/>
          <ac:grpSpMkLst>
            <pc:docMk/>
            <pc:sldMk cId="0" sldId="519"/>
            <ac:grpSpMk id="30" creationId="{A5D982AB-9CCE-4E8B-A447-04D1C90497B4}"/>
          </ac:grpSpMkLst>
        </pc:grpChg>
        <pc:grpChg chg="mod">
          <ac:chgData name="Bianca Toftebjerg" userId="478451a3-6cc4-4aa2-a87b-bd1161d88d8d" providerId="ADAL" clId="{1DBEA4ED-DD18-4113-854F-E7BB230F9006}" dt="2019-12-04T10:13:16.479" v="4757" actId="12788"/>
          <ac:grpSpMkLst>
            <pc:docMk/>
            <pc:sldMk cId="0" sldId="519"/>
            <ac:grpSpMk id="50" creationId="{E78D4FD2-8D13-447D-A98F-92E6A7BB0D37}"/>
          </ac:grpSpMkLst>
        </pc:grpChg>
        <pc:cxnChg chg="mod">
          <ac:chgData name="Bianca Toftebjerg" userId="478451a3-6cc4-4aa2-a87b-bd1161d88d8d" providerId="ADAL" clId="{1DBEA4ED-DD18-4113-854F-E7BB230F9006}" dt="2019-12-04T11:49:49.495" v="6035" actId="12788"/>
          <ac:cxnSpMkLst>
            <pc:docMk/>
            <pc:sldMk cId="0" sldId="519"/>
            <ac:cxnSpMk id="35" creationId="{ADC7B39D-FF68-4B0A-86CD-553C9617477D}"/>
          </ac:cxnSpMkLst>
        </pc:cxnChg>
        <pc:cxnChg chg="mod">
          <ac:chgData name="Bianca Toftebjerg" userId="478451a3-6cc4-4aa2-a87b-bd1161d88d8d" providerId="ADAL" clId="{1DBEA4ED-DD18-4113-854F-E7BB230F9006}" dt="2019-12-04T10:13:19.340" v="4758" actId="12788"/>
          <ac:cxnSpMkLst>
            <pc:docMk/>
            <pc:sldMk cId="0" sldId="519"/>
            <ac:cxnSpMk id="53" creationId="{96EECCE2-0BEA-4642-B3C4-B31A90270695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0:29:55.741" v="5190" actId="478"/>
        <pc:sldMkLst>
          <pc:docMk/>
          <pc:sldMk cId="0" sldId="520"/>
        </pc:sldMkLst>
        <pc:spChg chg="mod">
          <ac:chgData name="Bianca Toftebjerg" userId="478451a3-6cc4-4aa2-a87b-bd1161d88d8d" providerId="ADAL" clId="{1DBEA4ED-DD18-4113-854F-E7BB230F9006}" dt="2019-12-03T09:16:29.360" v="1804" actId="403"/>
          <ac:spMkLst>
            <pc:docMk/>
            <pc:sldMk cId="0" sldId="520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4T10:17:04.808" v="5060" actId="20577"/>
          <ac:spMkLst>
            <pc:docMk/>
            <pc:sldMk cId="0" sldId="520"/>
            <ac:spMk id="46" creationId="{C6B78CB7-195E-4D24-943C-3F2A251D36D1}"/>
          </ac:spMkLst>
        </pc:spChg>
        <pc:spChg chg="mod">
          <ac:chgData name="Bianca Toftebjerg" userId="478451a3-6cc4-4aa2-a87b-bd1161d88d8d" providerId="ADAL" clId="{1DBEA4ED-DD18-4113-854F-E7BB230F9006}" dt="2019-12-04T10:17:15.567" v="5103" actId="20577"/>
          <ac:spMkLst>
            <pc:docMk/>
            <pc:sldMk cId="0" sldId="520"/>
            <ac:spMk id="47" creationId="{48E6DEAE-CFF2-4697-BA8D-04704284BCA8}"/>
          </ac:spMkLst>
        </pc:spChg>
        <pc:spChg chg="mod">
          <ac:chgData name="Bianca Toftebjerg" userId="478451a3-6cc4-4aa2-a87b-bd1161d88d8d" providerId="ADAL" clId="{1DBEA4ED-DD18-4113-854F-E7BB230F9006}" dt="2019-12-04T10:29:00.501" v="5108" actId="12788"/>
          <ac:spMkLst>
            <pc:docMk/>
            <pc:sldMk cId="0" sldId="520"/>
            <ac:spMk id="51" creationId="{013FCCB2-08D2-44B8-9586-150CDA8D27F5}"/>
          </ac:spMkLst>
        </pc:spChg>
        <pc:spChg chg="mod">
          <ac:chgData name="Bianca Toftebjerg" userId="478451a3-6cc4-4aa2-a87b-bd1161d88d8d" providerId="ADAL" clId="{1DBEA4ED-DD18-4113-854F-E7BB230F9006}" dt="2019-12-04T10:29:43.971" v="5147" actId="20577"/>
          <ac:spMkLst>
            <pc:docMk/>
            <pc:sldMk cId="0" sldId="520"/>
            <ac:spMk id="52" creationId="{66D5754A-1F4D-4BF2-8959-64CF8BABB13F}"/>
          </ac:spMkLst>
        </pc:spChg>
        <pc:spChg chg="mod">
          <ac:chgData name="Bianca Toftebjerg" userId="478451a3-6cc4-4aa2-a87b-bd1161d88d8d" providerId="ADAL" clId="{1DBEA4ED-DD18-4113-854F-E7BB230F9006}" dt="2019-12-04T10:29:53.812" v="5189" actId="20577"/>
          <ac:spMkLst>
            <pc:docMk/>
            <pc:sldMk cId="0" sldId="520"/>
            <ac:spMk id="55" creationId="{72862713-DF65-44C3-865D-561140A99A39}"/>
          </ac:spMkLst>
        </pc:spChg>
        <pc:spChg chg="mod">
          <ac:chgData name="Bianca Toftebjerg" userId="478451a3-6cc4-4aa2-a87b-bd1161d88d8d" providerId="ADAL" clId="{1DBEA4ED-DD18-4113-854F-E7BB230F9006}" dt="2019-12-03T09:17:33.253" v="1810" actId="14100"/>
          <ac:spMkLst>
            <pc:docMk/>
            <pc:sldMk cId="0" sldId="520"/>
            <ac:spMk id="65551" creationId="{285F7E3D-7315-46EB-A863-60D4412115AF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52" creationId="{F3E61145-A6A4-4BD2-96F5-9E491D0A2AEB}"/>
          </ac:spMkLst>
        </pc:spChg>
        <pc:spChg chg="mod">
          <ac:chgData name="Bianca Toftebjerg" userId="478451a3-6cc4-4aa2-a87b-bd1161d88d8d" providerId="ADAL" clId="{1DBEA4ED-DD18-4113-854F-E7BB230F9006}" dt="2019-12-03T09:17:35.640" v="1811" actId="14100"/>
          <ac:spMkLst>
            <pc:docMk/>
            <pc:sldMk cId="0" sldId="520"/>
            <ac:spMk id="65555" creationId="{DFDE61DD-EE50-4A54-8817-39726D98CDB6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56" creationId="{6B6FE723-113D-4828-98B9-6405F3795DB0}"/>
          </ac:spMkLst>
        </pc:spChg>
        <pc:spChg chg="mod">
          <ac:chgData name="Bianca Toftebjerg" userId="478451a3-6cc4-4aa2-a87b-bd1161d88d8d" providerId="ADAL" clId="{1DBEA4ED-DD18-4113-854F-E7BB230F9006}" dt="2019-12-03T09:17:41.040" v="1812" actId="14100"/>
          <ac:spMkLst>
            <pc:docMk/>
            <pc:sldMk cId="0" sldId="520"/>
            <ac:spMk id="65559" creationId="{C6D25FBF-EC95-46C1-A052-61A7EDEE1224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60" creationId="{AFBEF192-0D0D-497E-B621-4A3585AFEEE6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61" creationId="{4DBE365F-C14A-432D-93B4-61F998BE7883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65" creationId="{DF092E2B-A174-4ABE-9C8D-BE4BD65579F0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66" creationId="{B0D88709-4FE5-4D4C-A8FA-1BB69EAF3139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69" creationId="{E90E03BE-74EE-435D-A8A3-64231929E848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70" creationId="{4EFDF4A1-B7CD-4D34-BA63-05739C4AA96C}"/>
          </ac:spMkLst>
        </pc:spChg>
        <pc:spChg chg="mod">
          <ac:chgData name="Bianca Toftebjerg" userId="478451a3-6cc4-4aa2-a87b-bd1161d88d8d" providerId="ADAL" clId="{1DBEA4ED-DD18-4113-854F-E7BB230F9006}" dt="2019-12-03T09:17:24.979" v="1809" actId="14100"/>
          <ac:spMkLst>
            <pc:docMk/>
            <pc:sldMk cId="0" sldId="520"/>
            <ac:spMk id="65573" creationId="{1D8CBE74-6467-4A03-8644-7789CDC819DF}"/>
          </ac:spMkLst>
        </pc:spChg>
        <pc:spChg chg="mod">
          <ac:chgData name="Bianca Toftebjerg" userId="478451a3-6cc4-4aa2-a87b-bd1161d88d8d" providerId="ADAL" clId="{1DBEA4ED-DD18-4113-854F-E7BB230F9006}" dt="2019-12-03T09:17:16.002" v="1808" actId="403"/>
          <ac:spMkLst>
            <pc:docMk/>
            <pc:sldMk cId="0" sldId="520"/>
            <ac:spMk id="65574" creationId="{5AAB149F-3C11-4042-9A85-42CE684D659C}"/>
          </ac:spMkLst>
        </pc:spChg>
        <pc:spChg chg="mod">
          <ac:chgData name="Bianca Toftebjerg" userId="478451a3-6cc4-4aa2-a87b-bd1161d88d8d" providerId="ADAL" clId="{1DBEA4ED-DD18-4113-854F-E7BB230F9006}" dt="2019-12-03T09:16:32.899" v="1806" actId="403"/>
          <ac:spMkLst>
            <pc:docMk/>
            <pc:sldMk cId="0" sldId="520"/>
            <ac:spMk id="65578" creationId="{3789045E-433D-49A4-A77B-B4E31FE3684E}"/>
          </ac:spMkLst>
        </pc:spChg>
        <pc:grpChg chg="del mod">
          <ac:chgData name="Bianca Toftebjerg" userId="478451a3-6cc4-4aa2-a87b-bd1161d88d8d" providerId="ADAL" clId="{1DBEA4ED-DD18-4113-854F-E7BB230F9006}" dt="2019-12-04T10:17:18.828" v="5104" actId="478"/>
          <ac:grpSpMkLst>
            <pc:docMk/>
            <pc:sldMk cId="0" sldId="520"/>
            <ac:grpSpMk id="4" creationId="{D56A6192-CCAD-4B24-B7D0-F22F88C5AB2E}"/>
          </ac:grpSpMkLst>
        </pc:grpChg>
        <pc:grpChg chg="mod">
          <ac:chgData name="Bianca Toftebjerg" userId="478451a3-6cc4-4aa2-a87b-bd1161d88d8d" providerId="ADAL" clId="{1DBEA4ED-DD18-4113-854F-E7BB230F9006}" dt="2019-12-03T09:17:53.346" v="1836" actId="1037"/>
          <ac:grpSpMkLst>
            <pc:docMk/>
            <pc:sldMk cId="0" sldId="520"/>
            <ac:grpSpMk id="5" creationId="{53FA9987-3CCB-46ED-BC17-F557BCC21891}"/>
          </ac:grpSpMkLst>
        </pc:grpChg>
        <pc:grpChg chg="mod">
          <ac:chgData name="Bianca Toftebjerg" userId="478451a3-6cc4-4aa2-a87b-bd1161d88d8d" providerId="ADAL" clId="{1DBEA4ED-DD18-4113-854F-E7BB230F9006}" dt="2019-12-03T09:18:21.774" v="1849" actId="1076"/>
          <ac:grpSpMkLst>
            <pc:docMk/>
            <pc:sldMk cId="0" sldId="520"/>
            <ac:grpSpMk id="6" creationId="{6A7AAECA-EF03-4F8D-835A-81FE52419046}"/>
          </ac:grpSpMkLst>
        </pc:grpChg>
        <pc:grpChg chg="mod">
          <ac:chgData name="Bianca Toftebjerg" userId="478451a3-6cc4-4aa2-a87b-bd1161d88d8d" providerId="ADAL" clId="{1DBEA4ED-DD18-4113-854F-E7BB230F9006}" dt="2019-12-03T09:18:17.516" v="1848" actId="1076"/>
          <ac:grpSpMkLst>
            <pc:docMk/>
            <pc:sldMk cId="0" sldId="520"/>
            <ac:grpSpMk id="9" creationId="{DAF9D8CC-19FD-442F-B1A0-B3378B2A95DC}"/>
          </ac:grpSpMkLst>
        </pc:grpChg>
        <pc:grpChg chg="mod">
          <ac:chgData name="Bianca Toftebjerg" userId="478451a3-6cc4-4aa2-a87b-bd1161d88d8d" providerId="ADAL" clId="{1DBEA4ED-DD18-4113-854F-E7BB230F9006}" dt="2019-12-04T10:28:48.115" v="5107" actId="1076"/>
          <ac:grpSpMkLst>
            <pc:docMk/>
            <pc:sldMk cId="0" sldId="520"/>
            <ac:grpSpMk id="10" creationId="{369C18BA-4BD2-4124-A9E5-22E7F7986968}"/>
          </ac:grpSpMkLst>
        </pc:grpChg>
        <pc:grpChg chg="mod">
          <ac:chgData name="Bianca Toftebjerg" userId="478451a3-6cc4-4aa2-a87b-bd1161d88d8d" providerId="ADAL" clId="{1DBEA4ED-DD18-4113-854F-E7BB230F9006}" dt="2019-12-03T09:18:56.635" v="1854" actId="1076"/>
          <ac:grpSpMkLst>
            <pc:docMk/>
            <pc:sldMk cId="0" sldId="520"/>
            <ac:grpSpMk id="11" creationId="{1839A09A-C8B5-4F9C-8452-EB3056CE34F5}"/>
          </ac:grpSpMkLst>
        </pc:grpChg>
        <pc:grpChg chg="mod">
          <ac:chgData name="Bianca Toftebjerg" userId="478451a3-6cc4-4aa2-a87b-bd1161d88d8d" providerId="ADAL" clId="{1DBEA4ED-DD18-4113-854F-E7BB230F9006}" dt="2019-12-03T09:18:47.703" v="1853" actId="14100"/>
          <ac:grpSpMkLst>
            <pc:docMk/>
            <pc:sldMk cId="0" sldId="520"/>
            <ac:grpSpMk id="12" creationId="{0BD51039-4A46-489C-B95B-E7D1EAC7F3C3}"/>
          </ac:grpSpMkLst>
        </pc:grpChg>
        <pc:grpChg chg="add del mod">
          <ac:chgData name="Bianca Toftebjerg" userId="478451a3-6cc4-4aa2-a87b-bd1161d88d8d" providerId="ADAL" clId="{1DBEA4ED-DD18-4113-854F-E7BB230F9006}" dt="2019-12-04T10:29:55.741" v="5190" actId="478"/>
          <ac:grpSpMkLst>
            <pc:docMk/>
            <pc:sldMk cId="0" sldId="520"/>
            <ac:grpSpMk id="44" creationId="{BBDEE70C-C18B-41AB-8172-5292F0BAFDDD}"/>
          </ac:grpSpMkLst>
        </pc:grpChg>
        <pc:grpChg chg="add">
          <ac:chgData name="Bianca Toftebjerg" userId="478451a3-6cc4-4aa2-a87b-bd1161d88d8d" providerId="ADAL" clId="{1DBEA4ED-DD18-4113-854F-E7BB230F9006}" dt="2019-12-04T10:29:35.582" v="5114"/>
          <ac:grpSpMkLst>
            <pc:docMk/>
            <pc:sldMk cId="0" sldId="520"/>
            <ac:grpSpMk id="49" creationId="{BB89D2A4-B769-4356-9C5B-65D1F377C731}"/>
          </ac:grpSpMkLst>
        </pc:grpChg>
        <pc:grpChg chg="mod">
          <ac:chgData name="Bianca Toftebjerg" userId="478451a3-6cc4-4aa2-a87b-bd1161d88d8d" providerId="ADAL" clId="{1DBEA4ED-DD18-4113-854F-E7BB230F9006}" dt="2019-12-04T10:29:00.501" v="5108" actId="12788"/>
          <ac:grpSpMkLst>
            <pc:docMk/>
            <pc:sldMk cId="0" sldId="520"/>
            <ac:grpSpMk id="50" creationId="{74A84365-6F6D-4852-89D3-C81ACCDCB3D9}"/>
          </ac:grpSpMkLst>
        </pc:grpChg>
        <pc:grpChg chg="mod">
          <ac:chgData name="Bianca Toftebjerg" userId="478451a3-6cc4-4aa2-a87b-bd1161d88d8d" providerId="ADAL" clId="{1DBEA4ED-DD18-4113-854F-E7BB230F9006}" dt="2019-12-03T09:18:17.516" v="1848" actId="1076"/>
          <ac:grpSpMkLst>
            <pc:docMk/>
            <pc:sldMk cId="0" sldId="520"/>
            <ac:grpSpMk id="65549" creationId="{EB2F1C61-CEF8-4A11-B355-F280267F5336}"/>
          </ac:grpSpMkLst>
        </pc:grpChg>
        <pc:grpChg chg="mod">
          <ac:chgData name="Bianca Toftebjerg" userId="478451a3-6cc4-4aa2-a87b-bd1161d88d8d" providerId="ADAL" clId="{1DBEA4ED-DD18-4113-854F-E7BB230F9006}" dt="2019-12-04T10:28:48.115" v="5107" actId="1076"/>
          <ac:grpSpMkLst>
            <pc:docMk/>
            <pc:sldMk cId="0" sldId="520"/>
            <ac:grpSpMk id="65553" creationId="{69C0E5D9-1913-4A15-8D37-768B809465A1}"/>
          </ac:grpSpMkLst>
        </pc:grpChg>
        <pc:grpChg chg="mod">
          <ac:chgData name="Bianca Toftebjerg" userId="478451a3-6cc4-4aa2-a87b-bd1161d88d8d" providerId="ADAL" clId="{1DBEA4ED-DD18-4113-854F-E7BB230F9006}" dt="2019-12-03T09:18:56.635" v="1854" actId="1076"/>
          <ac:grpSpMkLst>
            <pc:docMk/>
            <pc:sldMk cId="0" sldId="520"/>
            <ac:grpSpMk id="65557" creationId="{B14B1C1E-881C-4E83-BF1E-A48363C6FA8F}"/>
          </ac:grpSpMkLst>
        </pc:grpChg>
        <pc:grpChg chg="mod">
          <ac:chgData name="Bianca Toftebjerg" userId="478451a3-6cc4-4aa2-a87b-bd1161d88d8d" providerId="ADAL" clId="{1DBEA4ED-DD18-4113-854F-E7BB230F9006}" dt="2019-12-03T09:18:47.703" v="1853" actId="14100"/>
          <ac:grpSpMkLst>
            <pc:docMk/>
            <pc:sldMk cId="0" sldId="520"/>
            <ac:grpSpMk id="65562" creationId="{F6E82FF2-2B5A-4049-817A-15D3D8D0F250}"/>
          </ac:grpSpMkLst>
        </pc:grpChg>
        <pc:grpChg chg="mod">
          <ac:chgData name="Bianca Toftebjerg" userId="478451a3-6cc4-4aa2-a87b-bd1161d88d8d" providerId="ADAL" clId="{1DBEA4ED-DD18-4113-854F-E7BB230F9006}" dt="2019-12-03T09:18:47.703" v="1853" actId="14100"/>
          <ac:grpSpMkLst>
            <pc:docMk/>
            <pc:sldMk cId="0" sldId="520"/>
            <ac:grpSpMk id="65563" creationId="{853BCE7C-995E-4F6D-A4FF-39E74A62D405}"/>
          </ac:grpSpMkLst>
        </pc:grpChg>
        <pc:grpChg chg="mod">
          <ac:chgData name="Bianca Toftebjerg" userId="478451a3-6cc4-4aa2-a87b-bd1161d88d8d" providerId="ADAL" clId="{1DBEA4ED-DD18-4113-854F-E7BB230F9006}" dt="2019-12-03T09:18:21.774" v="1849" actId="1076"/>
          <ac:grpSpMkLst>
            <pc:docMk/>
            <pc:sldMk cId="0" sldId="520"/>
            <ac:grpSpMk id="65567" creationId="{6DF00E34-F6DF-4246-918C-1717FE5A08DA}"/>
          </ac:grpSpMkLst>
        </pc:grpChg>
        <pc:grpChg chg="mod">
          <ac:chgData name="Bianca Toftebjerg" userId="478451a3-6cc4-4aa2-a87b-bd1161d88d8d" providerId="ADAL" clId="{1DBEA4ED-DD18-4113-854F-E7BB230F9006}" dt="2019-12-03T09:17:53.346" v="1836" actId="1037"/>
          <ac:grpSpMkLst>
            <pc:docMk/>
            <pc:sldMk cId="0" sldId="520"/>
            <ac:grpSpMk id="65571" creationId="{84BB5639-ED7F-4D4A-A1EA-99703F2D042B}"/>
          </ac:grpSpMkLst>
        </pc:grpChg>
        <pc:cxnChg chg="mod">
          <ac:chgData name="Bianca Toftebjerg" userId="478451a3-6cc4-4aa2-a87b-bd1161d88d8d" providerId="ADAL" clId="{1DBEA4ED-DD18-4113-854F-E7BB230F9006}" dt="2019-12-04T10:17:58.813" v="5106" actId="12788"/>
          <ac:cxnSpMkLst>
            <pc:docMk/>
            <pc:sldMk cId="0" sldId="520"/>
            <ac:cxnSpMk id="53" creationId="{96EECCE2-0BEA-4642-B3C4-B31A90270695}"/>
          </ac:cxnSpMkLst>
        </pc:cxnChg>
      </pc:sldChg>
      <pc:sldChg chg="addSp delSp modSp delAnim modAnim">
        <pc:chgData name="Bianca Toftebjerg" userId="478451a3-6cc4-4aa2-a87b-bd1161d88d8d" providerId="ADAL" clId="{1DBEA4ED-DD18-4113-854F-E7BB230F9006}" dt="2019-12-04T10:30:23.040" v="5238" actId="12788"/>
        <pc:sldMkLst>
          <pc:docMk/>
          <pc:sldMk cId="0" sldId="521"/>
        </pc:sldMkLst>
        <pc:spChg chg="add del mod">
          <ac:chgData name="Bianca Toftebjerg" userId="478451a3-6cc4-4aa2-a87b-bd1161d88d8d" providerId="ADAL" clId="{1DBEA4ED-DD18-4113-854F-E7BB230F9006}" dt="2019-12-03T09:37:50.607" v="1971" actId="478"/>
          <ac:spMkLst>
            <pc:docMk/>
            <pc:sldMk cId="0" sldId="521"/>
            <ac:spMk id="3" creationId="{D87C2F40-76C0-4D7B-9567-BEC10351B88C}"/>
          </ac:spMkLst>
        </pc:spChg>
        <pc:spChg chg="add del">
          <ac:chgData name="Bianca Toftebjerg" userId="478451a3-6cc4-4aa2-a87b-bd1161d88d8d" providerId="ADAL" clId="{1DBEA4ED-DD18-4113-854F-E7BB230F9006}" dt="2019-12-03T09:19:53.055" v="1856"/>
          <ac:spMkLst>
            <pc:docMk/>
            <pc:sldMk cId="0" sldId="521"/>
            <ac:spMk id="23" creationId="{CCAEA53A-2EDF-40A3-B3C2-298462F1DB19}"/>
          </ac:spMkLst>
        </pc:spChg>
        <pc:spChg chg="mod">
          <ac:chgData name="Bianca Toftebjerg" userId="478451a3-6cc4-4aa2-a87b-bd1161d88d8d" providerId="ADAL" clId="{1DBEA4ED-DD18-4113-854F-E7BB230F9006}" dt="2019-12-03T09:36:19.088" v="1909" actId="14100"/>
          <ac:spMkLst>
            <pc:docMk/>
            <pc:sldMk cId="0" sldId="521"/>
            <ac:spMk id="27" creationId="{6FF7DE4A-B5A3-45F3-9AE7-D237E987CE68}"/>
          </ac:spMkLst>
        </pc:spChg>
        <pc:spChg chg="mod">
          <ac:chgData name="Bianca Toftebjerg" userId="478451a3-6cc4-4aa2-a87b-bd1161d88d8d" providerId="ADAL" clId="{1DBEA4ED-DD18-4113-854F-E7BB230F9006}" dt="2019-12-03T09:36:47.790" v="1946" actId="20577"/>
          <ac:spMkLst>
            <pc:docMk/>
            <pc:sldMk cId="0" sldId="521"/>
            <ac:spMk id="33" creationId="{1C9A06C8-9645-469D-844A-718EFA13A186}"/>
          </ac:spMkLst>
        </pc:spChg>
        <pc:spChg chg="mod">
          <ac:chgData name="Bianca Toftebjerg" userId="478451a3-6cc4-4aa2-a87b-bd1161d88d8d" providerId="ADAL" clId="{1DBEA4ED-DD18-4113-854F-E7BB230F9006}" dt="2019-12-03T09:36:36.772" v="1915" actId="6549"/>
          <ac:spMkLst>
            <pc:docMk/>
            <pc:sldMk cId="0" sldId="521"/>
            <ac:spMk id="36" creationId="{B049AA83-A5BB-4908-B93B-567E0A55E63D}"/>
          </ac:spMkLst>
        </pc:spChg>
        <pc:spChg chg="mod">
          <ac:chgData name="Bianca Toftebjerg" userId="478451a3-6cc4-4aa2-a87b-bd1161d88d8d" providerId="ADAL" clId="{1DBEA4ED-DD18-4113-854F-E7BB230F9006}" dt="2019-12-03T09:37:58.478" v="1997" actId="20577"/>
          <ac:spMkLst>
            <pc:docMk/>
            <pc:sldMk cId="0" sldId="521"/>
            <ac:spMk id="38" creationId="{234C2C16-7BA7-4A0B-A7F8-D8C8179CF0B3}"/>
          </ac:spMkLst>
        </pc:spChg>
        <pc:spChg chg="mod">
          <ac:chgData name="Bianca Toftebjerg" userId="478451a3-6cc4-4aa2-a87b-bd1161d88d8d" providerId="ADAL" clId="{1DBEA4ED-DD18-4113-854F-E7BB230F9006}" dt="2019-12-04T10:30:07.093" v="5212" actId="20577"/>
          <ac:spMkLst>
            <pc:docMk/>
            <pc:sldMk cId="0" sldId="521"/>
            <ac:spMk id="40" creationId="{7AA9B2E8-EB65-4D18-A75E-2CD1541790E4}"/>
          </ac:spMkLst>
        </pc:spChg>
        <pc:spChg chg="mod">
          <ac:chgData name="Bianca Toftebjerg" userId="478451a3-6cc4-4aa2-a87b-bd1161d88d8d" providerId="ADAL" clId="{1DBEA4ED-DD18-4113-854F-E7BB230F9006}" dt="2019-12-03T09:40:32.071" v="2006" actId="403"/>
          <ac:spMkLst>
            <pc:docMk/>
            <pc:sldMk cId="0" sldId="521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9:38:07.022" v="2000" actId="6549"/>
          <ac:spMkLst>
            <pc:docMk/>
            <pc:sldMk cId="0" sldId="521"/>
            <ac:spMk id="44" creationId="{4C215D94-CA01-4450-9277-E74338D4574C}"/>
          </ac:spMkLst>
        </pc:spChg>
        <pc:spChg chg="mod">
          <ac:chgData name="Bianca Toftebjerg" userId="478451a3-6cc4-4aa2-a87b-bd1161d88d8d" providerId="ADAL" clId="{1DBEA4ED-DD18-4113-854F-E7BB230F9006}" dt="2019-12-03T09:37:47.721" v="1970" actId="113"/>
          <ac:spMkLst>
            <pc:docMk/>
            <pc:sldMk cId="0" sldId="521"/>
            <ac:spMk id="47" creationId="{7FDB4D5C-3E26-4FAC-9AB0-A8D9A39FD112}"/>
          </ac:spMkLst>
        </pc:spChg>
        <pc:spChg chg="mod">
          <ac:chgData name="Bianca Toftebjerg" userId="478451a3-6cc4-4aa2-a87b-bd1161d88d8d" providerId="ADAL" clId="{1DBEA4ED-DD18-4113-854F-E7BB230F9006}" dt="2019-12-03T09:37:24.226" v="1957" actId="6549"/>
          <ac:spMkLst>
            <pc:docMk/>
            <pc:sldMk cId="0" sldId="521"/>
            <ac:spMk id="50" creationId="{CE5EA4A1-7E1E-4763-BB43-806B1951575C}"/>
          </ac:spMkLst>
        </pc:spChg>
        <pc:spChg chg="mod">
          <ac:chgData name="Bianca Toftebjerg" userId="478451a3-6cc4-4aa2-a87b-bd1161d88d8d" providerId="ADAL" clId="{1DBEA4ED-DD18-4113-854F-E7BB230F9006}" dt="2019-12-04T10:30:15.566" v="5236" actId="20577"/>
          <ac:spMkLst>
            <pc:docMk/>
            <pc:sldMk cId="0" sldId="521"/>
            <ac:spMk id="52" creationId="{A214F939-545D-4616-9F75-406BC469DA9B}"/>
          </ac:spMkLst>
        </pc:spChg>
        <pc:spChg chg="mod">
          <ac:chgData name="Bianca Toftebjerg" userId="478451a3-6cc4-4aa2-a87b-bd1161d88d8d" providerId="ADAL" clId="{1DBEA4ED-DD18-4113-854F-E7BB230F9006}" dt="2019-12-03T09:40:49.685" v="2011" actId="404"/>
          <ac:spMkLst>
            <pc:docMk/>
            <pc:sldMk cId="0" sldId="521"/>
            <ac:spMk id="67605" creationId="{AFA190AB-BFFB-421D-AFEE-2C973FCBE04F}"/>
          </ac:spMkLst>
        </pc:spChg>
        <pc:grpChg chg="del mod">
          <ac:chgData name="Bianca Toftebjerg" userId="478451a3-6cc4-4aa2-a87b-bd1161d88d8d" providerId="ADAL" clId="{1DBEA4ED-DD18-4113-854F-E7BB230F9006}" dt="2019-12-04T10:30:17.991" v="5237" actId="478"/>
          <ac:grpSpMkLst>
            <pc:docMk/>
            <pc:sldMk cId="0" sldId="521"/>
            <ac:grpSpMk id="2" creationId="{FAB459D0-743F-43A3-9D8E-5602783A8A62}"/>
          </ac:grpSpMkLst>
        </pc:grpChg>
        <pc:grpChg chg="del">
          <ac:chgData name="Bianca Toftebjerg" userId="478451a3-6cc4-4aa2-a87b-bd1161d88d8d" providerId="ADAL" clId="{1DBEA4ED-DD18-4113-854F-E7BB230F9006}" dt="2019-12-03T09:36:23.252" v="1910" actId="478"/>
          <ac:grpSpMkLst>
            <pc:docMk/>
            <pc:sldMk cId="0" sldId="521"/>
            <ac:grpSpMk id="4" creationId="{0A5C64FF-0D31-44AC-B0F1-24865C72B09C}"/>
          </ac:grpSpMkLst>
        </pc:grpChg>
        <pc:grpChg chg="del">
          <ac:chgData name="Bianca Toftebjerg" userId="478451a3-6cc4-4aa2-a87b-bd1161d88d8d" providerId="ADAL" clId="{1DBEA4ED-DD18-4113-854F-E7BB230F9006}" dt="2019-12-03T09:36:52.313" v="1947" actId="478"/>
          <ac:grpSpMkLst>
            <pc:docMk/>
            <pc:sldMk cId="0" sldId="521"/>
            <ac:grpSpMk id="5" creationId="{95D72BD0-F3A6-435A-9745-40EC364BA823}"/>
          </ac:grpSpMkLst>
        </pc:grpChg>
        <pc:grpChg chg="del">
          <ac:chgData name="Bianca Toftebjerg" userId="478451a3-6cc4-4aa2-a87b-bd1161d88d8d" providerId="ADAL" clId="{1DBEA4ED-DD18-4113-854F-E7BB230F9006}" dt="2019-12-03T09:37:07.965" v="1949" actId="478"/>
          <ac:grpSpMkLst>
            <pc:docMk/>
            <pc:sldMk cId="0" sldId="521"/>
            <ac:grpSpMk id="6" creationId="{A15360FD-37EC-4201-A237-BA7A9DFA30CB}"/>
          </ac:grpSpMkLst>
        </pc:grpChg>
        <pc:grpChg chg="del">
          <ac:chgData name="Bianca Toftebjerg" userId="478451a3-6cc4-4aa2-a87b-bd1161d88d8d" providerId="ADAL" clId="{1DBEA4ED-DD18-4113-854F-E7BB230F9006}" dt="2019-12-03T09:38:02.327" v="1998" actId="478"/>
          <ac:grpSpMkLst>
            <pc:docMk/>
            <pc:sldMk cId="0" sldId="521"/>
            <ac:grpSpMk id="7" creationId="{81E707F4-1611-4A05-B90A-37D3B701F759}"/>
          </ac:grpSpMkLst>
        </pc:grpChg>
        <pc:grpChg chg="add mod">
          <ac:chgData name="Bianca Toftebjerg" userId="478451a3-6cc4-4aa2-a87b-bd1161d88d8d" providerId="ADAL" clId="{1DBEA4ED-DD18-4113-854F-E7BB230F9006}" dt="2019-12-03T09:40:01.121" v="2002" actId="1076"/>
          <ac:grpSpMkLst>
            <pc:docMk/>
            <pc:sldMk cId="0" sldId="521"/>
            <ac:grpSpMk id="26" creationId="{4D4026B0-3725-4320-B470-90B5C71C7C6E}"/>
          </ac:grpSpMkLst>
        </pc:grpChg>
        <pc:grpChg chg="add mod">
          <ac:chgData name="Bianca Toftebjerg" userId="478451a3-6cc4-4aa2-a87b-bd1161d88d8d" providerId="ADAL" clId="{1DBEA4ED-DD18-4113-854F-E7BB230F9006}" dt="2019-12-04T10:30:23.040" v="5238" actId="12788"/>
          <ac:grpSpMkLst>
            <pc:docMk/>
            <pc:sldMk cId="0" sldId="521"/>
            <ac:grpSpMk id="31" creationId="{EB1FC9DB-2D48-41CE-8728-189AD4AFC257}"/>
          </ac:grpSpMkLst>
        </pc:grpChg>
        <pc:grpChg chg="add mod">
          <ac:chgData name="Bianca Toftebjerg" userId="478451a3-6cc4-4aa2-a87b-bd1161d88d8d" providerId="ADAL" clId="{1DBEA4ED-DD18-4113-854F-E7BB230F9006}" dt="2019-12-03T09:36:59.684" v="1948" actId="1076"/>
          <ac:grpSpMkLst>
            <pc:docMk/>
            <pc:sldMk cId="0" sldId="521"/>
            <ac:grpSpMk id="32" creationId="{230C6943-E6DF-423B-A9A0-EBAB86F42EE4}"/>
          </ac:grpSpMkLst>
        </pc:grpChg>
        <pc:grpChg chg="mod">
          <ac:chgData name="Bianca Toftebjerg" userId="478451a3-6cc4-4aa2-a87b-bd1161d88d8d" providerId="ADAL" clId="{1DBEA4ED-DD18-4113-854F-E7BB230F9006}" dt="2019-12-03T09:36:30.991" v="1912"/>
          <ac:grpSpMkLst>
            <pc:docMk/>
            <pc:sldMk cId="0" sldId="521"/>
            <ac:grpSpMk id="34" creationId="{9BD93DBD-1EDE-4ADC-9659-B8368D7BDB1A}"/>
          </ac:grpSpMkLst>
        </pc:grpChg>
        <pc:grpChg chg="add mod">
          <ac:chgData name="Bianca Toftebjerg" userId="478451a3-6cc4-4aa2-a87b-bd1161d88d8d" providerId="ADAL" clId="{1DBEA4ED-DD18-4113-854F-E7BB230F9006}" dt="2019-12-03T09:40:15.980" v="2004" actId="1076"/>
          <ac:grpSpMkLst>
            <pc:docMk/>
            <pc:sldMk cId="0" sldId="521"/>
            <ac:grpSpMk id="37" creationId="{2E0F3104-5F07-4A03-88BC-C0E6815464C3}"/>
          </ac:grpSpMkLst>
        </pc:grpChg>
        <pc:grpChg chg="mod">
          <ac:chgData name="Bianca Toftebjerg" userId="478451a3-6cc4-4aa2-a87b-bd1161d88d8d" providerId="ADAL" clId="{1DBEA4ED-DD18-4113-854F-E7BB230F9006}" dt="2019-12-03T09:37:16.930" v="1952"/>
          <ac:grpSpMkLst>
            <pc:docMk/>
            <pc:sldMk cId="0" sldId="521"/>
            <ac:grpSpMk id="39" creationId="{279F9289-DD40-4C69-A052-DCDB82E824A6}"/>
          </ac:grpSpMkLst>
        </pc:grpChg>
        <pc:grpChg chg="add mod">
          <ac:chgData name="Bianca Toftebjerg" userId="478451a3-6cc4-4aa2-a87b-bd1161d88d8d" providerId="ADAL" clId="{1DBEA4ED-DD18-4113-854F-E7BB230F9006}" dt="2019-12-03T09:40:06.982" v="2003" actId="1076"/>
          <ac:grpSpMkLst>
            <pc:docMk/>
            <pc:sldMk cId="0" sldId="521"/>
            <ac:grpSpMk id="46" creationId="{9894FA2C-D78E-420E-B94D-1D1AA512D256}"/>
          </ac:grpSpMkLst>
        </pc:grpChg>
        <pc:grpChg chg="mod">
          <ac:chgData name="Bianca Toftebjerg" userId="478451a3-6cc4-4aa2-a87b-bd1161d88d8d" providerId="ADAL" clId="{1DBEA4ED-DD18-4113-854F-E7BB230F9006}" dt="2019-12-03T09:37:17.280" v="1953"/>
          <ac:grpSpMkLst>
            <pc:docMk/>
            <pc:sldMk cId="0" sldId="521"/>
            <ac:grpSpMk id="48" creationId="{2F708BE4-4B22-414D-86C4-6C53B0B82968}"/>
          </ac:grpSpMkLst>
        </pc:grpChg>
      </pc:sldChg>
      <pc:sldChg chg="addSp delSp modSp delAnim modAnim">
        <pc:chgData name="Bianca Toftebjerg" userId="478451a3-6cc4-4aa2-a87b-bd1161d88d8d" providerId="ADAL" clId="{1DBEA4ED-DD18-4113-854F-E7BB230F9006}" dt="2019-12-04T10:31:07.170" v="5267" actId="20577"/>
        <pc:sldMkLst>
          <pc:docMk/>
          <pc:sldMk cId="0" sldId="522"/>
        </pc:sldMkLst>
        <pc:spChg chg="mod">
          <ac:chgData name="Bianca Toftebjerg" userId="478451a3-6cc4-4aa2-a87b-bd1161d88d8d" providerId="ADAL" clId="{1DBEA4ED-DD18-4113-854F-E7BB230F9006}" dt="2019-12-03T09:41:17.877" v="2015" actId="2711"/>
          <ac:spMkLst>
            <pc:docMk/>
            <pc:sldMk cId="0" sldId="522"/>
            <ac:spMk id="10" creationId="{876B937D-E6DC-4136-8B83-025F19FA1AB5}"/>
          </ac:spMkLst>
        </pc:spChg>
        <pc:spChg chg="mod">
          <ac:chgData name="Bianca Toftebjerg" userId="478451a3-6cc4-4aa2-a87b-bd1161d88d8d" providerId="ADAL" clId="{1DBEA4ED-DD18-4113-854F-E7BB230F9006}" dt="2019-12-04T10:31:07.170" v="5267" actId="20577"/>
          <ac:spMkLst>
            <pc:docMk/>
            <pc:sldMk cId="0" sldId="522"/>
            <ac:spMk id="14" creationId="{B0B07859-D1F4-4DA7-A19D-E61FA86AED85}"/>
          </ac:spMkLst>
        </pc:spChg>
        <pc:spChg chg="mod">
          <ac:chgData name="Bianca Toftebjerg" userId="478451a3-6cc4-4aa2-a87b-bd1161d88d8d" providerId="ADAL" clId="{1DBEA4ED-DD18-4113-854F-E7BB230F9006}" dt="2019-12-03T09:41:07.254" v="2014" actId="403"/>
          <ac:spMkLst>
            <pc:docMk/>
            <pc:sldMk cId="0" sldId="522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31:02.764" v="5255" actId="478"/>
          <ac:grpSpMkLst>
            <pc:docMk/>
            <pc:sldMk cId="0" sldId="522"/>
            <ac:grpSpMk id="2" creationId="{93AC5892-0E67-4F09-81E2-ED8831C80B3D}"/>
          </ac:grpSpMkLst>
        </pc:grpChg>
        <pc:grpChg chg="add">
          <ac:chgData name="Bianca Toftebjerg" userId="478451a3-6cc4-4aa2-a87b-bd1161d88d8d" providerId="ADAL" clId="{1DBEA4ED-DD18-4113-854F-E7BB230F9006}" dt="2019-12-04T10:31:03.384" v="5256"/>
          <ac:grpSpMkLst>
            <pc:docMk/>
            <pc:sldMk cId="0" sldId="522"/>
            <ac:grpSpMk id="13" creationId="{E9CD6739-AB8A-459C-B405-8061A482FAB3}"/>
          </ac:grpSpMkLst>
        </pc:grpChg>
      </pc:sldChg>
      <pc:sldChg chg="addSp delSp modSp modAnim">
        <pc:chgData name="Bianca Toftebjerg" userId="478451a3-6cc4-4aa2-a87b-bd1161d88d8d" providerId="ADAL" clId="{1DBEA4ED-DD18-4113-854F-E7BB230F9006}" dt="2019-12-04T09:17:21.762" v="2676" actId="478"/>
        <pc:sldMkLst>
          <pc:docMk/>
          <pc:sldMk cId="0" sldId="523"/>
        </pc:sldMkLst>
        <pc:spChg chg="mod">
          <ac:chgData name="Bianca Toftebjerg" userId="478451a3-6cc4-4aa2-a87b-bd1161d88d8d" providerId="ADAL" clId="{1DBEA4ED-DD18-4113-854F-E7BB230F9006}" dt="2019-12-04T09:16:54.608" v="2564" actId="20577"/>
          <ac:spMkLst>
            <pc:docMk/>
            <pc:sldMk cId="0" sldId="523"/>
            <ac:spMk id="16" creationId="{93C96BCF-CE3B-4838-8E61-8DA168A95A20}"/>
          </ac:spMkLst>
        </pc:spChg>
        <pc:spChg chg="mod">
          <ac:chgData name="Bianca Toftebjerg" userId="478451a3-6cc4-4aa2-a87b-bd1161d88d8d" providerId="ADAL" clId="{1DBEA4ED-DD18-4113-854F-E7BB230F9006}" dt="2019-12-04T09:17:17.562" v="2675" actId="20577"/>
          <ac:spMkLst>
            <pc:docMk/>
            <pc:sldMk cId="0" sldId="523"/>
            <ac:spMk id="17" creationId="{37CFBE0B-16D3-4992-9ACC-645F06536BB6}"/>
          </ac:spMkLst>
        </pc:spChg>
        <pc:spChg chg="mod">
          <ac:chgData name="Bianca Toftebjerg" userId="478451a3-6cc4-4aa2-a87b-bd1161d88d8d" providerId="ADAL" clId="{1DBEA4ED-DD18-4113-854F-E7BB230F9006}" dt="2019-12-03T08:37:31.788" v="0" actId="403"/>
          <ac:spMkLst>
            <pc:docMk/>
            <pc:sldMk cId="0" sldId="523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8:37:52.594" v="4" actId="14100"/>
          <ac:spMkLst>
            <pc:docMk/>
            <pc:sldMk cId="0" sldId="523"/>
            <ac:spMk id="34828" creationId="{FFD2C539-16F8-46E3-9E81-5D0CF6CCD2BA}"/>
          </ac:spMkLst>
        </pc:spChg>
        <pc:grpChg chg="add">
          <ac:chgData name="Bianca Toftebjerg" userId="478451a3-6cc4-4aa2-a87b-bd1161d88d8d" providerId="ADAL" clId="{1DBEA4ED-DD18-4113-854F-E7BB230F9006}" dt="2019-12-04T09:16:49.895" v="2546"/>
          <ac:grpSpMkLst>
            <pc:docMk/>
            <pc:sldMk cId="0" sldId="523"/>
            <ac:grpSpMk id="15" creationId="{B913E5F9-97A1-4075-8B47-52A9FEC573B1}"/>
          </ac:grpSpMkLst>
        </pc:grpChg>
        <pc:grpChg chg="del mod">
          <ac:chgData name="Bianca Toftebjerg" userId="478451a3-6cc4-4aa2-a87b-bd1161d88d8d" providerId="ADAL" clId="{1DBEA4ED-DD18-4113-854F-E7BB230F9006}" dt="2019-12-04T09:17:21.762" v="2676" actId="478"/>
          <ac:grpSpMkLst>
            <pc:docMk/>
            <pc:sldMk cId="0" sldId="523"/>
            <ac:grpSpMk id="34824" creationId="{9ABD0C75-E6F0-4B15-823C-2A02C5CA341B}"/>
          </ac:grpSpMkLst>
        </pc:grpChg>
        <pc:grpChg chg="mod">
          <ac:chgData name="Bianca Toftebjerg" userId="478451a3-6cc4-4aa2-a87b-bd1161d88d8d" providerId="ADAL" clId="{1DBEA4ED-DD18-4113-854F-E7BB230F9006}" dt="2019-12-04T09:16:48.645" v="2545" actId="1076"/>
          <ac:grpSpMkLst>
            <pc:docMk/>
            <pc:sldMk cId="0" sldId="523"/>
            <ac:grpSpMk id="34825" creationId="{1DF5CF18-13D3-4014-864B-D476209A98EB}"/>
          </ac:grpSpMkLst>
        </pc:grpChg>
        <pc:cxnChg chg="mod">
          <ac:chgData name="Bianca Toftebjerg" userId="478451a3-6cc4-4aa2-a87b-bd1161d88d8d" providerId="ADAL" clId="{1DBEA4ED-DD18-4113-854F-E7BB230F9006}" dt="2019-12-03T08:38:07.402" v="15" actId="1038"/>
          <ac:cxnSpMkLst>
            <pc:docMk/>
            <pc:sldMk cId="0" sldId="523"/>
            <ac:cxnSpMk id="14" creationId="{647922D7-6997-49A3-AC1D-307F91B74BEE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1:48:58.562" v="6027" actId="12788"/>
        <pc:sldMkLst>
          <pc:docMk/>
          <pc:sldMk cId="0" sldId="524"/>
        </pc:sldMkLst>
        <pc:spChg chg="mod">
          <ac:chgData name="Bianca Toftebjerg" userId="478451a3-6cc4-4aa2-a87b-bd1161d88d8d" providerId="ADAL" clId="{1DBEA4ED-DD18-4113-854F-E7BB230F9006}" dt="2019-12-04T09:33:33.035" v="3549" actId="20577"/>
          <ac:spMkLst>
            <pc:docMk/>
            <pc:sldMk cId="0" sldId="524"/>
            <ac:spMk id="15" creationId="{ADA042D5-DE28-438A-B542-74823ED38421}"/>
          </ac:spMkLst>
        </pc:spChg>
        <pc:spChg chg="mod">
          <ac:chgData name="Bianca Toftebjerg" userId="478451a3-6cc4-4aa2-a87b-bd1161d88d8d" providerId="ADAL" clId="{1DBEA4ED-DD18-4113-854F-E7BB230F9006}" dt="2019-12-04T09:33:45.752" v="3597" actId="20577"/>
          <ac:spMkLst>
            <pc:docMk/>
            <pc:sldMk cId="0" sldId="524"/>
            <ac:spMk id="16" creationId="{7913660B-E5DA-4C66-8192-B6103E56FA51}"/>
          </ac:spMkLst>
        </pc:spChg>
        <pc:spChg chg="del mod">
          <ac:chgData name="Bianca Toftebjerg" userId="478451a3-6cc4-4aa2-a87b-bd1161d88d8d" providerId="ADAL" clId="{1DBEA4ED-DD18-4113-854F-E7BB230F9006}" dt="2019-12-04T09:33:50.397" v="3598" actId="478"/>
          <ac:spMkLst>
            <pc:docMk/>
            <pc:sldMk cId="0" sldId="524"/>
            <ac:spMk id="43" creationId="{70084895-E32A-42A2-83AF-F49C160AB51B}"/>
          </ac:spMkLst>
        </pc:spChg>
        <pc:spChg chg="del mod">
          <ac:chgData name="Bianca Toftebjerg" userId="478451a3-6cc4-4aa2-a87b-bd1161d88d8d" providerId="ADAL" clId="{1DBEA4ED-DD18-4113-854F-E7BB230F9006}" dt="2019-12-04T09:33:53.774" v="3599" actId="478"/>
          <ac:spMkLst>
            <pc:docMk/>
            <pc:sldMk cId="0" sldId="524"/>
            <ac:spMk id="44" creationId="{4A875574-E814-4AA5-89AD-7D4D14C1AB91}"/>
          </ac:spMkLst>
        </pc:spChg>
        <pc:spChg chg="mod">
          <ac:chgData name="Bianca Toftebjerg" userId="478451a3-6cc4-4aa2-a87b-bd1161d88d8d" providerId="ADAL" clId="{1DBEA4ED-DD18-4113-854F-E7BB230F9006}" dt="2019-12-04T09:34:09.108" v="3603" actId="12788"/>
          <ac:spMkLst>
            <pc:docMk/>
            <pc:sldMk cId="0" sldId="524"/>
            <ac:spMk id="51" creationId="{013FCCB2-08D2-44B8-9586-150CDA8D27F5}"/>
          </ac:spMkLst>
        </pc:spChg>
        <pc:spChg chg="mod">
          <ac:chgData name="Bianca Toftebjerg" userId="478451a3-6cc4-4aa2-a87b-bd1161d88d8d" providerId="ADAL" clId="{1DBEA4ED-DD18-4113-854F-E7BB230F9006}" dt="2019-12-04T09:34:00.575" v="3601" actId="12788"/>
          <ac:spMkLst>
            <pc:docMk/>
            <pc:sldMk cId="0" sldId="524"/>
            <ac:spMk id="40972" creationId="{17C95294-CB4C-4B8A-B763-67D5601BA125}"/>
          </ac:spMkLst>
        </pc:spChg>
        <pc:grpChg chg="add del mod">
          <ac:chgData name="Bianca Toftebjerg" userId="478451a3-6cc4-4aa2-a87b-bd1161d88d8d" providerId="ADAL" clId="{1DBEA4ED-DD18-4113-854F-E7BB230F9006}" dt="2019-12-04T09:33:53.774" v="3599" actId="478"/>
          <ac:grpSpMkLst>
            <pc:docMk/>
            <pc:sldMk cId="0" sldId="524"/>
            <ac:grpSpMk id="2" creationId="{9C0809F8-BFC0-4907-A584-44325D55A2D7}"/>
          </ac:grpSpMkLst>
        </pc:grpChg>
        <pc:grpChg chg="mod">
          <ac:chgData name="Bianca Toftebjerg" userId="478451a3-6cc4-4aa2-a87b-bd1161d88d8d" providerId="ADAL" clId="{1DBEA4ED-DD18-4113-854F-E7BB230F9006}" dt="2019-12-04T09:34:00.575" v="3601" actId="12788"/>
          <ac:grpSpMkLst>
            <pc:docMk/>
            <pc:sldMk cId="0" sldId="524"/>
            <ac:grpSpMk id="8" creationId="{84642C3E-1C5F-449D-8CC3-3D2251714450}"/>
          </ac:grpSpMkLst>
        </pc:grpChg>
        <pc:grpChg chg="add mod">
          <ac:chgData name="Bianca Toftebjerg" userId="478451a3-6cc4-4aa2-a87b-bd1161d88d8d" providerId="ADAL" clId="{1DBEA4ED-DD18-4113-854F-E7BB230F9006}" dt="2019-12-04T11:48:58.562" v="6027" actId="12788"/>
          <ac:grpSpMkLst>
            <pc:docMk/>
            <pc:sldMk cId="0" sldId="524"/>
            <ac:grpSpMk id="14" creationId="{F605290F-AB64-479A-BDFF-45846FF7CEEE}"/>
          </ac:grpSpMkLst>
        </pc:grpChg>
        <pc:cxnChg chg="mod">
          <ac:chgData name="Bianca Toftebjerg" userId="478451a3-6cc4-4aa2-a87b-bd1161d88d8d" providerId="ADAL" clId="{1DBEA4ED-DD18-4113-854F-E7BB230F9006}" dt="2019-12-04T11:48:58.562" v="6027" actId="12788"/>
          <ac:cxnSpMkLst>
            <pc:docMk/>
            <pc:sldMk cId="0" sldId="524"/>
            <ac:cxnSpMk id="17" creationId="{8A5251AC-3459-4AA2-A7EC-E008DC671874}"/>
          </ac:cxnSpMkLst>
        </pc:cxnChg>
        <pc:cxnChg chg="del mod">
          <ac:chgData name="Bianca Toftebjerg" userId="478451a3-6cc4-4aa2-a87b-bd1161d88d8d" providerId="ADAL" clId="{1DBEA4ED-DD18-4113-854F-E7BB230F9006}" dt="2019-12-04T09:33:56.414" v="3600" actId="478"/>
          <ac:cxnSpMkLst>
            <pc:docMk/>
            <pc:sldMk cId="0" sldId="524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09:34:05.851" v="3602" actId="12788"/>
          <ac:cxnSpMkLst>
            <pc:docMk/>
            <pc:sldMk cId="0" sldId="524"/>
            <ac:cxnSpMk id="53" creationId="{96EECCE2-0BEA-4642-B3C4-B31A90270695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1:49:12.427" v="6029" actId="12788"/>
        <pc:sldMkLst>
          <pc:docMk/>
          <pc:sldMk cId="0" sldId="525"/>
        </pc:sldMkLst>
        <pc:spChg chg="mod">
          <ac:chgData name="Bianca Toftebjerg" userId="478451a3-6cc4-4aa2-a87b-bd1161d88d8d" providerId="ADAL" clId="{1DBEA4ED-DD18-4113-854F-E7BB230F9006}" dt="2019-12-04T09:49:51.422" v="4016" actId="20577"/>
          <ac:spMkLst>
            <pc:docMk/>
            <pc:sldMk cId="0" sldId="525"/>
            <ac:spMk id="22" creationId="{A49DDF44-59C0-48D5-A1A0-B9DC8F4C73A2}"/>
          </ac:spMkLst>
        </pc:spChg>
        <pc:spChg chg="mod">
          <ac:chgData name="Bianca Toftebjerg" userId="478451a3-6cc4-4aa2-a87b-bd1161d88d8d" providerId="ADAL" clId="{1DBEA4ED-DD18-4113-854F-E7BB230F9006}" dt="2019-12-04T09:50:09.315" v="4082" actId="20577"/>
          <ac:spMkLst>
            <pc:docMk/>
            <pc:sldMk cId="0" sldId="525"/>
            <ac:spMk id="23" creationId="{F9916F24-C161-4B01-99E9-36E066867DD7}"/>
          </ac:spMkLst>
        </pc:spChg>
        <pc:spChg chg="mod">
          <ac:chgData name="Bianca Toftebjerg" userId="478451a3-6cc4-4aa2-a87b-bd1161d88d8d" providerId="ADAL" clId="{1DBEA4ED-DD18-4113-854F-E7BB230F9006}" dt="2019-12-03T08:44:10.970" v="203" actId="20577"/>
          <ac:spMkLst>
            <pc:docMk/>
            <pc:sldMk cId="0" sldId="525"/>
            <ac:spMk id="26" creationId="{E9DB1CA2-8E2C-44C6-B811-5C1EE13C9C35}"/>
          </ac:spMkLst>
        </pc:spChg>
        <pc:spChg chg="mod">
          <ac:chgData name="Bianca Toftebjerg" userId="478451a3-6cc4-4aa2-a87b-bd1161d88d8d" providerId="ADAL" clId="{1DBEA4ED-DD18-4113-854F-E7BB230F9006}" dt="2019-12-03T08:44:25.827" v="269" actId="20577"/>
          <ac:spMkLst>
            <pc:docMk/>
            <pc:sldMk cId="0" sldId="525"/>
            <ac:spMk id="27" creationId="{2128A163-8C94-461F-A735-2F5CC4C50556}"/>
          </ac:spMkLst>
        </pc:spChg>
        <pc:spChg chg="mod">
          <ac:chgData name="Bianca Toftebjerg" userId="478451a3-6cc4-4aa2-a87b-bd1161d88d8d" providerId="ADAL" clId="{1DBEA4ED-DD18-4113-854F-E7BB230F9006}" dt="2019-12-03T08:43:40.407" v="175" actId="2711"/>
          <ac:spMkLst>
            <pc:docMk/>
            <pc:sldMk cId="0" sldId="525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4T09:50:36.684" v="4086" actId="12788"/>
          <ac:spMkLst>
            <pc:docMk/>
            <pc:sldMk cId="0" sldId="525"/>
            <ac:spMk id="46" creationId="{7C84F45B-FDC2-4476-9FD6-F1A7D216EC30}"/>
          </ac:spMkLst>
        </pc:spChg>
        <pc:spChg chg="mod">
          <ac:chgData name="Bianca Toftebjerg" userId="478451a3-6cc4-4aa2-a87b-bd1161d88d8d" providerId="ADAL" clId="{1DBEA4ED-DD18-4113-854F-E7BB230F9006}" dt="2019-12-04T09:50:25.520" v="4085" actId="2711"/>
          <ac:spMkLst>
            <pc:docMk/>
            <pc:sldMk cId="0" sldId="525"/>
            <ac:spMk id="57" creationId="{D7D67CFA-CE5C-4B33-8B74-91CF3A1AD9BC}"/>
          </ac:spMkLst>
        </pc:spChg>
        <pc:spChg chg="mod">
          <ac:chgData name="Bianca Toftebjerg" userId="478451a3-6cc4-4aa2-a87b-bd1161d88d8d" providerId="ADAL" clId="{1DBEA4ED-DD18-4113-854F-E7BB230F9006}" dt="2019-12-03T08:43:48.486" v="178" actId="403"/>
          <ac:spMkLst>
            <pc:docMk/>
            <pc:sldMk cId="0" sldId="525"/>
            <ac:spMk id="45075" creationId="{6F8FE3AE-81A6-497D-9628-3857A1BDB027}"/>
          </ac:spMkLst>
        </pc:spChg>
        <pc:grpChg chg="del mod">
          <ac:chgData name="Bianca Toftebjerg" userId="478451a3-6cc4-4aa2-a87b-bd1161d88d8d" providerId="ADAL" clId="{1DBEA4ED-DD18-4113-854F-E7BB230F9006}" dt="2019-12-03T08:44:28.299" v="270" actId="478"/>
          <ac:grpSpMkLst>
            <pc:docMk/>
            <pc:sldMk cId="0" sldId="525"/>
            <ac:grpSpMk id="2" creationId="{93557F6F-D7AC-48DA-B87F-02AB1415229A}"/>
          </ac:grpSpMkLst>
        </pc:grpChg>
        <pc:grpChg chg="mod">
          <ac:chgData name="Bianca Toftebjerg" userId="478451a3-6cc4-4aa2-a87b-bd1161d88d8d" providerId="ADAL" clId="{1DBEA4ED-DD18-4113-854F-E7BB230F9006}" dt="2019-12-04T09:52:28.317" v="4092" actId="12788"/>
          <ac:grpSpMkLst>
            <pc:docMk/>
            <pc:sldMk cId="0" sldId="525"/>
            <ac:grpSpMk id="3" creationId="{56E1262E-9774-469D-A2A6-4678F2BE0C9B}"/>
          </ac:grpSpMkLst>
        </pc:grpChg>
        <pc:grpChg chg="mod">
          <ac:chgData name="Bianca Toftebjerg" userId="478451a3-6cc4-4aa2-a87b-bd1161d88d8d" providerId="ADAL" clId="{1DBEA4ED-DD18-4113-854F-E7BB230F9006}" dt="2019-12-04T09:52:31.930" v="4093" actId="12788"/>
          <ac:grpSpMkLst>
            <pc:docMk/>
            <pc:sldMk cId="0" sldId="525"/>
            <ac:grpSpMk id="4" creationId="{F9F92BC6-ACF8-4887-935C-9B2A9737C84E}"/>
          </ac:grpSpMkLst>
        </pc:grpChg>
        <pc:grpChg chg="mod">
          <ac:chgData name="Bianca Toftebjerg" userId="478451a3-6cc4-4aa2-a87b-bd1161d88d8d" providerId="ADAL" clId="{1DBEA4ED-DD18-4113-854F-E7BB230F9006}" dt="2019-12-04T09:52:39.406" v="4095" actId="1076"/>
          <ac:grpSpMkLst>
            <pc:docMk/>
            <pc:sldMk cId="0" sldId="525"/>
            <ac:grpSpMk id="5" creationId="{120D1579-47E5-4423-ACCA-4B8BB54945FF}"/>
          </ac:grpSpMkLst>
        </pc:grpChg>
        <pc:grpChg chg="add mod">
          <ac:chgData name="Bianca Toftebjerg" userId="478451a3-6cc4-4aa2-a87b-bd1161d88d8d" providerId="ADAL" clId="{1DBEA4ED-DD18-4113-854F-E7BB230F9006}" dt="2019-12-04T11:49:12.427" v="6029" actId="12788"/>
          <ac:grpSpMkLst>
            <pc:docMk/>
            <pc:sldMk cId="0" sldId="525"/>
            <ac:grpSpMk id="21" creationId="{5071D55D-55E8-47D0-9079-FB1E28B398CD}"/>
          </ac:grpSpMkLst>
        </pc:grpChg>
        <pc:grpChg chg="add del">
          <ac:chgData name="Bianca Toftebjerg" userId="478451a3-6cc4-4aa2-a87b-bd1161d88d8d" providerId="ADAL" clId="{1DBEA4ED-DD18-4113-854F-E7BB230F9006}" dt="2019-12-03T08:44:02.888" v="181"/>
          <ac:grpSpMkLst>
            <pc:docMk/>
            <pc:sldMk cId="0" sldId="525"/>
            <ac:grpSpMk id="21" creationId="{61DA8196-2F0E-44A2-98B8-106DD8C1720C}"/>
          </ac:grpSpMkLst>
        </pc:grpChg>
        <pc:grpChg chg="add del mod">
          <ac:chgData name="Bianca Toftebjerg" userId="478451a3-6cc4-4aa2-a87b-bd1161d88d8d" providerId="ADAL" clId="{1DBEA4ED-DD18-4113-854F-E7BB230F9006}" dt="2019-12-04T09:50:13.002" v="4083" actId="478"/>
          <ac:grpSpMkLst>
            <pc:docMk/>
            <pc:sldMk cId="0" sldId="525"/>
            <ac:grpSpMk id="25" creationId="{6A415CF8-21AA-4E64-856D-BFE8005BE378}"/>
          </ac:grpSpMkLst>
        </pc:grpChg>
        <pc:cxnChg chg="mod">
          <ac:chgData name="Bianca Toftebjerg" userId="478451a3-6cc4-4aa2-a87b-bd1161d88d8d" providerId="ADAL" clId="{1DBEA4ED-DD18-4113-854F-E7BB230F9006}" dt="2019-12-04T11:49:12.427" v="6029" actId="12788"/>
          <ac:cxnSpMkLst>
            <pc:docMk/>
            <pc:sldMk cId="0" sldId="525"/>
            <ac:cxnSpMk id="24" creationId="{B302D050-6695-469D-B706-9A1E7138AA80}"/>
          </ac:cxnSpMkLst>
        </pc:cxnChg>
        <pc:cxnChg chg="mod">
          <ac:chgData name="Bianca Toftebjerg" userId="478451a3-6cc4-4aa2-a87b-bd1161d88d8d" providerId="ADAL" clId="{1DBEA4ED-DD18-4113-854F-E7BB230F9006}" dt="2019-12-04T09:50:39.734" v="4087" actId="12788"/>
          <ac:cxnSpMkLst>
            <pc:docMk/>
            <pc:sldMk cId="0" sldId="525"/>
            <ac:cxnSpMk id="41" creationId="{D5144A09-C058-41B3-9ABC-53E1F494DDC0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1:50:02.480" v="6037" actId="12788"/>
        <pc:sldMkLst>
          <pc:docMk/>
          <pc:sldMk cId="0" sldId="526"/>
        </pc:sldMkLst>
        <pc:spChg chg="del mod">
          <ac:chgData name="Bianca Toftebjerg" userId="478451a3-6cc4-4aa2-a87b-bd1161d88d8d" providerId="ADAL" clId="{1DBEA4ED-DD18-4113-854F-E7BB230F9006}" dt="2019-12-04T10:14:15.562" v="4869" actId="478"/>
          <ac:spMkLst>
            <pc:docMk/>
            <pc:sldMk cId="0" sldId="526"/>
            <ac:spMk id="22" creationId="{DF8E9CCA-9C55-46A5-AC6E-10483650D929}"/>
          </ac:spMkLst>
        </pc:spChg>
        <pc:spChg chg="del mod">
          <ac:chgData name="Bianca Toftebjerg" userId="478451a3-6cc4-4aa2-a87b-bd1161d88d8d" providerId="ADAL" clId="{1DBEA4ED-DD18-4113-854F-E7BB230F9006}" dt="2019-12-04T10:14:21.615" v="4871" actId="478"/>
          <ac:spMkLst>
            <pc:docMk/>
            <pc:sldMk cId="0" sldId="526"/>
            <ac:spMk id="23" creationId="{104C3864-8185-4C01-B149-83E85EBCF832}"/>
          </ac:spMkLst>
        </pc:spChg>
        <pc:spChg chg="mod">
          <ac:chgData name="Bianca Toftebjerg" userId="478451a3-6cc4-4aa2-a87b-bd1161d88d8d" providerId="ADAL" clId="{1DBEA4ED-DD18-4113-854F-E7BB230F9006}" dt="2019-12-04T10:14:01.518" v="4806" actId="20577"/>
          <ac:spMkLst>
            <pc:docMk/>
            <pc:sldMk cId="0" sldId="526"/>
            <ac:spMk id="26" creationId="{9714D2CD-C40A-4639-AF46-5F018ED4A00A}"/>
          </ac:spMkLst>
        </pc:spChg>
        <pc:spChg chg="mod">
          <ac:chgData name="Bianca Toftebjerg" userId="478451a3-6cc4-4aa2-a87b-bd1161d88d8d" providerId="ADAL" clId="{1DBEA4ED-DD18-4113-854F-E7BB230F9006}" dt="2019-12-04T10:14:12.213" v="4868" actId="20577"/>
          <ac:spMkLst>
            <pc:docMk/>
            <pc:sldMk cId="0" sldId="526"/>
            <ac:spMk id="27" creationId="{EE93BFF4-C8EA-41BB-A7EC-28FDFFDE405F}"/>
          </ac:spMkLst>
        </pc:spChg>
        <pc:spChg chg="mod">
          <ac:chgData name="Bianca Toftebjerg" userId="478451a3-6cc4-4aa2-a87b-bd1161d88d8d" providerId="ADAL" clId="{1DBEA4ED-DD18-4113-854F-E7BB230F9006}" dt="2019-12-04T10:14:35.316" v="4873" actId="2711"/>
          <ac:spMkLst>
            <pc:docMk/>
            <pc:sldMk cId="0" sldId="526"/>
            <ac:spMk id="31" creationId="{F618517F-32DF-4E6A-8D80-D1CB520015F0}"/>
          </ac:spMkLst>
        </pc:spChg>
        <pc:spChg chg="mod">
          <ac:chgData name="Bianca Toftebjerg" userId="478451a3-6cc4-4aa2-a87b-bd1161d88d8d" providerId="ADAL" clId="{1DBEA4ED-DD18-4113-854F-E7BB230F9006}" dt="2019-12-04T10:15:20.829" v="4875" actId="12788"/>
          <ac:spMkLst>
            <pc:docMk/>
            <pc:sldMk cId="0" sldId="526"/>
            <ac:spMk id="51" creationId="{013FCCB2-08D2-44B8-9586-150CDA8D27F5}"/>
          </ac:spMkLst>
        </pc:spChg>
        <pc:spChg chg="mod">
          <ac:chgData name="Bianca Toftebjerg" userId="478451a3-6cc4-4aa2-a87b-bd1161d88d8d" providerId="ADAL" clId="{1DBEA4ED-DD18-4113-854F-E7BB230F9006}" dt="2019-12-03T09:13:09.359" v="1532" actId="14100"/>
          <ac:spMkLst>
            <pc:docMk/>
            <pc:sldMk cId="0" sldId="526"/>
            <ac:spMk id="61451" creationId="{2823F971-0894-4224-BBAB-9DBC72D6583F}"/>
          </ac:spMkLst>
        </pc:spChg>
        <pc:spChg chg="mod">
          <ac:chgData name="Bianca Toftebjerg" userId="478451a3-6cc4-4aa2-a87b-bd1161d88d8d" providerId="ADAL" clId="{1DBEA4ED-DD18-4113-854F-E7BB230F9006}" dt="2019-12-03T09:13:28.947" v="1537" actId="1076"/>
          <ac:spMkLst>
            <pc:docMk/>
            <pc:sldMk cId="0" sldId="526"/>
            <ac:spMk id="61455" creationId="{571293D9-E98B-4567-BD67-F4D6B65B6764}"/>
          </ac:spMkLst>
        </pc:spChg>
        <pc:grpChg chg="del mod">
          <ac:chgData name="Bianca Toftebjerg" userId="478451a3-6cc4-4aa2-a87b-bd1161d88d8d" providerId="ADAL" clId="{1DBEA4ED-DD18-4113-854F-E7BB230F9006}" dt="2019-12-03T09:12:50.269" v="1526" actId="478"/>
          <ac:grpSpMkLst>
            <pc:docMk/>
            <pc:sldMk cId="0" sldId="526"/>
            <ac:grpSpMk id="2" creationId="{0770BDB4-2743-41BA-A2F3-0B599ABB41E0}"/>
          </ac:grpSpMkLst>
        </pc:grpChg>
        <pc:grpChg chg="mod">
          <ac:chgData name="Bianca Toftebjerg" userId="478451a3-6cc4-4aa2-a87b-bd1161d88d8d" providerId="ADAL" clId="{1DBEA4ED-DD18-4113-854F-E7BB230F9006}" dt="2019-12-03T09:13:28.947" v="1537" actId="1076"/>
          <ac:grpSpMkLst>
            <pc:docMk/>
            <pc:sldMk cId="0" sldId="526"/>
            <ac:grpSpMk id="5" creationId="{5B617D75-EA98-4EF4-AE89-EF4553CD7901}"/>
          </ac:grpSpMkLst>
        </pc:grpChg>
        <pc:grpChg chg="mod">
          <ac:chgData name="Bianca Toftebjerg" userId="478451a3-6cc4-4aa2-a87b-bd1161d88d8d" providerId="ADAL" clId="{1DBEA4ED-DD18-4113-854F-E7BB230F9006}" dt="2019-12-03T09:13:09.359" v="1532" actId="14100"/>
          <ac:grpSpMkLst>
            <pc:docMk/>
            <pc:sldMk cId="0" sldId="526"/>
            <ac:grpSpMk id="19" creationId="{49632033-562F-49B9-B8DB-A8918569B3C0}"/>
          </ac:grpSpMkLst>
        </pc:grpChg>
        <pc:grpChg chg="add del mod">
          <ac:chgData name="Bianca Toftebjerg" userId="478451a3-6cc4-4aa2-a87b-bd1161d88d8d" providerId="ADAL" clId="{1DBEA4ED-DD18-4113-854F-E7BB230F9006}" dt="2019-12-04T10:14:21.615" v="4871" actId="478"/>
          <ac:grpSpMkLst>
            <pc:docMk/>
            <pc:sldMk cId="0" sldId="526"/>
            <ac:grpSpMk id="20" creationId="{BFAF180B-726F-4163-97A3-37582778A388}"/>
          </ac:grpSpMkLst>
        </pc:grpChg>
        <pc:grpChg chg="add mod">
          <ac:chgData name="Bianca Toftebjerg" userId="478451a3-6cc4-4aa2-a87b-bd1161d88d8d" providerId="ADAL" clId="{1DBEA4ED-DD18-4113-854F-E7BB230F9006}" dt="2019-12-04T11:50:02.480" v="6037" actId="12788"/>
          <ac:grpSpMkLst>
            <pc:docMk/>
            <pc:sldMk cId="0" sldId="526"/>
            <ac:grpSpMk id="25" creationId="{310CF416-59BB-4651-9501-0550D556014C}"/>
          </ac:grpSpMkLst>
        </pc:grpChg>
        <pc:picChg chg="mod">
          <ac:chgData name="Bianca Toftebjerg" userId="478451a3-6cc4-4aa2-a87b-bd1161d88d8d" providerId="ADAL" clId="{1DBEA4ED-DD18-4113-854F-E7BB230F9006}" dt="2019-12-04T10:15:27.352" v="4876" actId="1076"/>
          <ac:picMkLst>
            <pc:docMk/>
            <pc:sldMk cId="0" sldId="526"/>
            <ac:picMk id="3" creationId="{8246087C-9004-4715-94A7-EF245DEA4AC3}"/>
          </ac:picMkLst>
        </pc:picChg>
        <pc:cxnChg chg="del mod">
          <ac:chgData name="Bianca Toftebjerg" userId="478451a3-6cc4-4aa2-a87b-bd1161d88d8d" providerId="ADAL" clId="{1DBEA4ED-DD18-4113-854F-E7BB230F9006}" dt="2019-12-04T10:14:24.281" v="4872" actId="478"/>
          <ac:cxnSpMkLst>
            <pc:docMk/>
            <pc:sldMk cId="0" sldId="526"/>
            <ac:cxnSpMk id="24" creationId="{14FC9018-3AFB-48AD-9839-1598700BEDB4}"/>
          </ac:cxnSpMkLst>
        </pc:cxnChg>
        <pc:cxnChg chg="mod">
          <ac:chgData name="Bianca Toftebjerg" userId="478451a3-6cc4-4aa2-a87b-bd1161d88d8d" providerId="ADAL" clId="{1DBEA4ED-DD18-4113-854F-E7BB230F9006}" dt="2019-12-04T11:50:02.480" v="6037" actId="12788"/>
          <ac:cxnSpMkLst>
            <pc:docMk/>
            <pc:sldMk cId="0" sldId="526"/>
            <ac:cxnSpMk id="28" creationId="{CF7CD0C8-0CF8-4B9F-B647-753BEC426477}"/>
          </ac:cxnSpMkLst>
        </pc:cxnChg>
        <pc:cxnChg chg="mod">
          <ac:chgData name="Bianca Toftebjerg" userId="478451a3-6cc4-4aa2-a87b-bd1161d88d8d" providerId="ADAL" clId="{1DBEA4ED-DD18-4113-854F-E7BB230F9006}" dt="2019-12-04T10:15:18.108" v="4874" actId="12788"/>
          <ac:cxnSpMkLst>
            <pc:docMk/>
            <pc:sldMk cId="0" sldId="526"/>
            <ac:cxnSpMk id="53" creationId="{96EECCE2-0BEA-4642-B3C4-B31A90270695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1:50:10.249" v="6038" actId="12788"/>
        <pc:sldMkLst>
          <pc:docMk/>
          <pc:sldMk cId="0" sldId="527"/>
        </pc:sldMkLst>
        <pc:spChg chg="mod">
          <ac:chgData name="Bianca Toftebjerg" userId="478451a3-6cc4-4aa2-a87b-bd1161d88d8d" providerId="ADAL" clId="{1DBEA4ED-DD18-4113-854F-E7BB230F9006}" dt="2019-12-03T09:14:03.326" v="1568" actId="20577"/>
          <ac:spMkLst>
            <pc:docMk/>
            <pc:sldMk cId="0" sldId="527"/>
            <ac:spMk id="25" creationId="{45233B5C-B267-4471-9190-DB68A1B9E878}"/>
          </ac:spMkLst>
        </pc:spChg>
        <pc:spChg chg="mod">
          <ac:chgData name="Bianca Toftebjerg" userId="478451a3-6cc4-4aa2-a87b-bd1161d88d8d" providerId="ADAL" clId="{1DBEA4ED-DD18-4113-854F-E7BB230F9006}" dt="2019-12-03T09:14:17.053" v="1635" actId="20577"/>
          <ac:spMkLst>
            <pc:docMk/>
            <pc:sldMk cId="0" sldId="527"/>
            <ac:spMk id="26" creationId="{B5A32D1E-66FF-4AE9-AC56-58260A83C769}"/>
          </ac:spMkLst>
        </pc:spChg>
        <pc:spChg chg="mod">
          <ac:chgData name="Bianca Toftebjerg" userId="478451a3-6cc4-4aa2-a87b-bd1161d88d8d" providerId="ADAL" clId="{1DBEA4ED-DD18-4113-854F-E7BB230F9006}" dt="2019-12-04T10:15:54.104" v="4900" actId="20577"/>
          <ac:spMkLst>
            <pc:docMk/>
            <pc:sldMk cId="0" sldId="527"/>
            <ac:spMk id="29" creationId="{715C8E35-8432-41A0-8326-6416C11D21D6}"/>
          </ac:spMkLst>
        </pc:spChg>
        <pc:spChg chg="mod">
          <ac:chgData name="Bianca Toftebjerg" userId="478451a3-6cc4-4aa2-a87b-bd1161d88d8d" providerId="ADAL" clId="{1DBEA4ED-DD18-4113-854F-E7BB230F9006}" dt="2019-12-04T10:29:25.494" v="5112" actId="12788"/>
          <ac:spMkLst>
            <pc:docMk/>
            <pc:sldMk cId="0" sldId="527"/>
            <ac:spMk id="34" creationId="{F0D55E93-182F-46CC-B084-179136DEB42F}"/>
          </ac:spMkLst>
        </pc:spChg>
        <pc:spChg chg="mod">
          <ac:chgData name="Bianca Toftebjerg" userId="478451a3-6cc4-4aa2-a87b-bd1161d88d8d" providerId="ADAL" clId="{1DBEA4ED-DD18-4113-854F-E7BB230F9006}" dt="2019-12-04T10:29:22.767" v="5111" actId="12788"/>
          <ac:spMkLst>
            <pc:docMk/>
            <pc:sldMk cId="0" sldId="527"/>
            <ac:spMk id="35" creationId="{1C3405CA-C9AB-43F0-8A85-332463730D6E}"/>
          </ac:spMkLst>
        </pc:spChg>
        <pc:spChg chg="mod">
          <ac:chgData name="Bianca Toftebjerg" userId="478451a3-6cc4-4aa2-a87b-bd1161d88d8d" providerId="ADAL" clId="{1DBEA4ED-DD18-4113-854F-E7BB230F9006}" dt="2019-12-03T09:15:31.661" v="1779" actId="20577"/>
          <ac:spMkLst>
            <pc:docMk/>
            <pc:sldMk cId="0" sldId="527"/>
            <ac:spMk id="63498" creationId="{8AD60CA3-A623-460E-8185-DF39B4E9C08B}"/>
          </ac:spMkLst>
        </pc:spChg>
        <pc:spChg chg="mod">
          <ac:chgData name="Bianca Toftebjerg" userId="478451a3-6cc4-4aa2-a87b-bd1161d88d8d" providerId="ADAL" clId="{1DBEA4ED-DD18-4113-854F-E7BB230F9006}" dt="2019-12-03T09:15:42.091" v="1788" actId="1035"/>
          <ac:spMkLst>
            <pc:docMk/>
            <pc:sldMk cId="0" sldId="527"/>
            <ac:spMk id="63499" creationId="{8541646D-3FEE-41D0-9C60-3CF936EBA52D}"/>
          </ac:spMkLst>
        </pc:spChg>
        <pc:spChg chg="mod">
          <ac:chgData name="Bianca Toftebjerg" userId="478451a3-6cc4-4aa2-a87b-bd1161d88d8d" providerId="ADAL" clId="{1DBEA4ED-DD18-4113-854F-E7BB230F9006}" dt="2019-12-03T09:16:02.097" v="1799" actId="14100"/>
          <ac:spMkLst>
            <pc:docMk/>
            <pc:sldMk cId="0" sldId="527"/>
            <ac:spMk id="63506" creationId="{202F9B60-8CF1-4EBC-91C3-F82731192C55}"/>
          </ac:spMkLst>
        </pc:spChg>
        <pc:grpChg chg="del mod">
          <ac:chgData name="Bianca Toftebjerg" userId="478451a3-6cc4-4aa2-a87b-bd1161d88d8d" providerId="ADAL" clId="{1DBEA4ED-DD18-4113-854F-E7BB230F9006}" dt="2019-12-03T09:14:20.802" v="1636" actId="478"/>
          <ac:grpSpMkLst>
            <pc:docMk/>
            <pc:sldMk cId="0" sldId="527"/>
            <ac:grpSpMk id="2" creationId="{79E55829-32CF-48BB-8588-3FFBE942BA21}"/>
          </ac:grpSpMkLst>
        </pc:grpChg>
        <pc:grpChg chg="mod">
          <ac:chgData name="Bianca Toftebjerg" userId="478451a3-6cc4-4aa2-a87b-bd1161d88d8d" providerId="ADAL" clId="{1DBEA4ED-DD18-4113-854F-E7BB230F9006}" dt="2019-12-04T10:16:26.375" v="5004" actId="1035"/>
          <ac:grpSpMkLst>
            <pc:docMk/>
            <pc:sldMk cId="0" sldId="527"/>
            <ac:grpSpMk id="3" creationId="{E157CDBC-53CB-4F65-8023-420F1B47C0E7}"/>
          </ac:grpSpMkLst>
        </pc:grpChg>
        <pc:grpChg chg="mod">
          <ac:chgData name="Bianca Toftebjerg" userId="478451a3-6cc4-4aa2-a87b-bd1161d88d8d" providerId="ADAL" clId="{1DBEA4ED-DD18-4113-854F-E7BB230F9006}" dt="2019-12-04T10:16:45.326" v="5025" actId="1076"/>
          <ac:grpSpMkLst>
            <pc:docMk/>
            <pc:sldMk cId="0" sldId="527"/>
            <ac:grpSpMk id="4" creationId="{1C16FD9B-8449-407F-8C75-75C87C64B194}"/>
          </ac:grpSpMkLst>
        </pc:grpChg>
        <pc:grpChg chg="add del mod">
          <ac:chgData name="Bianca Toftebjerg" userId="478451a3-6cc4-4aa2-a87b-bd1161d88d8d" providerId="ADAL" clId="{1DBEA4ED-DD18-4113-854F-E7BB230F9006}" dt="2019-12-04T10:16:19.966" v="4982" actId="478"/>
          <ac:grpSpMkLst>
            <pc:docMk/>
            <pc:sldMk cId="0" sldId="527"/>
            <ac:grpSpMk id="24" creationId="{EDC9C63F-DD7B-4638-B436-429673614F1D}"/>
          </ac:grpSpMkLst>
        </pc:grpChg>
        <pc:grpChg chg="add del">
          <ac:chgData name="Bianca Toftebjerg" userId="478451a3-6cc4-4aa2-a87b-bd1161d88d8d" providerId="ADAL" clId="{1DBEA4ED-DD18-4113-854F-E7BB230F9006}" dt="2019-12-04T10:15:54.605" v="4901"/>
          <ac:grpSpMkLst>
            <pc:docMk/>
            <pc:sldMk cId="0" sldId="527"/>
            <ac:grpSpMk id="28" creationId="{8F7FC2CA-CCD3-49CA-B4D9-74CAECB09BBE}"/>
          </ac:grpSpMkLst>
        </pc:grpChg>
        <pc:grpChg chg="add mod">
          <ac:chgData name="Bianca Toftebjerg" userId="478451a3-6cc4-4aa2-a87b-bd1161d88d8d" providerId="ADAL" clId="{1DBEA4ED-DD18-4113-854F-E7BB230F9006}" dt="2019-12-04T11:50:10.249" v="6038" actId="12788"/>
          <ac:grpSpMkLst>
            <pc:docMk/>
            <pc:sldMk cId="0" sldId="527"/>
            <ac:grpSpMk id="32" creationId="{099595DD-2249-46D1-822C-176CFC51254B}"/>
          </ac:grpSpMkLst>
        </pc:grpChg>
        <pc:grpChg chg="mod">
          <ac:chgData name="Bianca Toftebjerg" userId="478451a3-6cc4-4aa2-a87b-bd1161d88d8d" providerId="ADAL" clId="{1DBEA4ED-DD18-4113-854F-E7BB230F9006}" dt="2019-12-04T10:16:26.375" v="5004" actId="1035"/>
          <ac:grpSpMkLst>
            <pc:docMk/>
            <pc:sldMk cId="0" sldId="527"/>
            <ac:grpSpMk id="63495" creationId="{9DD88507-0541-49EC-8F5C-E48322D7F0A9}"/>
          </ac:grpSpMkLst>
        </pc:grpChg>
        <pc:grpChg chg="mod">
          <ac:chgData name="Bianca Toftebjerg" userId="478451a3-6cc4-4aa2-a87b-bd1161d88d8d" providerId="ADAL" clId="{1DBEA4ED-DD18-4113-854F-E7BB230F9006}" dt="2019-12-04T10:16:26.375" v="5004" actId="1035"/>
          <ac:grpSpMkLst>
            <pc:docMk/>
            <pc:sldMk cId="0" sldId="527"/>
            <ac:grpSpMk id="63497" creationId="{8E36989C-FA94-4014-B312-1E626798A3CF}"/>
          </ac:grpSpMkLst>
        </pc:grpChg>
        <pc:grpChg chg="mod">
          <ac:chgData name="Bianca Toftebjerg" userId="478451a3-6cc4-4aa2-a87b-bd1161d88d8d" providerId="ADAL" clId="{1DBEA4ED-DD18-4113-854F-E7BB230F9006}" dt="2019-12-04T10:16:45.326" v="5025" actId="1076"/>
          <ac:grpSpMkLst>
            <pc:docMk/>
            <pc:sldMk cId="0" sldId="527"/>
            <ac:grpSpMk id="63502" creationId="{5545DC7E-A2E7-473A-BD3D-A3351758CC1F}"/>
          </ac:grpSpMkLst>
        </pc:grpChg>
        <pc:grpChg chg="mod">
          <ac:chgData name="Bianca Toftebjerg" userId="478451a3-6cc4-4aa2-a87b-bd1161d88d8d" providerId="ADAL" clId="{1DBEA4ED-DD18-4113-854F-E7BB230F9006}" dt="2019-12-04T10:16:45.326" v="5025" actId="1076"/>
          <ac:grpSpMkLst>
            <pc:docMk/>
            <pc:sldMk cId="0" sldId="527"/>
            <ac:grpSpMk id="63504" creationId="{D7B4359F-5D5C-47DC-8F86-8B163103BB98}"/>
          </ac:grpSpMkLst>
        </pc:grpChg>
        <pc:picChg chg="mod">
          <ac:chgData name="Bianca Toftebjerg" userId="478451a3-6cc4-4aa2-a87b-bd1161d88d8d" providerId="ADAL" clId="{1DBEA4ED-DD18-4113-854F-E7BB230F9006}" dt="2019-12-03T09:16:09.261" v="1803" actId="1038"/>
          <ac:picMkLst>
            <pc:docMk/>
            <pc:sldMk cId="0" sldId="527"/>
            <ac:picMk id="63503" creationId="{B26F0945-C04E-427E-A16C-773A2BD8707C}"/>
          </ac:picMkLst>
        </pc:picChg>
        <pc:cxnChg chg="mod">
          <ac:chgData name="Bianca Toftebjerg" userId="478451a3-6cc4-4aa2-a87b-bd1161d88d8d" providerId="ADAL" clId="{1DBEA4ED-DD18-4113-854F-E7BB230F9006}" dt="2019-12-04T11:50:10.249" v="6038" actId="12788"/>
          <ac:cxnSpMkLst>
            <pc:docMk/>
            <pc:sldMk cId="0" sldId="527"/>
            <ac:cxnSpMk id="36" creationId="{029545EB-D820-41A1-847A-23605A6BD8FA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0:43:38.952" v="5891" actId="1076"/>
        <pc:sldMkLst>
          <pc:docMk/>
          <pc:sldMk cId="0" sldId="528"/>
        </pc:sldMkLst>
        <pc:spChg chg="mod">
          <ac:chgData name="Bianca Toftebjerg" userId="478451a3-6cc4-4aa2-a87b-bd1161d88d8d" providerId="ADAL" clId="{1DBEA4ED-DD18-4113-854F-E7BB230F9006}" dt="2019-12-04T10:42:32.219" v="5777" actId="12788"/>
          <ac:spMkLst>
            <pc:docMk/>
            <pc:sldMk cId="0" sldId="528"/>
            <ac:spMk id="10" creationId="{876B937D-E6DC-4136-8B83-025F19FA1AB5}"/>
          </ac:spMkLst>
        </pc:spChg>
        <pc:spChg chg="del mod">
          <ac:chgData name="Bianca Toftebjerg" userId="478451a3-6cc4-4aa2-a87b-bd1161d88d8d" providerId="ADAL" clId="{1DBEA4ED-DD18-4113-854F-E7BB230F9006}" dt="2019-12-04T10:43:15.062" v="5888" actId="478"/>
          <ac:spMkLst>
            <pc:docMk/>
            <pc:sldMk cId="0" sldId="528"/>
            <ac:spMk id="28" creationId="{B20B4F64-CEE1-486D-BA89-1ADE764E8EA7}"/>
          </ac:spMkLst>
        </pc:spChg>
        <pc:spChg chg="mod">
          <ac:chgData name="Bianca Toftebjerg" userId="478451a3-6cc4-4aa2-a87b-bd1161d88d8d" providerId="ADAL" clId="{1DBEA4ED-DD18-4113-854F-E7BB230F9006}" dt="2019-12-04T10:42:46.627" v="5788" actId="20577"/>
          <ac:spMkLst>
            <pc:docMk/>
            <pc:sldMk cId="0" sldId="528"/>
            <ac:spMk id="32" creationId="{2A2FF5C1-5FC3-4117-B587-A033A79309BB}"/>
          </ac:spMkLst>
        </pc:spChg>
        <pc:spChg chg="mod">
          <ac:chgData name="Bianca Toftebjerg" userId="478451a3-6cc4-4aa2-a87b-bd1161d88d8d" providerId="ADAL" clId="{1DBEA4ED-DD18-4113-854F-E7BB230F9006}" dt="2019-12-04T10:43:11.539" v="5887" actId="20577"/>
          <ac:spMkLst>
            <pc:docMk/>
            <pc:sldMk cId="0" sldId="528"/>
            <ac:spMk id="34" creationId="{C93AD4B4-6902-470E-ADC0-9804593A12E0}"/>
          </ac:spMkLst>
        </pc:spChg>
        <pc:spChg chg="mod">
          <ac:chgData name="Bianca Toftebjerg" userId="478451a3-6cc4-4aa2-a87b-bd1161d88d8d" providerId="ADAL" clId="{1DBEA4ED-DD18-4113-854F-E7BB230F9006}" dt="2019-12-03T09:48:56.660" v="2131" actId="255"/>
          <ac:spMkLst>
            <pc:docMk/>
            <pc:sldMk cId="0" sldId="528"/>
            <ac:spMk id="91148" creationId="{089B8A5B-01EF-42CB-AF09-0240618EDD70}"/>
          </ac:spMkLst>
        </pc:spChg>
        <pc:spChg chg="mod">
          <ac:chgData name="Bianca Toftebjerg" userId="478451a3-6cc4-4aa2-a87b-bd1161d88d8d" providerId="ADAL" clId="{1DBEA4ED-DD18-4113-854F-E7BB230F9006}" dt="2019-12-03T09:49:53.946" v="2147" actId="14100"/>
          <ac:spMkLst>
            <pc:docMk/>
            <pc:sldMk cId="0" sldId="528"/>
            <ac:spMk id="91149" creationId="{5446E67F-56A3-46F0-9630-0812E3067022}"/>
          </ac:spMkLst>
        </pc:spChg>
        <pc:spChg chg="mod">
          <ac:chgData name="Bianca Toftebjerg" userId="478451a3-6cc4-4aa2-a87b-bd1161d88d8d" providerId="ADAL" clId="{1DBEA4ED-DD18-4113-854F-E7BB230F9006}" dt="2019-12-03T09:49:58.396" v="2153" actId="1035"/>
          <ac:spMkLst>
            <pc:docMk/>
            <pc:sldMk cId="0" sldId="528"/>
            <ac:spMk id="91150" creationId="{7A023D64-13B2-4FD9-911E-054C3E50B8EC}"/>
          </ac:spMkLst>
        </pc:spChg>
        <pc:spChg chg="mod">
          <ac:chgData name="Bianca Toftebjerg" userId="478451a3-6cc4-4aa2-a87b-bd1161d88d8d" providerId="ADAL" clId="{1DBEA4ED-DD18-4113-854F-E7BB230F9006}" dt="2019-12-03T09:48:56.660" v="2131" actId="255"/>
          <ac:spMkLst>
            <pc:docMk/>
            <pc:sldMk cId="0" sldId="528"/>
            <ac:spMk id="91152" creationId="{2A6005C3-BAAB-4715-8849-204C2EB57769}"/>
          </ac:spMkLst>
        </pc:spChg>
        <pc:spChg chg="mod">
          <ac:chgData name="Bianca Toftebjerg" userId="478451a3-6cc4-4aa2-a87b-bd1161d88d8d" providerId="ADAL" clId="{1DBEA4ED-DD18-4113-854F-E7BB230F9006}" dt="2019-12-03T09:50:04.548" v="2154" actId="14100"/>
          <ac:spMkLst>
            <pc:docMk/>
            <pc:sldMk cId="0" sldId="528"/>
            <ac:spMk id="91153" creationId="{4E6F824B-6507-4D3B-80E7-44EA36CC2AE0}"/>
          </ac:spMkLst>
        </pc:spChg>
        <pc:spChg chg="mod">
          <ac:chgData name="Bianca Toftebjerg" userId="478451a3-6cc4-4aa2-a87b-bd1161d88d8d" providerId="ADAL" clId="{1DBEA4ED-DD18-4113-854F-E7BB230F9006}" dt="2019-12-03T09:50:08.471" v="2160" actId="1035"/>
          <ac:spMkLst>
            <pc:docMk/>
            <pc:sldMk cId="0" sldId="528"/>
            <ac:spMk id="91154" creationId="{AC4961C0-E702-4EF7-BB2C-2BCDFEFFC404}"/>
          </ac:spMkLst>
        </pc:spChg>
        <pc:spChg chg="mod">
          <ac:chgData name="Bianca Toftebjerg" userId="478451a3-6cc4-4aa2-a87b-bd1161d88d8d" providerId="ADAL" clId="{1DBEA4ED-DD18-4113-854F-E7BB230F9006}" dt="2019-12-03T09:48:56.660" v="2131" actId="255"/>
          <ac:spMkLst>
            <pc:docMk/>
            <pc:sldMk cId="0" sldId="528"/>
            <ac:spMk id="91155" creationId="{2A6083C7-BE14-4536-9418-68F2DEEABF56}"/>
          </ac:spMkLst>
        </pc:spChg>
        <pc:spChg chg="mod">
          <ac:chgData name="Bianca Toftebjerg" userId="478451a3-6cc4-4aa2-a87b-bd1161d88d8d" providerId="ADAL" clId="{1DBEA4ED-DD18-4113-854F-E7BB230F9006}" dt="2019-12-03T09:50:18.273" v="2171" actId="14100"/>
          <ac:spMkLst>
            <pc:docMk/>
            <pc:sldMk cId="0" sldId="528"/>
            <ac:spMk id="91157" creationId="{451A3FE2-56B4-47D3-835C-7488677B0F0A}"/>
          </ac:spMkLst>
        </pc:spChg>
        <pc:spChg chg="mod">
          <ac:chgData name="Bianca Toftebjerg" userId="478451a3-6cc4-4aa2-a87b-bd1161d88d8d" providerId="ADAL" clId="{1DBEA4ED-DD18-4113-854F-E7BB230F9006}" dt="2019-12-03T09:50:14.459" v="2170" actId="1035"/>
          <ac:spMkLst>
            <pc:docMk/>
            <pc:sldMk cId="0" sldId="528"/>
            <ac:spMk id="91158" creationId="{6213DD4D-D990-4BB7-A72D-2617D8466CFE}"/>
          </ac:spMkLst>
        </pc:spChg>
        <pc:spChg chg="mod">
          <ac:chgData name="Bianca Toftebjerg" userId="478451a3-6cc4-4aa2-a87b-bd1161d88d8d" providerId="ADAL" clId="{1DBEA4ED-DD18-4113-854F-E7BB230F9006}" dt="2019-12-03T09:48:56.660" v="2131" actId="255"/>
          <ac:spMkLst>
            <pc:docMk/>
            <pc:sldMk cId="0" sldId="528"/>
            <ac:spMk id="91159" creationId="{83D1F2F2-B7D8-4DA0-B7B2-1323056B9CBC}"/>
          </ac:spMkLst>
        </pc:spChg>
        <pc:spChg chg="mod">
          <ac:chgData name="Bianca Toftebjerg" userId="478451a3-6cc4-4aa2-a87b-bd1161d88d8d" providerId="ADAL" clId="{1DBEA4ED-DD18-4113-854F-E7BB230F9006}" dt="2019-12-03T09:49:43.939" v="2137" actId="14100"/>
          <ac:spMkLst>
            <pc:docMk/>
            <pc:sldMk cId="0" sldId="528"/>
            <ac:spMk id="91161" creationId="{7C38BC13-25A7-43E3-8349-8B5FDDA9758C}"/>
          </ac:spMkLst>
        </pc:spChg>
        <pc:spChg chg="mod">
          <ac:chgData name="Bianca Toftebjerg" userId="478451a3-6cc4-4aa2-a87b-bd1161d88d8d" providerId="ADAL" clId="{1DBEA4ED-DD18-4113-854F-E7BB230F9006}" dt="2019-12-03T09:49:49.293" v="2146" actId="1035"/>
          <ac:spMkLst>
            <pc:docMk/>
            <pc:sldMk cId="0" sldId="528"/>
            <ac:spMk id="91162" creationId="{02AAAD19-4868-4F49-9F78-BE6B10FAF74B}"/>
          </ac:spMkLst>
        </pc:spChg>
        <pc:spChg chg="del mod">
          <ac:chgData name="Bianca Toftebjerg" userId="478451a3-6cc4-4aa2-a87b-bd1161d88d8d" providerId="ADAL" clId="{1DBEA4ED-DD18-4113-854F-E7BB230F9006}" dt="2019-12-04T10:43:18.068" v="5889" actId="478"/>
          <ac:spMkLst>
            <pc:docMk/>
            <pc:sldMk cId="0" sldId="528"/>
            <ac:spMk id="91164" creationId="{4C176E3A-17EB-4865-B800-2B962D4255ED}"/>
          </ac:spMkLst>
        </pc:spChg>
        <pc:grpChg chg="del mod">
          <ac:chgData name="Bianca Toftebjerg" userId="478451a3-6cc4-4aa2-a87b-bd1161d88d8d" providerId="ADAL" clId="{1DBEA4ED-DD18-4113-854F-E7BB230F9006}" dt="2019-12-04T10:43:18.068" v="5889" actId="478"/>
          <ac:grpSpMkLst>
            <pc:docMk/>
            <pc:sldMk cId="0" sldId="528"/>
            <ac:grpSpMk id="4" creationId="{541B949B-A856-46FE-AB6C-6ABADE90A205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5" creationId="{F0B95A81-3607-4BCB-B4DB-1977B28235AA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6" creationId="{61E2F46C-792E-4BAE-88D3-F3D2005B2AEB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7" creationId="{AC7870E7-EEF8-4570-B4B7-9CCD87D48A4D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8" creationId="{E1462F08-2B51-4815-AB63-AA5721298E78}"/>
          </ac:grpSpMkLst>
        </pc:grpChg>
        <pc:grpChg chg="add">
          <ac:chgData name="Bianca Toftebjerg" userId="478451a3-6cc4-4aa2-a87b-bd1161d88d8d" providerId="ADAL" clId="{1DBEA4ED-DD18-4113-854F-E7BB230F9006}" dt="2019-12-04T10:42:41.409" v="5780"/>
          <ac:grpSpMkLst>
            <pc:docMk/>
            <pc:sldMk cId="0" sldId="528"/>
            <ac:grpSpMk id="31" creationId="{B60487AE-822C-4ACE-AE00-AE36648560ED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91147" creationId="{3B5023DF-DE0E-4D55-9785-F6744ED3CEDA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91151" creationId="{78B23AC4-CBAE-4F99-B0AC-9DD38CFDBA6F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91156" creationId="{28EB8222-11D4-4C0D-8AA3-9F8FA56F9F8D}"/>
          </ac:grpSpMkLst>
        </pc:grpChg>
        <pc:grpChg chg="mod">
          <ac:chgData name="Bianca Toftebjerg" userId="478451a3-6cc4-4aa2-a87b-bd1161d88d8d" providerId="ADAL" clId="{1DBEA4ED-DD18-4113-854F-E7BB230F9006}" dt="2019-12-04T10:43:38.952" v="5891" actId="1076"/>
          <ac:grpSpMkLst>
            <pc:docMk/>
            <pc:sldMk cId="0" sldId="528"/>
            <ac:grpSpMk id="91160" creationId="{B08206DB-8AE5-4DBF-AE02-B3EF8A2CEB14}"/>
          </ac:grpSpMkLst>
        </pc:grpChg>
        <pc:cxnChg chg="mod">
          <ac:chgData name="Bianca Toftebjerg" userId="478451a3-6cc4-4aa2-a87b-bd1161d88d8d" providerId="ADAL" clId="{1DBEA4ED-DD18-4113-854F-E7BB230F9006}" dt="2019-12-04T10:42:35.545" v="5778" actId="12788"/>
          <ac:cxnSpMkLst>
            <pc:docMk/>
            <pc:sldMk cId="0" sldId="528"/>
            <ac:cxnSpMk id="11" creationId="{6BB9EB27-37D7-4A51-8A13-F094B474A702}"/>
          </ac:cxnSpMkLst>
        </pc:cxnChg>
        <pc:cxnChg chg="del mod">
          <ac:chgData name="Bianca Toftebjerg" userId="478451a3-6cc4-4aa2-a87b-bd1161d88d8d" providerId="ADAL" clId="{1DBEA4ED-DD18-4113-854F-E7BB230F9006}" dt="2019-12-04T10:43:20.406" v="5890" actId="478"/>
          <ac:cxnSpMkLst>
            <pc:docMk/>
            <pc:sldMk cId="0" sldId="528"/>
            <ac:cxnSpMk id="30" creationId="{1D0FCED9-A6D7-4344-B9AA-60372BB4D473}"/>
          </ac:cxnSpMkLst>
        </pc:cxnChg>
      </pc:sldChg>
      <pc:sldChg chg="addSp delSp modSp modAnim">
        <pc:chgData name="Bianca Toftebjerg" userId="478451a3-6cc4-4aa2-a87b-bd1161d88d8d" providerId="ADAL" clId="{1DBEA4ED-DD18-4113-854F-E7BB230F9006}" dt="2019-12-04T10:35:57.128" v="5491" actId="12788"/>
        <pc:sldMkLst>
          <pc:docMk/>
          <pc:sldMk cId="0" sldId="529"/>
        </pc:sldMkLst>
        <pc:spChg chg="mod">
          <ac:chgData name="Bianca Toftebjerg" userId="478451a3-6cc4-4aa2-a87b-bd1161d88d8d" providerId="ADAL" clId="{1DBEA4ED-DD18-4113-854F-E7BB230F9006}" dt="2019-12-04T10:35:17.980" v="5444" actId="20577"/>
          <ac:spMkLst>
            <pc:docMk/>
            <pc:sldMk cId="0" sldId="529"/>
            <ac:spMk id="15" creationId="{1A42AE95-5D9D-4C0A-AC3B-9F1EFC987CCF}"/>
          </ac:spMkLst>
        </pc:spChg>
        <pc:spChg chg="mod">
          <ac:chgData name="Bianca Toftebjerg" userId="478451a3-6cc4-4aa2-a87b-bd1161d88d8d" providerId="ADAL" clId="{1DBEA4ED-DD18-4113-854F-E7BB230F9006}" dt="2019-12-04T10:35:36.515" v="5485" actId="20577"/>
          <ac:spMkLst>
            <pc:docMk/>
            <pc:sldMk cId="0" sldId="529"/>
            <ac:spMk id="17" creationId="{D781A9E0-DADB-436F-97DE-49E65683F493}"/>
          </ac:spMkLst>
        </pc:spChg>
        <pc:spChg chg="del mod">
          <ac:chgData name="Bianca Toftebjerg" userId="478451a3-6cc4-4aa2-a87b-bd1161d88d8d" providerId="ADAL" clId="{1DBEA4ED-DD18-4113-854F-E7BB230F9006}" dt="2019-12-04T10:35:39.951" v="5486" actId="478"/>
          <ac:spMkLst>
            <pc:docMk/>
            <pc:sldMk cId="0" sldId="529"/>
            <ac:spMk id="43" creationId="{70084895-E32A-42A2-83AF-F49C160AB51B}"/>
          </ac:spMkLst>
        </pc:spChg>
        <pc:spChg chg="mod">
          <ac:chgData name="Bianca Toftebjerg" userId="478451a3-6cc4-4aa2-a87b-bd1161d88d8d" providerId="ADAL" clId="{1DBEA4ED-DD18-4113-854F-E7BB230F9006}" dt="2019-12-03T09:46:51.009" v="2090" actId="1037"/>
          <ac:spMkLst>
            <pc:docMk/>
            <pc:sldMk cId="0" sldId="529"/>
            <ac:spMk id="44" creationId="{404DE7AB-9A29-4763-88CB-5A4A74A1ECE0}"/>
          </ac:spMkLst>
        </pc:spChg>
        <pc:spChg chg="mod">
          <ac:chgData name="Bianca Toftebjerg" userId="478451a3-6cc4-4aa2-a87b-bd1161d88d8d" providerId="ADAL" clId="{1DBEA4ED-DD18-4113-854F-E7BB230F9006}" dt="2019-12-04T10:35:57.128" v="5491" actId="12788"/>
          <ac:spMkLst>
            <pc:docMk/>
            <pc:sldMk cId="0" sldId="529"/>
            <ac:spMk id="51" creationId="{A32FC6F8-220B-4EB8-8462-A2A7FE97E86D}"/>
          </ac:spMkLst>
        </pc:spChg>
        <pc:grpChg chg="add del mod">
          <ac:chgData name="Bianca Toftebjerg" userId="478451a3-6cc4-4aa2-a87b-bd1161d88d8d" providerId="ADAL" clId="{1DBEA4ED-DD18-4113-854F-E7BB230F9006}" dt="2019-12-04T10:35:42.909" v="5487" actId="478"/>
          <ac:grpSpMkLst>
            <pc:docMk/>
            <pc:sldMk cId="0" sldId="529"/>
            <ac:grpSpMk id="2" creationId="{A30BF4FF-925C-479F-BBE7-01B2425E9EDF}"/>
          </ac:grpSpMkLst>
        </pc:grpChg>
        <pc:grpChg chg="mod">
          <ac:chgData name="Bianca Toftebjerg" userId="478451a3-6cc4-4aa2-a87b-bd1161d88d8d" providerId="ADAL" clId="{1DBEA4ED-DD18-4113-854F-E7BB230F9006}" dt="2019-12-04T10:35:50.383" v="5489" actId="12789"/>
          <ac:grpSpMkLst>
            <pc:docMk/>
            <pc:sldMk cId="0" sldId="529"/>
            <ac:grpSpMk id="8" creationId="{52856334-AC6D-4F8C-8072-355F809AD73F}"/>
          </ac:grpSpMkLst>
        </pc:grpChg>
        <pc:grpChg chg="add">
          <ac:chgData name="Bianca Toftebjerg" userId="478451a3-6cc4-4aa2-a87b-bd1161d88d8d" providerId="ADAL" clId="{1DBEA4ED-DD18-4113-854F-E7BB230F9006}" dt="2019-12-04T10:35:12.909" v="5424"/>
          <ac:grpSpMkLst>
            <pc:docMk/>
            <pc:sldMk cId="0" sldId="529"/>
            <ac:grpSpMk id="14" creationId="{A2BAA89D-7592-45E4-AEC0-ACAD07360C1F}"/>
          </ac:grpSpMkLst>
        </pc:grpChg>
        <pc:cxnChg chg="mod">
          <ac:chgData name="Bianca Toftebjerg" userId="478451a3-6cc4-4aa2-a87b-bd1161d88d8d" providerId="ADAL" clId="{1DBEA4ED-DD18-4113-854F-E7BB230F9006}" dt="2019-12-03T09:44:19.807" v="2081" actId="164"/>
          <ac:cxnSpMkLst>
            <pc:docMk/>
            <pc:sldMk cId="0" sldId="529"/>
            <ac:cxnSpMk id="45" creationId="{1D3F5FA7-004F-4238-AF33-2B22624B1526}"/>
          </ac:cxnSpMkLst>
        </pc:cxnChg>
        <pc:cxnChg chg="mod">
          <ac:chgData name="Bianca Toftebjerg" userId="478451a3-6cc4-4aa2-a87b-bd1161d88d8d" providerId="ADAL" clId="{1DBEA4ED-DD18-4113-854F-E7BB230F9006}" dt="2019-12-04T10:35:54.322" v="5490" actId="12788"/>
          <ac:cxnSpMkLst>
            <pc:docMk/>
            <pc:sldMk cId="0" sldId="529"/>
            <ac:cxnSpMk id="53" creationId="{96EECCE2-0BEA-4642-B3C4-B31A90270695}"/>
          </ac:cxnSpMkLst>
        </pc:cxnChg>
      </pc:sldChg>
      <pc:sldChg chg="addSp delSp modSp add delAnim modAnim">
        <pc:chgData name="Bianca Toftebjerg" userId="478451a3-6cc4-4aa2-a87b-bd1161d88d8d" providerId="ADAL" clId="{1DBEA4ED-DD18-4113-854F-E7BB230F9006}" dt="2019-12-04T10:44:29.384" v="5967" actId="20577"/>
        <pc:sldMkLst>
          <pc:docMk/>
          <pc:sldMk cId="719641323" sldId="530"/>
        </pc:sldMkLst>
        <pc:spChg chg="mod">
          <ac:chgData name="Bianca Toftebjerg" userId="478451a3-6cc4-4aa2-a87b-bd1161d88d8d" providerId="ADAL" clId="{1DBEA4ED-DD18-4113-854F-E7BB230F9006}" dt="2019-12-04T10:44:29.384" v="5967" actId="20577"/>
          <ac:spMkLst>
            <pc:docMk/>
            <pc:sldMk cId="719641323" sldId="530"/>
            <ac:spMk id="11" creationId="{B41EC450-AAA8-4A52-9D44-9B21E4568A65}"/>
          </ac:spMkLst>
        </pc:spChg>
        <pc:spChg chg="mod">
          <ac:chgData name="Bianca Toftebjerg" userId="478451a3-6cc4-4aa2-a87b-bd1161d88d8d" providerId="ADAL" clId="{1DBEA4ED-DD18-4113-854F-E7BB230F9006}" dt="2019-12-03T09:54:24.176" v="2192" actId="403"/>
          <ac:spMkLst>
            <pc:docMk/>
            <pc:sldMk cId="719641323" sldId="530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44:23.897" v="5949" actId="478"/>
          <ac:grpSpMkLst>
            <pc:docMk/>
            <pc:sldMk cId="719641323" sldId="530"/>
            <ac:grpSpMk id="2" creationId="{A436DCE8-2A17-4853-8BA6-55103D034F41}"/>
          </ac:grpSpMkLst>
        </pc:grpChg>
        <pc:grpChg chg="add">
          <ac:chgData name="Bianca Toftebjerg" userId="478451a3-6cc4-4aa2-a87b-bd1161d88d8d" providerId="ADAL" clId="{1DBEA4ED-DD18-4113-854F-E7BB230F9006}" dt="2019-12-04T10:44:24.326" v="5950"/>
          <ac:grpSpMkLst>
            <pc:docMk/>
            <pc:sldMk cId="719641323" sldId="530"/>
            <ac:grpSpMk id="8" creationId="{62A8A170-563D-47B2-91BB-4F5CFA72733A}"/>
          </ac:grpSpMkLst>
        </pc:grpChg>
        <pc:picChg chg="mod">
          <ac:chgData name="Bianca Toftebjerg" userId="478451a3-6cc4-4aa2-a87b-bd1161d88d8d" providerId="ADAL" clId="{1DBEA4ED-DD18-4113-854F-E7BB230F9006}" dt="2019-12-03T09:54:37.143" v="2193" actId="14826"/>
          <ac:picMkLst>
            <pc:docMk/>
            <pc:sldMk cId="719641323" sldId="530"/>
            <ac:picMk id="9" creationId="{58F45874-B664-4450-8FAD-BB8DB6C3C875}"/>
          </ac:picMkLst>
        </pc:picChg>
      </pc:sldChg>
      <pc:sldChg chg="addSp delSp modSp add ord delAnim modAnim">
        <pc:chgData name="Bianca Toftebjerg" userId="478451a3-6cc4-4aa2-a87b-bd1161d88d8d" providerId="ADAL" clId="{1DBEA4ED-DD18-4113-854F-E7BB230F9006}" dt="2019-12-04T10:44:09.299" v="5923" actId="20577"/>
        <pc:sldMkLst>
          <pc:docMk/>
          <pc:sldMk cId="1639205475" sldId="531"/>
        </pc:sldMkLst>
        <pc:spChg chg="mod">
          <ac:chgData name="Bianca Toftebjerg" userId="478451a3-6cc4-4aa2-a87b-bd1161d88d8d" providerId="ADAL" clId="{1DBEA4ED-DD18-4113-854F-E7BB230F9006}" dt="2019-12-04T10:44:09.299" v="5923" actId="20577"/>
          <ac:spMkLst>
            <pc:docMk/>
            <pc:sldMk cId="1639205475" sldId="531"/>
            <ac:spMk id="11" creationId="{F964EED6-5BF9-4E3C-B4B9-BDB09A4E0982}"/>
          </ac:spMkLst>
        </pc:spChg>
        <pc:spChg chg="mod">
          <ac:chgData name="Bianca Toftebjerg" userId="478451a3-6cc4-4aa2-a87b-bd1161d88d8d" providerId="ADAL" clId="{1DBEA4ED-DD18-4113-854F-E7BB230F9006}" dt="2019-12-03T10:01:23.512" v="2307" actId="403"/>
          <ac:spMkLst>
            <pc:docMk/>
            <pc:sldMk cId="1639205475" sldId="531"/>
            <ac:spMk id="28" creationId="{B20B4F64-CEE1-486D-BA89-1ADE764E8EA7}"/>
          </ac:spMkLst>
        </pc:spChg>
        <pc:grpChg chg="del">
          <ac:chgData name="Bianca Toftebjerg" userId="478451a3-6cc4-4aa2-a87b-bd1161d88d8d" providerId="ADAL" clId="{1DBEA4ED-DD18-4113-854F-E7BB230F9006}" dt="2019-12-04T10:44:01.141" v="5910" actId="478"/>
          <ac:grpSpMkLst>
            <pc:docMk/>
            <pc:sldMk cId="1639205475" sldId="531"/>
            <ac:grpSpMk id="2" creationId="{A436DCE8-2A17-4853-8BA6-55103D034F41}"/>
          </ac:grpSpMkLst>
        </pc:grpChg>
        <pc:grpChg chg="add">
          <ac:chgData name="Bianca Toftebjerg" userId="478451a3-6cc4-4aa2-a87b-bd1161d88d8d" providerId="ADAL" clId="{1DBEA4ED-DD18-4113-854F-E7BB230F9006}" dt="2019-12-04T10:44:01.549" v="5911"/>
          <ac:grpSpMkLst>
            <pc:docMk/>
            <pc:sldMk cId="1639205475" sldId="531"/>
            <ac:grpSpMk id="8" creationId="{859B09C5-E28C-4457-9A48-3201C5AF503D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2C9AEF-30CD-4ED2-B49B-AD66F707C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DE22-A802-4548-A136-BA206C1153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41AF0C-5D6C-4570-B22E-44C12525315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F8EDD-4B0E-44EC-B98E-777A3B2DC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456A5-01BA-45A3-8A92-890E916964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48DA1A-22D7-498E-A8F4-01A7A77CA0F6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A0DA69-ECE8-4411-A6BF-4029D7BA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BB177-3A77-403B-8B83-B2B5571235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41CF7A-E562-4C01-BD2F-A1FC6F6791D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2D506A-629D-46A5-AE82-0160046AE0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8369A4-980C-40BB-BE8D-7AEBCC0A6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45E77-3325-48AB-AB9F-50758442B0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9EA59-5837-482F-BA14-43C44DFE8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A52880-4537-49B8-A5AD-33E7E9C3D6C3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slidebillede 1">
            <a:extLst>
              <a:ext uri="{FF2B5EF4-FFF2-40B4-BE49-F238E27FC236}">
                <a16:creationId xmlns:a16="http://schemas.microsoft.com/office/drawing/2014/main" id="{FC49BE7F-BFD0-4B75-AE94-58337B99D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dsholder til noter 2">
            <a:extLst>
              <a:ext uri="{FF2B5EF4-FFF2-40B4-BE49-F238E27FC236}">
                <a16:creationId xmlns:a16="http://schemas.microsoft.com/office/drawing/2014/main" id="{244926E8-08F9-41A0-A80B-C71B4C880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32772" name="Pladsholder til slidenummer 3">
            <a:extLst>
              <a:ext uri="{FF2B5EF4-FFF2-40B4-BE49-F238E27FC236}">
                <a16:creationId xmlns:a16="http://schemas.microsoft.com/office/drawing/2014/main" id="{BFAE2300-6CA6-4E1D-A63A-7DE504A0B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210475E6-593A-4133-8586-9D64C878F7FF}" type="slidenum">
              <a:rPr lang="en-US" altLang="da-DK" smtClean="0">
                <a:latin typeface="Calibri" panose="020F0502020204030204" pitchFamily="34" charset="0"/>
              </a:rPr>
              <a:pPr/>
              <a:t>2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dsholder til slidebillede 1">
            <a:extLst>
              <a:ext uri="{FF2B5EF4-FFF2-40B4-BE49-F238E27FC236}">
                <a16:creationId xmlns:a16="http://schemas.microsoft.com/office/drawing/2014/main" id="{831F3A1A-1466-4A25-BEE7-251B46CF2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Pladsholder til noter 2">
            <a:extLst>
              <a:ext uri="{FF2B5EF4-FFF2-40B4-BE49-F238E27FC236}">
                <a16:creationId xmlns:a16="http://schemas.microsoft.com/office/drawing/2014/main" id="{09523172-011A-4A7C-B7D6-4A4AAC087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Tilpas efter klubbens farvand. </a:t>
            </a:r>
          </a:p>
        </p:txBody>
      </p:sp>
      <p:sp>
        <p:nvSpPr>
          <p:cNvPr id="56324" name="Pladsholder til slidenummer 3">
            <a:extLst>
              <a:ext uri="{FF2B5EF4-FFF2-40B4-BE49-F238E27FC236}">
                <a16:creationId xmlns:a16="http://schemas.microsoft.com/office/drawing/2014/main" id="{4184598D-51A3-4322-9BDA-4735BD9F5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D708F5A3-28A7-4B1E-A2B6-6F5EB23D31C3}" type="slidenum">
              <a:rPr lang="en-US" altLang="da-DK" smtClean="0">
                <a:latin typeface="Calibri" panose="020F0502020204030204" pitchFamily="34" charset="0"/>
              </a:rPr>
              <a:pPr/>
              <a:t>16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dsholder til slidebillede 1">
            <a:extLst>
              <a:ext uri="{FF2B5EF4-FFF2-40B4-BE49-F238E27FC236}">
                <a16:creationId xmlns:a16="http://schemas.microsoft.com/office/drawing/2014/main" id="{384FD5E6-8A1F-473D-8182-372115347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dsholder til noter 2">
            <a:extLst>
              <a:ext uri="{FF2B5EF4-FFF2-40B4-BE49-F238E27FC236}">
                <a16:creationId xmlns:a16="http://schemas.microsoft.com/office/drawing/2014/main" id="{3E434D33-4455-44DC-A426-4FC5BE17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Juster slide efter klubbens reglement, kan udelades hvis ikke relevant. </a:t>
            </a:r>
          </a:p>
        </p:txBody>
      </p:sp>
      <p:sp>
        <p:nvSpPr>
          <p:cNvPr id="58372" name="Pladsholder til slidenummer 3">
            <a:extLst>
              <a:ext uri="{FF2B5EF4-FFF2-40B4-BE49-F238E27FC236}">
                <a16:creationId xmlns:a16="http://schemas.microsoft.com/office/drawing/2014/main" id="{3023CDF9-AFE6-43E5-9748-AD958B701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F874DE46-75BD-40D9-878B-36C32DF89CF3}" type="slidenum">
              <a:rPr lang="en-US" altLang="da-DK" smtClean="0">
                <a:latin typeface="Calibri" panose="020F0502020204030204" pitchFamily="34" charset="0"/>
              </a:rPr>
              <a:pPr/>
              <a:t>17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dsholder til slidebillede 1">
            <a:extLst>
              <a:ext uri="{FF2B5EF4-FFF2-40B4-BE49-F238E27FC236}">
                <a16:creationId xmlns:a16="http://schemas.microsoft.com/office/drawing/2014/main" id="{6F2F4CC4-93B5-4EBD-92A5-7FCF7BBA0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Pladsholder til noter 2">
            <a:extLst>
              <a:ext uri="{FF2B5EF4-FFF2-40B4-BE49-F238E27FC236}">
                <a16:creationId xmlns:a16="http://schemas.microsoft.com/office/drawing/2014/main" id="{65A1718E-8247-4044-9B1E-E903DCC33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 Klubben justerer selv, slide kan udelades hvis det ikke er relevant for klubbens farvand.</a:t>
            </a:r>
          </a:p>
        </p:txBody>
      </p:sp>
      <p:sp>
        <p:nvSpPr>
          <p:cNvPr id="60420" name="Pladsholder til slidenummer 3">
            <a:extLst>
              <a:ext uri="{FF2B5EF4-FFF2-40B4-BE49-F238E27FC236}">
                <a16:creationId xmlns:a16="http://schemas.microsoft.com/office/drawing/2014/main" id="{79A1B718-F38E-493B-99A1-98F8BBF81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1849678B-3EF2-46E2-82C4-DA9FEC1C9713}" type="slidenum">
              <a:rPr lang="en-US" altLang="da-DK" smtClean="0">
                <a:latin typeface="Calibri" panose="020F0502020204030204" pitchFamily="34" charset="0"/>
              </a:rPr>
              <a:pPr/>
              <a:t>18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dsholder til slidebillede 1">
            <a:extLst>
              <a:ext uri="{FF2B5EF4-FFF2-40B4-BE49-F238E27FC236}">
                <a16:creationId xmlns:a16="http://schemas.microsoft.com/office/drawing/2014/main" id="{E83AB8DC-03AF-4D97-9854-826189E4E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Pladsholder til noter 2">
            <a:extLst>
              <a:ext uri="{FF2B5EF4-FFF2-40B4-BE49-F238E27FC236}">
                <a16:creationId xmlns:a16="http://schemas.microsoft.com/office/drawing/2014/main" id="{C0E32FC3-C79C-4278-AC25-B91E94001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62468" name="Pladsholder til slidenummer 3">
            <a:extLst>
              <a:ext uri="{FF2B5EF4-FFF2-40B4-BE49-F238E27FC236}">
                <a16:creationId xmlns:a16="http://schemas.microsoft.com/office/drawing/2014/main" id="{3525D22B-7983-4D73-9759-B74C3FB68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13C24B91-E8C0-44CF-BF79-AD5067C7207F}" type="slidenum">
              <a:rPr lang="en-US" altLang="da-DK" smtClean="0">
                <a:latin typeface="Calibri" panose="020F0502020204030204" pitchFamily="34" charset="0"/>
              </a:rPr>
              <a:pPr/>
              <a:t>19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dsholder til slidebillede 1">
            <a:extLst>
              <a:ext uri="{FF2B5EF4-FFF2-40B4-BE49-F238E27FC236}">
                <a16:creationId xmlns:a16="http://schemas.microsoft.com/office/drawing/2014/main" id="{10138565-354B-4F52-B5A5-F23DFC047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dsholder til noter 2">
            <a:extLst>
              <a:ext uri="{FF2B5EF4-FFF2-40B4-BE49-F238E27FC236}">
                <a16:creationId xmlns:a16="http://schemas.microsoft.com/office/drawing/2014/main" id="{A3F81489-5FCB-4476-AD2C-A356C6136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64516" name="Pladsholder til slidenummer 3">
            <a:extLst>
              <a:ext uri="{FF2B5EF4-FFF2-40B4-BE49-F238E27FC236}">
                <a16:creationId xmlns:a16="http://schemas.microsoft.com/office/drawing/2014/main" id="{92018A12-DF7C-4C68-96C1-5E91AC886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B3C651BD-2E31-4E74-993D-0DF6247484AC}" type="slidenum">
              <a:rPr lang="en-US" altLang="da-DK" smtClean="0">
                <a:latin typeface="Calibri" panose="020F0502020204030204" pitchFamily="34" charset="0"/>
              </a:rPr>
              <a:pPr/>
              <a:t>20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dsholder til slidebillede 1">
            <a:extLst>
              <a:ext uri="{FF2B5EF4-FFF2-40B4-BE49-F238E27FC236}">
                <a16:creationId xmlns:a16="http://schemas.microsoft.com/office/drawing/2014/main" id="{31088FE8-F95F-4FEB-BC9C-2F8ABA0D7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Pladsholder til noter 2">
            <a:extLst>
              <a:ext uri="{FF2B5EF4-FFF2-40B4-BE49-F238E27FC236}">
                <a16:creationId xmlns:a16="http://schemas.microsoft.com/office/drawing/2014/main" id="{3F824C8F-BF76-4334-A889-C19CAF158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66564" name="Pladsholder til slidenummer 3">
            <a:extLst>
              <a:ext uri="{FF2B5EF4-FFF2-40B4-BE49-F238E27FC236}">
                <a16:creationId xmlns:a16="http://schemas.microsoft.com/office/drawing/2014/main" id="{CA11E3F2-A704-4880-9B77-D4C0CB603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7229C528-8ADD-40BA-91D6-13E52BEA70B0}" type="slidenum">
              <a:rPr lang="en-US" altLang="da-DK" smtClean="0">
                <a:latin typeface="Calibri" panose="020F0502020204030204" pitchFamily="34" charset="0"/>
              </a:rPr>
              <a:pPr/>
              <a:t>21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dsholder til slidebillede 1">
            <a:extLst>
              <a:ext uri="{FF2B5EF4-FFF2-40B4-BE49-F238E27FC236}">
                <a16:creationId xmlns:a16="http://schemas.microsoft.com/office/drawing/2014/main" id="{DA7DBF28-B286-48F0-814F-39A0BDC96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Pladsholder til noter 2">
            <a:extLst>
              <a:ext uri="{FF2B5EF4-FFF2-40B4-BE49-F238E27FC236}">
                <a16:creationId xmlns:a16="http://schemas.microsoft.com/office/drawing/2014/main" id="{C775A92C-7B9E-4B11-9643-47E93117D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68612" name="Pladsholder til slidenummer 3">
            <a:extLst>
              <a:ext uri="{FF2B5EF4-FFF2-40B4-BE49-F238E27FC236}">
                <a16:creationId xmlns:a16="http://schemas.microsoft.com/office/drawing/2014/main" id="{1943AA45-8C5A-422C-9EE9-3E3B7526E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77D3F55B-943A-4D11-8D09-6FB769357A30}" type="slidenum">
              <a:rPr lang="en-US" altLang="da-DK" smtClean="0">
                <a:latin typeface="Calibri" panose="020F0502020204030204" pitchFamily="34" charset="0"/>
              </a:rPr>
              <a:pPr/>
              <a:t>22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dsholder til slidebillede 1">
            <a:extLst>
              <a:ext uri="{FF2B5EF4-FFF2-40B4-BE49-F238E27FC236}">
                <a16:creationId xmlns:a16="http://schemas.microsoft.com/office/drawing/2014/main" id="{5C273B14-95B9-4701-A970-FC168CD22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Pladsholder til noter 2">
            <a:extLst>
              <a:ext uri="{FF2B5EF4-FFF2-40B4-BE49-F238E27FC236}">
                <a16:creationId xmlns:a16="http://schemas.microsoft.com/office/drawing/2014/main" id="{087E740F-CC3E-41E0-8A05-2DB36A104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Klubben justerer selv, slide kan udelades hvis det ikke er relevant for klubbens farvand. </a:t>
            </a:r>
          </a:p>
        </p:txBody>
      </p:sp>
      <p:sp>
        <p:nvSpPr>
          <p:cNvPr id="70660" name="Pladsholder til slidenummer 3">
            <a:extLst>
              <a:ext uri="{FF2B5EF4-FFF2-40B4-BE49-F238E27FC236}">
                <a16:creationId xmlns:a16="http://schemas.microsoft.com/office/drawing/2014/main" id="{12BD4E5A-CA6D-4521-9A75-CA1F8F66B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E59C889F-C00A-4167-9A0B-4D967E405C0E}" type="slidenum">
              <a:rPr lang="en-US" altLang="da-DK" smtClean="0">
                <a:latin typeface="Calibri" panose="020F0502020204030204" pitchFamily="34" charset="0"/>
              </a:rPr>
              <a:pPr/>
              <a:t>23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dsholder til slidebillede 1">
            <a:extLst>
              <a:ext uri="{FF2B5EF4-FFF2-40B4-BE49-F238E27FC236}">
                <a16:creationId xmlns:a16="http://schemas.microsoft.com/office/drawing/2014/main" id="{545F6090-847B-4B90-944B-C6BF23FB5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Pladsholder til noter 2">
            <a:extLst>
              <a:ext uri="{FF2B5EF4-FFF2-40B4-BE49-F238E27FC236}">
                <a16:creationId xmlns:a16="http://schemas.microsoft.com/office/drawing/2014/main" id="{5F0F3648-4B92-4080-9D1A-4F0FF8B1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Klubben justerer selv, slide kan udelades hvis det ikke er relevant for klubbens farvand. </a:t>
            </a:r>
          </a:p>
        </p:txBody>
      </p:sp>
      <p:sp>
        <p:nvSpPr>
          <p:cNvPr id="72708" name="Pladsholder til slidenummer 3">
            <a:extLst>
              <a:ext uri="{FF2B5EF4-FFF2-40B4-BE49-F238E27FC236}">
                <a16:creationId xmlns:a16="http://schemas.microsoft.com/office/drawing/2014/main" id="{64B374E0-28D2-41C5-9711-7B28B535C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5DE4B16E-6A8D-4FD4-AD58-538AD7D29923}" type="slidenum">
              <a:rPr lang="en-US" altLang="da-DK" smtClean="0">
                <a:latin typeface="Calibri" panose="020F0502020204030204" pitchFamily="34" charset="0"/>
              </a:rPr>
              <a:pPr/>
              <a:t>24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dsholder til slidebillede 1">
            <a:extLst>
              <a:ext uri="{FF2B5EF4-FFF2-40B4-BE49-F238E27FC236}">
                <a16:creationId xmlns:a16="http://schemas.microsoft.com/office/drawing/2014/main" id="{C27C6806-3D13-4E07-ACD4-BF9E2A2B33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Pladsholder til noter 2">
            <a:extLst>
              <a:ext uri="{FF2B5EF4-FFF2-40B4-BE49-F238E27FC236}">
                <a16:creationId xmlns:a16="http://schemas.microsoft.com/office/drawing/2014/main" id="{F0D3C6EE-1CEC-49E2-8EAB-E33FEBFAD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74756" name="Pladsholder til slidenummer 3">
            <a:extLst>
              <a:ext uri="{FF2B5EF4-FFF2-40B4-BE49-F238E27FC236}">
                <a16:creationId xmlns:a16="http://schemas.microsoft.com/office/drawing/2014/main" id="{1BD55507-8080-482A-8CF1-8DB2FA06FF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CACB4B46-67DA-44DA-AB9B-2F0A02393FBB}" type="slidenum">
              <a:rPr lang="en-US" altLang="da-DK" smtClean="0">
                <a:latin typeface="Calibri" panose="020F0502020204030204" pitchFamily="34" charset="0"/>
              </a:rPr>
              <a:pPr/>
              <a:t>25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lidebillede 1">
            <a:extLst>
              <a:ext uri="{FF2B5EF4-FFF2-40B4-BE49-F238E27FC236}">
                <a16:creationId xmlns:a16="http://schemas.microsoft.com/office/drawing/2014/main" id="{12E197DC-F763-4C33-9A68-29BA893E9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dsholder til noter 2">
            <a:extLst>
              <a:ext uri="{FF2B5EF4-FFF2-40B4-BE49-F238E27FC236}">
                <a16:creationId xmlns:a16="http://schemas.microsoft.com/office/drawing/2014/main" id="{12FDC039-B0A2-4E13-B1DC-1B981D73E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Her skal klubben selv tilpasse evt. efter vinterroningsreglement mv. </a:t>
            </a:r>
          </a:p>
        </p:txBody>
      </p:sp>
      <p:sp>
        <p:nvSpPr>
          <p:cNvPr id="36868" name="Pladsholder til slidenummer 3">
            <a:extLst>
              <a:ext uri="{FF2B5EF4-FFF2-40B4-BE49-F238E27FC236}">
                <a16:creationId xmlns:a16="http://schemas.microsoft.com/office/drawing/2014/main" id="{2D1C8B01-6DDF-4318-9AD0-C2E01D4AB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85D08F0C-26D3-4ED6-8B28-F913EBF5B893}" type="slidenum">
              <a:rPr lang="en-US" altLang="da-DK" smtClean="0">
                <a:latin typeface="Calibri" panose="020F0502020204030204" pitchFamily="34" charset="0"/>
              </a:rPr>
              <a:pPr/>
              <a:t>5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dsholder til slidebillede 1">
            <a:extLst>
              <a:ext uri="{FF2B5EF4-FFF2-40B4-BE49-F238E27FC236}">
                <a16:creationId xmlns:a16="http://schemas.microsoft.com/office/drawing/2014/main" id="{459B2F58-9724-4721-9BEA-2B6564BA2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Pladsholder til noter 2">
            <a:extLst>
              <a:ext uri="{FF2B5EF4-FFF2-40B4-BE49-F238E27FC236}">
                <a16:creationId xmlns:a16="http://schemas.microsoft.com/office/drawing/2014/main" id="{00E58DA2-574C-474D-83E6-1E6DE083F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76804" name="Pladsholder til slidenummer 3">
            <a:extLst>
              <a:ext uri="{FF2B5EF4-FFF2-40B4-BE49-F238E27FC236}">
                <a16:creationId xmlns:a16="http://schemas.microsoft.com/office/drawing/2014/main" id="{60ECBEFA-6FC0-4D46-9015-5E6438C8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C3D70BAC-FB2C-4A93-8596-6EF25CC8A29C}" type="slidenum">
              <a:rPr lang="en-US" altLang="da-DK" smtClean="0">
                <a:latin typeface="Calibri" panose="020F0502020204030204" pitchFamily="34" charset="0"/>
              </a:rPr>
              <a:pPr/>
              <a:t>26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dsholder til slidebillede 1">
            <a:extLst>
              <a:ext uri="{FF2B5EF4-FFF2-40B4-BE49-F238E27FC236}">
                <a16:creationId xmlns:a16="http://schemas.microsoft.com/office/drawing/2014/main" id="{D464E368-9EA6-4AF8-AC6D-A6D51465F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Pladsholder til noter 2">
            <a:extLst>
              <a:ext uri="{FF2B5EF4-FFF2-40B4-BE49-F238E27FC236}">
                <a16:creationId xmlns:a16="http://schemas.microsoft.com/office/drawing/2014/main" id="{F5E26CD2-F6D1-4822-A0D7-D4D26A5BC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Indsæt evt. afsnit om klubbens egne forsikringer. </a:t>
            </a:r>
          </a:p>
        </p:txBody>
      </p:sp>
      <p:sp>
        <p:nvSpPr>
          <p:cNvPr id="79876" name="Pladsholder til slidenummer 3">
            <a:extLst>
              <a:ext uri="{FF2B5EF4-FFF2-40B4-BE49-F238E27FC236}">
                <a16:creationId xmlns:a16="http://schemas.microsoft.com/office/drawing/2014/main" id="{5463B84F-4905-4EB4-AB52-7D0FD03C1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C1E0DAF3-6F9E-4E77-AABE-E5FCFC67A779}" type="slidenum">
              <a:rPr lang="en-US" altLang="da-DK" smtClean="0">
                <a:latin typeface="Calibri" panose="020F0502020204030204" pitchFamily="34" charset="0"/>
              </a:rPr>
              <a:pPr/>
              <a:t>28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dsholder til slidebillede 1">
            <a:extLst>
              <a:ext uri="{FF2B5EF4-FFF2-40B4-BE49-F238E27FC236}">
                <a16:creationId xmlns:a16="http://schemas.microsoft.com/office/drawing/2014/main" id="{F30384DD-A2DD-4EB2-A24B-64784C091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Pladsholder til noter 2">
            <a:extLst>
              <a:ext uri="{FF2B5EF4-FFF2-40B4-BE49-F238E27FC236}">
                <a16:creationId xmlns:a16="http://schemas.microsoft.com/office/drawing/2014/main" id="{B9DD5A35-2CBB-4A80-A007-117DA6CD7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86020" name="Pladsholder til slidenummer 3">
            <a:extLst>
              <a:ext uri="{FF2B5EF4-FFF2-40B4-BE49-F238E27FC236}">
                <a16:creationId xmlns:a16="http://schemas.microsoft.com/office/drawing/2014/main" id="{E779C67B-BFDA-4578-9825-1617940DD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081DC797-7472-45A7-B275-46E09CDA9E50}" type="slidenum">
              <a:rPr lang="en-US" altLang="da-DK" smtClean="0">
                <a:latin typeface="Calibri" panose="020F0502020204030204" pitchFamily="34" charset="0"/>
              </a:rPr>
              <a:pPr/>
              <a:t>36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dsholder til slidebillede 1">
            <a:extLst>
              <a:ext uri="{FF2B5EF4-FFF2-40B4-BE49-F238E27FC236}">
                <a16:creationId xmlns:a16="http://schemas.microsoft.com/office/drawing/2014/main" id="{326D03F9-4501-4A9E-8177-C882479F6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Pladsholder til noter 2">
            <a:extLst>
              <a:ext uri="{FF2B5EF4-FFF2-40B4-BE49-F238E27FC236}">
                <a16:creationId xmlns:a16="http://schemas.microsoft.com/office/drawing/2014/main" id="{5D3F9D01-DD16-46E8-A5FE-6B71A1289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88068" name="Pladsholder til slidenummer 3">
            <a:extLst>
              <a:ext uri="{FF2B5EF4-FFF2-40B4-BE49-F238E27FC236}">
                <a16:creationId xmlns:a16="http://schemas.microsoft.com/office/drawing/2014/main" id="{20BA67E2-22CD-4456-B7F3-C533B9A80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D4D8EE02-B034-4AD8-AF1C-2D8AC3705F64}" type="slidenum">
              <a:rPr lang="en-US" altLang="da-DK" smtClean="0">
                <a:latin typeface="Calibri" panose="020F0502020204030204" pitchFamily="34" charset="0"/>
              </a:rPr>
              <a:pPr/>
              <a:t>37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dsholder til slidebillede 1">
            <a:extLst>
              <a:ext uri="{FF2B5EF4-FFF2-40B4-BE49-F238E27FC236}">
                <a16:creationId xmlns:a16="http://schemas.microsoft.com/office/drawing/2014/main" id="{ACAD1887-4F21-45F4-A49A-5CA060BE1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Pladsholder til noter 2">
            <a:extLst>
              <a:ext uri="{FF2B5EF4-FFF2-40B4-BE49-F238E27FC236}">
                <a16:creationId xmlns:a16="http://schemas.microsoft.com/office/drawing/2014/main" id="{6F7DAF05-9AAD-418D-A9B3-66411954F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90116" name="Pladsholder til slidenummer 3">
            <a:extLst>
              <a:ext uri="{FF2B5EF4-FFF2-40B4-BE49-F238E27FC236}">
                <a16:creationId xmlns:a16="http://schemas.microsoft.com/office/drawing/2014/main" id="{6112CDD4-E7CB-47BA-8344-39405D283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E4D88467-1F6B-4286-96B8-D052D7036662}" type="slidenum">
              <a:rPr lang="en-US" altLang="da-DK" smtClean="0">
                <a:latin typeface="Calibri" panose="020F0502020204030204" pitchFamily="34" charset="0"/>
              </a:rPr>
              <a:pPr/>
              <a:t>38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dsholder til slidebillede 1">
            <a:extLst>
              <a:ext uri="{FF2B5EF4-FFF2-40B4-BE49-F238E27FC236}">
                <a16:creationId xmlns:a16="http://schemas.microsoft.com/office/drawing/2014/main" id="{4097FB3C-130E-4F7F-B0B1-E9D25AC4C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Pladsholder til noter 2">
            <a:extLst>
              <a:ext uri="{FF2B5EF4-FFF2-40B4-BE49-F238E27FC236}">
                <a16:creationId xmlns:a16="http://schemas.microsoft.com/office/drawing/2014/main" id="{F10975C5-DBC9-4455-8070-A15B67F5B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92164" name="Pladsholder til slidenummer 3">
            <a:extLst>
              <a:ext uri="{FF2B5EF4-FFF2-40B4-BE49-F238E27FC236}">
                <a16:creationId xmlns:a16="http://schemas.microsoft.com/office/drawing/2014/main" id="{30BAB667-26CF-4C47-92A3-7BACFDBD0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A4705C00-975E-4112-AACD-D95438B8817B}" type="slidenum">
              <a:rPr lang="en-US" altLang="da-DK" smtClean="0">
                <a:latin typeface="Calibri" panose="020F0502020204030204" pitchFamily="34" charset="0"/>
              </a:rPr>
              <a:pPr/>
              <a:t>39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dsholder til slidebillede 1">
            <a:extLst>
              <a:ext uri="{FF2B5EF4-FFF2-40B4-BE49-F238E27FC236}">
                <a16:creationId xmlns:a16="http://schemas.microsoft.com/office/drawing/2014/main" id="{80A53DDE-F581-4EEB-8C68-B0079D353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Pladsholder til noter 2">
            <a:extLst>
              <a:ext uri="{FF2B5EF4-FFF2-40B4-BE49-F238E27FC236}">
                <a16:creationId xmlns:a16="http://schemas.microsoft.com/office/drawing/2014/main" id="{F0155E74-A49C-4164-A862-FCAEC173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Klubben justerer selv, slide kan udelades hvis det ikke er relevant for klubbens farvand. </a:t>
            </a:r>
          </a:p>
        </p:txBody>
      </p:sp>
      <p:sp>
        <p:nvSpPr>
          <p:cNvPr id="94212" name="Pladsholder til slidenummer 3">
            <a:extLst>
              <a:ext uri="{FF2B5EF4-FFF2-40B4-BE49-F238E27FC236}">
                <a16:creationId xmlns:a16="http://schemas.microsoft.com/office/drawing/2014/main" id="{5A6A77BB-CAE6-420A-9F3D-A7B31FD5D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C914EE2E-D236-47CC-8D8D-47FC492B32B4}" type="slidenum">
              <a:rPr lang="en-US" altLang="da-DK" smtClean="0">
                <a:latin typeface="Calibri" panose="020F0502020204030204" pitchFamily="34" charset="0"/>
              </a:rPr>
              <a:pPr/>
              <a:t>40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dsholder til slidebillede 1">
            <a:extLst>
              <a:ext uri="{FF2B5EF4-FFF2-40B4-BE49-F238E27FC236}">
                <a16:creationId xmlns:a16="http://schemas.microsoft.com/office/drawing/2014/main" id="{01BADF57-2DD0-4251-9895-96F8C4860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Pladsholder til noter 2">
            <a:extLst>
              <a:ext uri="{FF2B5EF4-FFF2-40B4-BE49-F238E27FC236}">
                <a16:creationId xmlns:a16="http://schemas.microsoft.com/office/drawing/2014/main" id="{4E4605F7-14FB-46D3-B502-60F8CCCE9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Klubben justerer selv, slide kan udelades hvis det ikke er relevant for klubbens farvand. </a:t>
            </a:r>
          </a:p>
        </p:txBody>
      </p:sp>
      <p:sp>
        <p:nvSpPr>
          <p:cNvPr id="98308" name="Pladsholder til slidenummer 3">
            <a:extLst>
              <a:ext uri="{FF2B5EF4-FFF2-40B4-BE49-F238E27FC236}">
                <a16:creationId xmlns:a16="http://schemas.microsoft.com/office/drawing/2014/main" id="{06BB4C84-169E-4549-A75B-2CE70DC31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2F642F22-B81C-4ADA-8600-AE61A7864A79}" type="slidenum">
              <a:rPr lang="en-US" altLang="da-DK" smtClean="0">
                <a:latin typeface="Calibri" panose="020F0502020204030204" pitchFamily="34" charset="0"/>
              </a:rPr>
              <a:pPr/>
              <a:t>41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77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dsholder til slidebillede 1">
            <a:extLst>
              <a:ext uri="{FF2B5EF4-FFF2-40B4-BE49-F238E27FC236}">
                <a16:creationId xmlns:a16="http://schemas.microsoft.com/office/drawing/2014/main" id="{01BADF57-2DD0-4251-9895-96F8C4860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Pladsholder til noter 2">
            <a:extLst>
              <a:ext uri="{FF2B5EF4-FFF2-40B4-BE49-F238E27FC236}">
                <a16:creationId xmlns:a16="http://schemas.microsoft.com/office/drawing/2014/main" id="{4E4605F7-14FB-46D3-B502-60F8CCCE9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Klubben justerer selv, slide kan udelades hvis det ikke er relevant for klubbens farvand. </a:t>
            </a:r>
          </a:p>
        </p:txBody>
      </p:sp>
      <p:sp>
        <p:nvSpPr>
          <p:cNvPr id="98308" name="Pladsholder til slidenummer 3">
            <a:extLst>
              <a:ext uri="{FF2B5EF4-FFF2-40B4-BE49-F238E27FC236}">
                <a16:creationId xmlns:a16="http://schemas.microsoft.com/office/drawing/2014/main" id="{06BB4C84-169E-4549-A75B-2CE70DC31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2F642F22-B81C-4ADA-8600-AE61A7864A79}" type="slidenum">
              <a:rPr lang="en-US" altLang="da-DK" smtClean="0">
                <a:latin typeface="Calibri" panose="020F0502020204030204" pitchFamily="34" charset="0"/>
              </a:rPr>
              <a:pPr/>
              <a:t>42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dsholder til slidebillede 1">
            <a:extLst>
              <a:ext uri="{FF2B5EF4-FFF2-40B4-BE49-F238E27FC236}">
                <a16:creationId xmlns:a16="http://schemas.microsoft.com/office/drawing/2014/main" id="{01BADF57-2DD0-4251-9895-96F8C4860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Pladsholder til noter 2">
            <a:extLst>
              <a:ext uri="{FF2B5EF4-FFF2-40B4-BE49-F238E27FC236}">
                <a16:creationId xmlns:a16="http://schemas.microsoft.com/office/drawing/2014/main" id="{4E4605F7-14FB-46D3-B502-60F8CCCE9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Klubben justerer selv, slide kan udelades hvis det ikke er relevant for klubbens farvand. </a:t>
            </a:r>
          </a:p>
        </p:txBody>
      </p:sp>
      <p:sp>
        <p:nvSpPr>
          <p:cNvPr id="98308" name="Pladsholder til slidenummer 3">
            <a:extLst>
              <a:ext uri="{FF2B5EF4-FFF2-40B4-BE49-F238E27FC236}">
                <a16:creationId xmlns:a16="http://schemas.microsoft.com/office/drawing/2014/main" id="{06BB4C84-169E-4549-A75B-2CE70DC31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2F642F22-B81C-4ADA-8600-AE61A7864A79}" type="slidenum">
              <a:rPr lang="en-US" altLang="da-DK" smtClean="0">
                <a:latin typeface="Calibri" panose="020F0502020204030204" pitchFamily="34" charset="0"/>
              </a:rPr>
              <a:pPr/>
              <a:t>43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3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slidebillede 1">
            <a:extLst>
              <a:ext uri="{FF2B5EF4-FFF2-40B4-BE49-F238E27FC236}">
                <a16:creationId xmlns:a16="http://schemas.microsoft.com/office/drawing/2014/main" id="{B0C7A46E-6D9E-4020-A214-FB239484D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dsholder til noter 2">
            <a:extLst>
              <a:ext uri="{FF2B5EF4-FFF2-40B4-BE49-F238E27FC236}">
                <a16:creationId xmlns:a16="http://schemas.microsoft.com/office/drawing/2014/main" id="{11DC48CD-A416-4399-B934-98004AC34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Indsæt evt. afsnit om klubbens egne forsikringer. </a:t>
            </a:r>
          </a:p>
        </p:txBody>
      </p:sp>
      <p:sp>
        <p:nvSpPr>
          <p:cNvPr id="41988" name="Pladsholder til slidenummer 3">
            <a:extLst>
              <a:ext uri="{FF2B5EF4-FFF2-40B4-BE49-F238E27FC236}">
                <a16:creationId xmlns:a16="http://schemas.microsoft.com/office/drawing/2014/main" id="{2A2A3914-9BE7-4EAF-A85F-1D127D21F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62E28D87-8BB0-40CF-BA91-A06CF90F0D91}" type="slidenum">
              <a:rPr lang="en-US" altLang="da-DK" smtClean="0">
                <a:latin typeface="Calibri" panose="020F0502020204030204" pitchFamily="34" charset="0"/>
              </a:rPr>
              <a:pPr/>
              <a:t>9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dsholder til slidebillede 1">
            <a:extLst>
              <a:ext uri="{FF2B5EF4-FFF2-40B4-BE49-F238E27FC236}">
                <a16:creationId xmlns:a16="http://schemas.microsoft.com/office/drawing/2014/main" id="{024A950A-BAD6-4589-8839-EA60F54A2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Pladsholder til noter 2">
            <a:extLst>
              <a:ext uri="{FF2B5EF4-FFF2-40B4-BE49-F238E27FC236}">
                <a16:creationId xmlns:a16="http://schemas.microsoft.com/office/drawing/2014/main" id="{044DD418-C068-4AE2-B76A-9D681D599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Klubben justerer selv, slide kan udelades hvis det ikke er relevant for klubbens farvand. </a:t>
            </a:r>
          </a:p>
        </p:txBody>
      </p:sp>
      <p:sp>
        <p:nvSpPr>
          <p:cNvPr id="100356" name="Pladsholder til slidenummer 3">
            <a:extLst>
              <a:ext uri="{FF2B5EF4-FFF2-40B4-BE49-F238E27FC236}">
                <a16:creationId xmlns:a16="http://schemas.microsoft.com/office/drawing/2014/main" id="{B33C71DF-86B9-4F42-AE3F-746A4CC56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E77C51DA-005D-44C3-B62A-F8EBAFE284D6}" type="slidenum">
              <a:rPr lang="en-US" altLang="da-DK" smtClean="0">
                <a:latin typeface="Calibri" panose="020F0502020204030204" pitchFamily="34" charset="0"/>
              </a:rPr>
              <a:pPr/>
              <a:t>44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slidebillede 1">
            <a:extLst>
              <a:ext uri="{FF2B5EF4-FFF2-40B4-BE49-F238E27FC236}">
                <a16:creationId xmlns:a16="http://schemas.microsoft.com/office/drawing/2014/main" id="{9A18E75D-26BC-428E-9D9F-9BAADC61B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dsholder til noter 2">
            <a:extLst>
              <a:ext uri="{FF2B5EF4-FFF2-40B4-BE49-F238E27FC236}">
                <a16:creationId xmlns:a16="http://schemas.microsoft.com/office/drawing/2014/main" id="{86C15DDE-E6BE-4793-9560-57B2C046B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Juster evt. jf. klubbens reglement. </a:t>
            </a:r>
          </a:p>
        </p:txBody>
      </p:sp>
      <p:sp>
        <p:nvSpPr>
          <p:cNvPr id="44036" name="Pladsholder til slidenummer 3">
            <a:extLst>
              <a:ext uri="{FF2B5EF4-FFF2-40B4-BE49-F238E27FC236}">
                <a16:creationId xmlns:a16="http://schemas.microsoft.com/office/drawing/2014/main" id="{B6EBD18D-5FE4-49E3-88F6-C203511F2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CD075D3A-9A86-4057-935B-7F4AC38C5FC5}" type="slidenum">
              <a:rPr lang="en-US" altLang="da-DK" smtClean="0">
                <a:latin typeface="Calibri" panose="020F0502020204030204" pitchFamily="34" charset="0"/>
              </a:rPr>
              <a:pPr/>
              <a:t>10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slidebillede 1">
            <a:extLst>
              <a:ext uri="{FF2B5EF4-FFF2-40B4-BE49-F238E27FC236}">
                <a16:creationId xmlns:a16="http://schemas.microsoft.com/office/drawing/2014/main" id="{C085AB4B-095F-46C5-A477-AB0DE73A5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dsholder til noter 2">
            <a:extLst>
              <a:ext uri="{FF2B5EF4-FFF2-40B4-BE49-F238E27FC236}">
                <a16:creationId xmlns:a16="http://schemas.microsoft.com/office/drawing/2014/main" id="{8332000A-AEA0-4BCC-8675-2D4E6459B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46084" name="Pladsholder til slidenummer 3">
            <a:extLst>
              <a:ext uri="{FF2B5EF4-FFF2-40B4-BE49-F238E27FC236}">
                <a16:creationId xmlns:a16="http://schemas.microsoft.com/office/drawing/2014/main" id="{A66A588D-5166-49EE-8764-FB4046ED0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65281AF0-D020-47DF-AC4F-E83C729724A6}" type="slidenum">
              <a:rPr lang="en-US" altLang="da-DK" smtClean="0">
                <a:latin typeface="Calibri" panose="020F0502020204030204" pitchFamily="34" charset="0"/>
              </a:rPr>
              <a:pPr/>
              <a:t>11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dsholder til slidebillede 1">
            <a:extLst>
              <a:ext uri="{FF2B5EF4-FFF2-40B4-BE49-F238E27FC236}">
                <a16:creationId xmlns:a16="http://schemas.microsoft.com/office/drawing/2014/main" id="{C5821C6B-9724-4D79-9082-C04F2021A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dsholder til noter 2">
            <a:extLst>
              <a:ext uri="{FF2B5EF4-FFF2-40B4-BE49-F238E27FC236}">
                <a16:creationId xmlns:a16="http://schemas.microsoft.com/office/drawing/2014/main" id="{8E61BA67-CBF2-4676-BF03-ED36A2676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Juster slide efter klubbens reglement, se især afsnit om svømmeprøve. </a:t>
            </a:r>
          </a:p>
        </p:txBody>
      </p:sp>
      <p:sp>
        <p:nvSpPr>
          <p:cNvPr id="48132" name="Pladsholder til slidenummer 3">
            <a:extLst>
              <a:ext uri="{FF2B5EF4-FFF2-40B4-BE49-F238E27FC236}">
                <a16:creationId xmlns:a16="http://schemas.microsoft.com/office/drawing/2014/main" id="{A296A3E1-F109-4BF1-AB55-FB1E80650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E1986B7E-870B-49C4-8535-E041DD909A35}" type="slidenum">
              <a:rPr lang="en-US" altLang="da-DK" smtClean="0">
                <a:latin typeface="Calibri" panose="020F0502020204030204" pitchFamily="34" charset="0"/>
              </a:rPr>
              <a:pPr/>
              <a:t>12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dsholder til slidebillede 1">
            <a:extLst>
              <a:ext uri="{FF2B5EF4-FFF2-40B4-BE49-F238E27FC236}">
                <a16:creationId xmlns:a16="http://schemas.microsoft.com/office/drawing/2014/main" id="{C768A026-A438-4D59-915A-E5202C9A8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dsholder til noter 2">
            <a:extLst>
              <a:ext uri="{FF2B5EF4-FFF2-40B4-BE49-F238E27FC236}">
                <a16:creationId xmlns:a16="http://schemas.microsoft.com/office/drawing/2014/main" id="{B4F2F904-CD93-438F-A7A5-0424A692B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50180" name="Pladsholder til slidenummer 3">
            <a:extLst>
              <a:ext uri="{FF2B5EF4-FFF2-40B4-BE49-F238E27FC236}">
                <a16:creationId xmlns:a16="http://schemas.microsoft.com/office/drawing/2014/main" id="{670BC9FC-9676-4BED-8B2B-9F220B7F8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54FB452E-C97F-4C32-84CC-BE011CB822FD}" type="slidenum">
              <a:rPr lang="en-US" altLang="da-DK" smtClean="0">
                <a:latin typeface="Calibri" panose="020F0502020204030204" pitchFamily="34" charset="0"/>
              </a:rPr>
              <a:pPr/>
              <a:t>13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dsholder til slidebillede 1">
            <a:extLst>
              <a:ext uri="{FF2B5EF4-FFF2-40B4-BE49-F238E27FC236}">
                <a16:creationId xmlns:a16="http://schemas.microsoft.com/office/drawing/2014/main" id="{842A1F29-FCB1-4C3A-B99D-1A5639F5E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dsholder til noter 2">
            <a:extLst>
              <a:ext uri="{FF2B5EF4-FFF2-40B4-BE49-F238E27FC236}">
                <a16:creationId xmlns:a16="http://schemas.microsoft.com/office/drawing/2014/main" id="{5D2B7621-2364-46E4-9595-1B6F0FE94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 </a:t>
            </a:r>
          </a:p>
        </p:txBody>
      </p:sp>
      <p:sp>
        <p:nvSpPr>
          <p:cNvPr id="52228" name="Pladsholder til slidenummer 3">
            <a:extLst>
              <a:ext uri="{FF2B5EF4-FFF2-40B4-BE49-F238E27FC236}">
                <a16:creationId xmlns:a16="http://schemas.microsoft.com/office/drawing/2014/main" id="{4DB1ACFB-CE11-4868-968F-3D38D599E4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093C056B-3C0F-4B29-882F-BCBE7F84DB9A}" type="slidenum">
              <a:rPr lang="en-US" altLang="da-DK" smtClean="0">
                <a:latin typeface="Calibri" panose="020F0502020204030204" pitchFamily="34" charset="0"/>
              </a:rPr>
              <a:pPr/>
              <a:t>14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dsholder til slidebillede 1">
            <a:extLst>
              <a:ext uri="{FF2B5EF4-FFF2-40B4-BE49-F238E27FC236}">
                <a16:creationId xmlns:a16="http://schemas.microsoft.com/office/drawing/2014/main" id="{E321FE86-618A-48EB-BBCB-E380FC002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dsholder til noter 2">
            <a:extLst>
              <a:ext uri="{FF2B5EF4-FFF2-40B4-BE49-F238E27FC236}">
                <a16:creationId xmlns:a16="http://schemas.microsoft.com/office/drawing/2014/main" id="{0D8D981E-94E7-4876-B3A5-D6C1A7510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54276" name="Pladsholder til slidenummer 3">
            <a:extLst>
              <a:ext uri="{FF2B5EF4-FFF2-40B4-BE49-F238E27FC236}">
                <a16:creationId xmlns:a16="http://schemas.microsoft.com/office/drawing/2014/main" id="{12C55CEE-E309-4E6F-A980-355B20535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fld id="{50F7231B-0511-4DFF-94F1-76562C22CF5C}" type="slidenum">
              <a:rPr lang="en-US" altLang="da-DK" smtClean="0">
                <a:latin typeface="Calibri" panose="020F0502020204030204" pitchFamily="34" charset="0"/>
              </a:rPr>
              <a:pPr/>
              <a:t>15</a:t>
            </a:fld>
            <a:endParaRPr lang="en-US" altLang="da-D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2330-1F60-4882-89CF-429DF821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904C-99B7-4ED4-80C9-D1B7A0386B8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F811C-D3F9-4173-88C7-33393BC3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9CE0-8785-429E-89DE-2D8EDACC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DD16-C9B5-4F82-8BC9-D792C3D4C28C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8648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F815-7E7D-4FF5-8C6B-02E222F6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BB8A-C19F-4682-B029-19EAF267BFD9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A3DE6-96C0-48F8-84FB-7CF63C2E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3E78-823D-4536-88C3-C18F4CD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13B3-35D1-4DE5-9CC3-22FE033D907D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91195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268FD-3664-4938-B6A1-6FD07ED3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739A-4EEC-48CB-8D7F-AE70CCBFDC87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43E91-421C-460D-8615-002195AC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57983-CC92-4CFD-A16E-3873FB20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9ED4-07DB-4A80-B658-63DE9950AABA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8784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5998" y="0"/>
            <a:ext cx="6096001" cy="6858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EB224A8-B099-4F28-B0B5-DE82BF0E4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1CA2EE6-9D03-4062-83D5-6783CC74A6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0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508896" y="-212854"/>
            <a:ext cx="963240" cy="963240"/>
          </a:xfrm>
          <a:custGeom>
            <a:avLst/>
            <a:gdLst>
              <a:gd name="connsiteX0" fmla="*/ 481620 w 963240"/>
              <a:gd name="connsiteY0" fmla="*/ 0 h 963240"/>
              <a:gd name="connsiteX1" fmla="*/ 963240 w 963240"/>
              <a:gd name="connsiteY1" fmla="*/ 481620 h 963240"/>
              <a:gd name="connsiteX2" fmla="*/ 481620 w 963240"/>
              <a:gd name="connsiteY2" fmla="*/ 963240 h 963240"/>
              <a:gd name="connsiteX3" fmla="*/ 0 w 963240"/>
              <a:gd name="connsiteY3" fmla="*/ 481620 h 9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240" h="963240">
                <a:moveTo>
                  <a:pt x="481620" y="0"/>
                </a:moveTo>
                <a:lnTo>
                  <a:pt x="963240" y="481620"/>
                </a:lnTo>
                <a:lnTo>
                  <a:pt x="481620" y="963240"/>
                </a:lnTo>
                <a:lnTo>
                  <a:pt x="0" y="4816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2482859" y="4223513"/>
            <a:ext cx="963240" cy="963240"/>
          </a:xfrm>
          <a:custGeom>
            <a:avLst/>
            <a:gdLst>
              <a:gd name="connsiteX0" fmla="*/ 481620 w 963240"/>
              <a:gd name="connsiteY0" fmla="*/ 0 h 963240"/>
              <a:gd name="connsiteX1" fmla="*/ 963240 w 963240"/>
              <a:gd name="connsiteY1" fmla="*/ 481620 h 963240"/>
              <a:gd name="connsiteX2" fmla="*/ 481620 w 963240"/>
              <a:gd name="connsiteY2" fmla="*/ 963240 h 963240"/>
              <a:gd name="connsiteX3" fmla="*/ 0 w 963240"/>
              <a:gd name="connsiteY3" fmla="*/ 481620 h 9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240" h="963240">
                <a:moveTo>
                  <a:pt x="481620" y="0"/>
                </a:moveTo>
                <a:lnTo>
                  <a:pt x="963240" y="481620"/>
                </a:lnTo>
                <a:lnTo>
                  <a:pt x="481620" y="963240"/>
                </a:lnTo>
                <a:lnTo>
                  <a:pt x="0" y="4816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-1" y="-13434"/>
            <a:ext cx="1075492" cy="2125897"/>
          </a:xfrm>
          <a:custGeom>
            <a:avLst/>
            <a:gdLst>
              <a:gd name="connsiteX0" fmla="*/ 12544 w 1075492"/>
              <a:gd name="connsiteY0" fmla="*/ 0 h 2125897"/>
              <a:gd name="connsiteX1" fmla="*/ 1075492 w 1075492"/>
              <a:gd name="connsiteY1" fmla="*/ 1062949 h 2125897"/>
              <a:gd name="connsiteX2" fmla="*/ 12544 w 1075492"/>
              <a:gd name="connsiteY2" fmla="*/ 2125897 h 2125897"/>
              <a:gd name="connsiteX3" fmla="*/ 0 w 1075492"/>
              <a:gd name="connsiteY3" fmla="*/ 2113353 h 2125897"/>
              <a:gd name="connsiteX4" fmla="*/ 0 w 1075492"/>
              <a:gd name="connsiteY4" fmla="*/ 12544 h 212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492" h="2125897">
                <a:moveTo>
                  <a:pt x="12544" y="0"/>
                </a:moveTo>
                <a:lnTo>
                  <a:pt x="1075492" y="1062949"/>
                </a:lnTo>
                <a:lnTo>
                  <a:pt x="12544" y="2125897"/>
                </a:lnTo>
                <a:lnTo>
                  <a:pt x="0" y="2113353"/>
                </a:lnTo>
                <a:lnTo>
                  <a:pt x="0" y="125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-1" y="2479527"/>
            <a:ext cx="1075493" cy="2125897"/>
          </a:xfrm>
          <a:custGeom>
            <a:avLst/>
            <a:gdLst>
              <a:gd name="connsiteX0" fmla="*/ 12545 w 1075493"/>
              <a:gd name="connsiteY0" fmla="*/ 0 h 2125897"/>
              <a:gd name="connsiteX1" fmla="*/ 1075493 w 1075493"/>
              <a:gd name="connsiteY1" fmla="*/ 1062949 h 2125897"/>
              <a:gd name="connsiteX2" fmla="*/ 12545 w 1075493"/>
              <a:gd name="connsiteY2" fmla="*/ 2125897 h 2125897"/>
              <a:gd name="connsiteX3" fmla="*/ 0 w 1075493"/>
              <a:gd name="connsiteY3" fmla="*/ 2113352 h 2125897"/>
              <a:gd name="connsiteX4" fmla="*/ 0 w 1075493"/>
              <a:gd name="connsiteY4" fmla="*/ 12545 h 212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493" h="2125897">
                <a:moveTo>
                  <a:pt x="12545" y="0"/>
                </a:moveTo>
                <a:lnTo>
                  <a:pt x="1075493" y="1062949"/>
                </a:lnTo>
                <a:lnTo>
                  <a:pt x="12545" y="2125897"/>
                </a:lnTo>
                <a:lnTo>
                  <a:pt x="0" y="2113352"/>
                </a:lnTo>
                <a:lnTo>
                  <a:pt x="0" y="125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20203" y="4804842"/>
            <a:ext cx="2125897" cy="2125897"/>
          </a:xfrm>
          <a:custGeom>
            <a:avLst/>
            <a:gdLst>
              <a:gd name="connsiteX0" fmla="*/ 1062949 w 2125897"/>
              <a:gd name="connsiteY0" fmla="*/ 0 h 2125897"/>
              <a:gd name="connsiteX1" fmla="*/ 2125897 w 2125897"/>
              <a:gd name="connsiteY1" fmla="*/ 1062949 h 2125897"/>
              <a:gd name="connsiteX2" fmla="*/ 1062949 w 2125897"/>
              <a:gd name="connsiteY2" fmla="*/ 2125897 h 2125897"/>
              <a:gd name="connsiteX3" fmla="*/ 0 w 2125897"/>
              <a:gd name="connsiteY3" fmla="*/ 1062949 h 212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897" h="2125897">
                <a:moveTo>
                  <a:pt x="1062949" y="0"/>
                </a:moveTo>
                <a:lnTo>
                  <a:pt x="2125897" y="1062949"/>
                </a:lnTo>
                <a:lnTo>
                  <a:pt x="1062949" y="2125897"/>
                </a:lnTo>
                <a:lnTo>
                  <a:pt x="0" y="10629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73721" y="-13434"/>
            <a:ext cx="4618858" cy="4618859"/>
          </a:xfrm>
          <a:custGeom>
            <a:avLst/>
            <a:gdLst>
              <a:gd name="connsiteX0" fmla="*/ 2309429 w 4618858"/>
              <a:gd name="connsiteY0" fmla="*/ 0 h 4618859"/>
              <a:gd name="connsiteX1" fmla="*/ 4618858 w 4618858"/>
              <a:gd name="connsiteY1" fmla="*/ 2309430 h 4618859"/>
              <a:gd name="connsiteX2" fmla="*/ 2309429 w 4618858"/>
              <a:gd name="connsiteY2" fmla="*/ 4618859 h 4618859"/>
              <a:gd name="connsiteX3" fmla="*/ 0 w 4618858"/>
              <a:gd name="connsiteY3" fmla="*/ 2309430 h 46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858" h="4618859">
                <a:moveTo>
                  <a:pt x="2309429" y="0"/>
                </a:moveTo>
                <a:lnTo>
                  <a:pt x="4618858" y="2309430"/>
                </a:lnTo>
                <a:lnTo>
                  <a:pt x="2309429" y="4618859"/>
                </a:lnTo>
                <a:lnTo>
                  <a:pt x="0" y="2309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E3290F1B-FC99-40E7-9950-F110882F198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EF2088E-F3D6-4753-BDAE-4B79CB23F43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15838" cy="6858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8AD2EBB-3D18-4A3C-A53E-8ADBC51089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378589-1E51-490D-9FA3-339606D325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4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62368" y="0"/>
            <a:ext cx="5229632" cy="6858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4794971-D6C3-4A41-9680-04A88B57AF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D5A3AC0-6F28-4F1E-AAD3-8415C7F97F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C686E10-F1CA-42A0-B748-56DBCEA0DB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ED2792F-4175-4DB6-BA6D-E3426C4966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23403" cy="6858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7644C3A-A643-48CB-86FD-B2A7A9C017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DFD2F3F-04EE-4C29-8587-2B5EA4C7DC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0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54492" y="0"/>
            <a:ext cx="2941983" cy="6858000"/>
          </a:xfrm>
          <a:custGeom>
            <a:avLst/>
            <a:gdLst>
              <a:gd name="connsiteX0" fmla="*/ 0 w 2941983"/>
              <a:gd name="connsiteY0" fmla="*/ 0 h 6858000"/>
              <a:gd name="connsiteX1" fmla="*/ 2941983 w 2941983"/>
              <a:gd name="connsiteY1" fmla="*/ 0 h 6858000"/>
              <a:gd name="connsiteX2" fmla="*/ 2941983 w 2941983"/>
              <a:gd name="connsiteY2" fmla="*/ 6858000 h 6858000"/>
              <a:gd name="connsiteX3" fmla="*/ 0 w 29419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983" h="6858000">
                <a:moveTo>
                  <a:pt x="0" y="0"/>
                </a:moveTo>
                <a:lnTo>
                  <a:pt x="2941983" y="0"/>
                </a:lnTo>
                <a:lnTo>
                  <a:pt x="29419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310E690-0FAC-44E4-B86F-7206ECA1C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93CBE36-ABB4-4904-BEE0-32F4527994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5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16844" y="0"/>
            <a:ext cx="7175156" cy="6858000"/>
          </a:xfrm>
          <a:custGeom>
            <a:avLst/>
            <a:gdLst>
              <a:gd name="connsiteX0" fmla="*/ 0 w 2941983"/>
              <a:gd name="connsiteY0" fmla="*/ 0 h 6858000"/>
              <a:gd name="connsiteX1" fmla="*/ 2941983 w 2941983"/>
              <a:gd name="connsiteY1" fmla="*/ 0 h 6858000"/>
              <a:gd name="connsiteX2" fmla="*/ 2941983 w 2941983"/>
              <a:gd name="connsiteY2" fmla="*/ 6858000 h 6858000"/>
              <a:gd name="connsiteX3" fmla="*/ 0 w 29419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983" h="6858000">
                <a:moveTo>
                  <a:pt x="0" y="0"/>
                </a:moveTo>
                <a:lnTo>
                  <a:pt x="2941983" y="0"/>
                </a:lnTo>
                <a:lnTo>
                  <a:pt x="29419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52CF924-92C3-4D6D-9525-5B458D3D2E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415C4D7-F29E-4BDA-BA43-55F3DF260E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62BA6-3D02-48C5-A30A-36C0FA3A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DA69-4CFF-42C8-B0AB-3202D35FE0D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B31E-5F59-4CFD-9D5E-92878C2C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D030-9115-4858-9A2C-AD202A48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EAA9-E58D-4F8F-B1D7-0753422636D2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92466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83603" y="0"/>
            <a:ext cx="2593997" cy="3200400"/>
          </a:xfrm>
          <a:custGeom>
            <a:avLst/>
            <a:gdLst>
              <a:gd name="connsiteX0" fmla="*/ 0 w 2593997"/>
              <a:gd name="connsiteY0" fmla="*/ 0 h 3200400"/>
              <a:gd name="connsiteX1" fmla="*/ 2593997 w 2593997"/>
              <a:gd name="connsiteY1" fmla="*/ 0 h 3200400"/>
              <a:gd name="connsiteX2" fmla="*/ 2593997 w 2593997"/>
              <a:gd name="connsiteY2" fmla="*/ 3200400 h 3200400"/>
              <a:gd name="connsiteX3" fmla="*/ 0 w 2593997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997" h="3200400">
                <a:moveTo>
                  <a:pt x="0" y="0"/>
                </a:moveTo>
                <a:lnTo>
                  <a:pt x="2593997" y="0"/>
                </a:lnTo>
                <a:lnTo>
                  <a:pt x="2593997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683602" y="3657600"/>
            <a:ext cx="2593997" cy="3200400"/>
          </a:xfrm>
          <a:custGeom>
            <a:avLst/>
            <a:gdLst>
              <a:gd name="connsiteX0" fmla="*/ 0 w 2593997"/>
              <a:gd name="connsiteY0" fmla="*/ 0 h 3200400"/>
              <a:gd name="connsiteX1" fmla="*/ 2593997 w 2593997"/>
              <a:gd name="connsiteY1" fmla="*/ 0 h 3200400"/>
              <a:gd name="connsiteX2" fmla="*/ 2593997 w 2593997"/>
              <a:gd name="connsiteY2" fmla="*/ 3200400 h 3200400"/>
              <a:gd name="connsiteX3" fmla="*/ 0 w 2593997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997" h="3200400">
                <a:moveTo>
                  <a:pt x="0" y="0"/>
                </a:moveTo>
                <a:lnTo>
                  <a:pt x="2593997" y="0"/>
                </a:lnTo>
                <a:lnTo>
                  <a:pt x="2593997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610865" y="1792742"/>
            <a:ext cx="2593997" cy="3200400"/>
          </a:xfrm>
          <a:custGeom>
            <a:avLst/>
            <a:gdLst>
              <a:gd name="connsiteX0" fmla="*/ 0 w 2593997"/>
              <a:gd name="connsiteY0" fmla="*/ 0 h 3200400"/>
              <a:gd name="connsiteX1" fmla="*/ 2593997 w 2593997"/>
              <a:gd name="connsiteY1" fmla="*/ 0 h 3200400"/>
              <a:gd name="connsiteX2" fmla="*/ 2593997 w 2593997"/>
              <a:gd name="connsiteY2" fmla="*/ 3200400 h 3200400"/>
              <a:gd name="connsiteX3" fmla="*/ 0 w 2593997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997" h="3200400">
                <a:moveTo>
                  <a:pt x="0" y="0"/>
                </a:moveTo>
                <a:lnTo>
                  <a:pt x="2593997" y="0"/>
                </a:lnTo>
                <a:lnTo>
                  <a:pt x="2593997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E30CD63-023C-40C5-BC65-79F43DAFEA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04393F0-76B8-479E-9462-A02B47441BE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8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174237" y="2291133"/>
            <a:ext cx="2448126" cy="2291131"/>
          </a:xfrm>
          <a:custGeom>
            <a:avLst/>
            <a:gdLst>
              <a:gd name="connsiteX0" fmla="*/ 0 w 2448126"/>
              <a:gd name="connsiteY0" fmla="*/ 0 h 2291131"/>
              <a:gd name="connsiteX1" fmla="*/ 2448126 w 2448126"/>
              <a:gd name="connsiteY1" fmla="*/ 0 h 2291131"/>
              <a:gd name="connsiteX2" fmla="*/ 2448126 w 2448126"/>
              <a:gd name="connsiteY2" fmla="*/ 2291131 h 2291131"/>
              <a:gd name="connsiteX3" fmla="*/ 0 w 2448126"/>
              <a:gd name="connsiteY3" fmla="*/ 2291131 h 22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126" h="2291131">
                <a:moveTo>
                  <a:pt x="0" y="0"/>
                </a:moveTo>
                <a:lnTo>
                  <a:pt x="2448126" y="0"/>
                </a:lnTo>
                <a:lnTo>
                  <a:pt x="2448126" y="2291131"/>
                </a:lnTo>
                <a:lnTo>
                  <a:pt x="0" y="22911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174237" y="4582264"/>
            <a:ext cx="2448126" cy="2291131"/>
          </a:xfrm>
          <a:custGeom>
            <a:avLst/>
            <a:gdLst>
              <a:gd name="connsiteX0" fmla="*/ 0 w 2448126"/>
              <a:gd name="connsiteY0" fmla="*/ 0 h 2291131"/>
              <a:gd name="connsiteX1" fmla="*/ 2448126 w 2448126"/>
              <a:gd name="connsiteY1" fmla="*/ 0 h 2291131"/>
              <a:gd name="connsiteX2" fmla="*/ 2448126 w 2448126"/>
              <a:gd name="connsiteY2" fmla="*/ 2291131 h 2291131"/>
              <a:gd name="connsiteX3" fmla="*/ 0 w 2448126"/>
              <a:gd name="connsiteY3" fmla="*/ 2291131 h 22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126" h="2291131">
                <a:moveTo>
                  <a:pt x="0" y="0"/>
                </a:moveTo>
                <a:lnTo>
                  <a:pt x="2448126" y="0"/>
                </a:lnTo>
                <a:lnTo>
                  <a:pt x="2448126" y="2291131"/>
                </a:lnTo>
                <a:lnTo>
                  <a:pt x="0" y="2291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74237" y="2"/>
            <a:ext cx="2448126" cy="2291131"/>
          </a:xfrm>
          <a:custGeom>
            <a:avLst/>
            <a:gdLst>
              <a:gd name="connsiteX0" fmla="*/ 0 w 2448126"/>
              <a:gd name="connsiteY0" fmla="*/ 0 h 2291131"/>
              <a:gd name="connsiteX1" fmla="*/ 2448126 w 2448126"/>
              <a:gd name="connsiteY1" fmla="*/ 0 h 2291131"/>
              <a:gd name="connsiteX2" fmla="*/ 2448126 w 2448126"/>
              <a:gd name="connsiteY2" fmla="*/ 2291131 h 2291131"/>
              <a:gd name="connsiteX3" fmla="*/ 0 w 2448126"/>
              <a:gd name="connsiteY3" fmla="*/ 2291131 h 22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126" h="2291131">
                <a:moveTo>
                  <a:pt x="0" y="0"/>
                </a:moveTo>
                <a:lnTo>
                  <a:pt x="2448126" y="0"/>
                </a:lnTo>
                <a:lnTo>
                  <a:pt x="2448126" y="2291131"/>
                </a:lnTo>
                <a:lnTo>
                  <a:pt x="0" y="2291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6B2DDB9-D73C-43A8-AA87-903D5E4C14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AE56615-B924-4226-8DCD-F9CF71AAA0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15838" cy="6858000"/>
          </a:xfrm>
          <a:custGeom>
            <a:avLst/>
            <a:gdLst>
              <a:gd name="connsiteX0" fmla="*/ 1073064 w 1074222"/>
              <a:gd name="connsiteY0" fmla="*/ 0 h 1084853"/>
              <a:gd name="connsiteX1" fmla="*/ 1074222 w 1074222"/>
              <a:gd name="connsiteY1" fmla="*/ 1083707 h 1084853"/>
              <a:gd name="connsiteX2" fmla="*/ 1159 w 1074222"/>
              <a:gd name="connsiteY2" fmla="*/ 1084853 h 1084853"/>
              <a:gd name="connsiteX3" fmla="*/ 0 w 1074222"/>
              <a:gd name="connsiteY3" fmla="*/ 1146 h 108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222" h="1084853">
                <a:moveTo>
                  <a:pt x="1073064" y="0"/>
                </a:moveTo>
                <a:lnTo>
                  <a:pt x="1074222" y="1083707"/>
                </a:lnTo>
                <a:lnTo>
                  <a:pt x="1159" y="1084853"/>
                </a:lnTo>
                <a:lnTo>
                  <a:pt x="0" y="11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874597" y="2990388"/>
            <a:ext cx="1074222" cy="1084853"/>
          </a:xfrm>
          <a:custGeom>
            <a:avLst/>
            <a:gdLst>
              <a:gd name="connsiteX0" fmla="*/ 1073064 w 1074222"/>
              <a:gd name="connsiteY0" fmla="*/ 0 h 1084853"/>
              <a:gd name="connsiteX1" fmla="*/ 1074222 w 1074222"/>
              <a:gd name="connsiteY1" fmla="*/ 1083707 h 1084853"/>
              <a:gd name="connsiteX2" fmla="*/ 1159 w 1074222"/>
              <a:gd name="connsiteY2" fmla="*/ 1084853 h 1084853"/>
              <a:gd name="connsiteX3" fmla="*/ 0 w 1074222"/>
              <a:gd name="connsiteY3" fmla="*/ 1146 h 108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222" h="1084853">
                <a:moveTo>
                  <a:pt x="1073064" y="0"/>
                </a:moveTo>
                <a:lnTo>
                  <a:pt x="1074222" y="1083707"/>
                </a:lnTo>
                <a:lnTo>
                  <a:pt x="1159" y="1084853"/>
                </a:lnTo>
                <a:lnTo>
                  <a:pt x="0" y="11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874597" y="4955978"/>
            <a:ext cx="1074222" cy="1084853"/>
          </a:xfrm>
          <a:custGeom>
            <a:avLst/>
            <a:gdLst>
              <a:gd name="connsiteX0" fmla="*/ 1073064 w 1074222"/>
              <a:gd name="connsiteY0" fmla="*/ 0 h 1084853"/>
              <a:gd name="connsiteX1" fmla="*/ 1074222 w 1074222"/>
              <a:gd name="connsiteY1" fmla="*/ 1083707 h 1084853"/>
              <a:gd name="connsiteX2" fmla="*/ 1159 w 1074222"/>
              <a:gd name="connsiteY2" fmla="*/ 1084853 h 1084853"/>
              <a:gd name="connsiteX3" fmla="*/ 0 w 1074222"/>
              <a:gd name="connsiteY3" fmla="*/ 1146 h 108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222" h="1084853">
                <a:moveTo>
                  <a:pt x="1073064" y="0"/>
                </a:moveTo>
                <a:lnTo>
                  <a:pt x="1074222" y="1083707"/>
                </a:lnTo>
                <a:lnTo>
                  <a:pt x="1159" y="1084853"/>
                </a:lnTo>
                <a:lnTo>
                  <a:pt x="0" y="11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874597" y="1024798"/>
            <a:ext cx="1074222" cy="1084853"/>
          </a:xfrm>
          <a:custGeom>
            <a:avLst/>
            <a:gdLst>
              <a:gd name="connsiteX0" fmla="*/ 1073064 w 1074222"/>
              <a:gd name="connsiteY0" fmla="*/ 0 h 1084853"/>
              <a:gd name="connsiteX1" fmla="*/ 1074222 w 1074222"/>
              <a:gd name="connsiteY1" fmla="*/ 1083707 h 1084853"/>
              <a:gd name="connsiteX2" fmla="*/ 1159 w 1074222"/>
              <a:gd name="connsiteY2" fmla="*/ 1084853 h 1084853"/>
              <a:gd name="connsiteX3" fmla="*/ 0 w 1074222"/>
              <a:gd name="connsiteY3" fmla="*/ 1146 h 108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222" h="1084853">
                <a:moveTo>
                  <a:pt x="1073064" y="0"/>
                </a:moveTo>
                <a:lnTo>
                  <a:pt x="1074222" y="1083707"/>
                </a:lnTo>
                <a:lnTo>
                  <a:pt x="1159" y="1084853"/>
                </a:lnTo>
                <a:lnTo>
                  <a:pt x="0" y="11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5728B69-F76F-4387-8E69-4714100B46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466-504C-487A-9ECF-AF8B65837A03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19D61E7-24C6-430A-892C-7D1A586E6CC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987" y="0"/>
            <a:ext cx="7768642" cy="3884320"/>
          </a:xfrm>
          <a:custGeom>
            <a:avLst/>
            <a:gdLst>
              <a:gd name="connsiteX0" fmla="*/ 0 w 7768642"/>
              <a:gd name="connsiteY0" fmla="*/ 0 h 3884320"/>
              <a:gd name="connsiteX1" fmla="*/ 7768642 w 7768642"/>
              <a:gd name="connsiteY1" fmla="*/ 0 h 3884320"/>
              <a:gd name="connsiteX2" fmla="*/ 3884321 w 7768642"/>
              <a:gd name="connsiteY2" fmla="*/ 3884320 h 38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8642" h="3884320">
                <a:moveTo>
                  <a:pt x="0" y="0"/>
                </a:moveTo>
                <a:lnTo>
                  <a:pt x="7768642" y="0"/>
                </a:lnTo>
                <a:lnTo>
                  <a:pt x="3884321" y="3884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A725E7-041A-4A51-ACBC-3927E406F7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F0C7-FF93-4118-B684-E6297D08BF32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93C28E-837C-4ED9-A7A5-489348C209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7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282597" y="346825"/>
            <a:ext cx="3811473" cy="3811473"/>
          </a:xfrm>
          <a:custGeom>
            <a:avLst/>
            <a:gdLst>
              <a:gd name="connsiteX0" fmla="*/ 1905737 w 3811473"/>
              <a:gd name="connsiteY0" fmla="*/ 0 h 3811473"/>
              <a:gd name="connsiteX1" fmla="*/ 3811473 w 3811473"/>
              <a:gd name="connsiteY1" fmla="*/ 1905737 h 3811473"/>
              <a:gd name="connsiteX2" fmla="*/ 1905737 w 3811473"/>
              <a:gd name="connsiteY2" fmla="*/ 3811473 h 3811473"/>
              <a:gd name="connsiteX3" fmla="*/ 0 w 3811473"/>
              <a:gd name="connsiteY3" fmla="*/ 1905737 h 381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1473" h="3811473">
                <a:moveTo>
                  <a:pt x="1905737" y="0"/>
                </a:moveTo>
                <a:lnTo>
                  <a:pt x="3811473" y="1905737"/>
                </a:lnTo>
                <a:lnTo>
                  <a:pt x="1905737" y="3811473"/>
                </a:lnTo>
                <a:lnTo>
                  <a:pt x="0" y="19057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8395244" y="2"/>
            <a:ext cx="3811473" cy="1908437"/>
          </a:xfrm>
          <a:custGeom>
            <a:avLst/>
            <a:gdLst>
              <a:gd name="connsiteX0" fmla="*/ 2701 w 3811473"/>
              <a:gd name="connsiteY0" fmla="*/ 0 h 1908437"/>
              <a:gd name="connsiteX1" fmla="*/ 3808772 w 3811473"/>
              <a:gd name="connsiteY1" fmla="*/ 0 h 1908437"/>
              <a:gd name="connsiteX2" fmla="*/ 3811473 w 3811473"/>
              <a:gd name="connsiteY2" fmla="*/ 2701 h 1908437"/>
              <a:gd name="connsiteX3" fmla="*/ 1905737 w 3811473"/>
              <a:gd name="connsiteY3" fmla="*/ 1908437 h 1908437"/>
              <a:gd name="connsiteX4" fmla="*/ 0 w 3811473"/>
              <a:gd name="connsiteY4" fmla="*/ 2701 h 190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473" h="1908437">
                <a:moveTo>
                  <a:pt x="2701" y="0"/>
                </a:moveTo>
                <a:lnTo>
                  <a:pt x="3808772" y="0"/>
                </a:lnTo>
                <a:lnTo>
                  <a:pt x="3811473" y="2701"/>
                </a:lnTo>
                <a:lnTo>
                  <a:pt x="1905737" y="1908437"/>
                </a:lnTo>
                <a:lnTo>
                  <a:pt x="0" y="27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169953" y="0"/>
            <a:ext cx="3811473" cy="1908438"/>
          </a:xfrm>
          <a:custGeom>
            <a:avLst/>
            <a:gdLst>
              <a:gd name="connsiteX0" fmla="*/ 2702 w 3811473"/>
              <a:gd name="connsiteY0" fmla="*/ 0 h 1908438"/>
              <a:gd name="connsiteX1" fmla="*/ 3808771 w 3811473"/>
              <a:gd name="connsiteY1" fmla="*/ 0 h 1908438"/>
              <a:gd name="connsiteX2" fmla="*/ 3811473 w 3811473"/>
              <a:gd name="connsiteY2" fmla="*/ 2702 h 1908438"/>
              <a:gd name="connsiteX3" fmla="*/ 1905737 w 3811473"/>
              <a:gd name="connsiteY3" fmla="*/ 1908438 h 1908438"/>
              <a:gd name="connsiteX4" fmla="*/ 0 w 3811473"/>
              <a:gd name="connsiteY4" fmla="*/ 2702 h 19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473" h="1908438">
                <a:moveTo>
                  <a:pt x="2702" y="0"/>
                </a:moveTo>
                <a:lnTo>
                  <a:pt x="3808771" y="0"/>
                </a:lnTo>
                <a:lnTo>
                  <a:pt x="3811473" y="2702"/>
                </a:lnTo>
                <a:lnTo>
                  <a:pt x="1905737" y="1908438"/>
                </a:lnTo>
                <a:lnTo>
                  <a:pt x="0" y="27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AFC3AB-3C68-47DB-B827-E5D49555E6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F0C7-FF93-4118-B684-E6297D08BF32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842E59-232F-4FBD-8DB2-2A20E4C212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0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96150" y="1020673"/>
            <a:ext cx="2351061" cy="2664426"/>
          </a:xfrm>
          <a:custGeom>
            <a:avLst/>
            <a:gdLst>
              <a:gd name="connsiteX0" fmla="*/ 177271 w 2351061"/>
              <a:gd name="connsiteY0" fmla="*/ 1352801 h 2664426"/>
              <a:gd name="connsiteX1" fmla="*/ 202506 w 2351061"/>
              <a:gd name="connsiteY1" fmla="*/ 1378036 h 2664426"/>
              <a:gd name="connsiteX2" fmla="*/ 71059 w 2351061"/>
              <a:gd name="connsiteY2" fmla="*/ 1509483 h 2664426"/>
              <a:gd name="connsiteX3" fmla="*/ 1175531 w 2351061"/>
              <a:gd name="connsiteY3" fmla="*/ 2613954 h 2664426"/>
              <a:gd name="connsiteX4" fmla="*/ 2280002 w 2351061"/>
              <a:gd name="connsiteY4" fmla="*/ 1509483 h 2664426"/>
              <a:gd name="connsiteX5" fmla="*/ 2148555 w 2351061"/>
              <a:gd name="connsiteY5" fmla="*/ 1378036 h 2664426"/>
              <a:gd name="connsiteX6" fmla="*/ 2173791 w 2351061"/>
              <a:gd name="connsiteY6" fmla="*/ 1352801 h 2664426"/>
              <a:gd name="connsiteX7" fmla="*/ 2330474 w 2351061"/>
              <a:gd name="connsiteY7" fmla="*/ 1509483 h 2664426"/>
              <a:gd name="connsiteX8" fmla="*/ 1175531 w 2351061"/>
              <a:gd name="connsiteY8" fmla="*/ 2664426 h 2664426"/>
              <a:gd name="connsiteX9" fmla="*/ 20588 w 2351061"/>
              <a:gd name="connsiteY9" fmla="*/ 1509483 h 2664426"/>
              <a:gd name="connsiteX10" fmla="*/ 1175531 w 2351061"/>
              <a:gd name="connsiteY10" fmla="*/ 405012 h 2664426"/>
              <a:gd name="connsiteX11" fmla="*/ 2148555 w 2351061"/>
              <a:gd name="connsiteY11" fmla="*/ 1378036 h 2664426"/>
              <a:gd name="connsiteX12" fmla="*/ 1175531 w 2351061"/>
              <a:gd name="connsiteY12" fmla="*/ 2351060 h 2664426"/>
              <a:gd name="connsiteX13" fmla="*/ 202506 w 2351061"/>
              <a:gd name="connsiteY13" fmla="*/ 1378036 h 2664426"/>
              <a:gd name="connsiteX14" fmla="*/ 1175531 w 2351061"/>
              <a:gd name="connsiteY14" fmla="*/ 0 h 2664426"/>
              <a:gd name="connsiteX15" fmla="*/ 2351061 w 2351061"/>
              <a:gd name="connsiteY15" fmla="*/ 1175530 h 2664426"/>
              <a:gd name="connsiteX16" fmla="*/ 2173791 w 2351061"/>
              <a:gd name="connsiteY16" fmla="*/ 1352801 h 2664426"/>
              <a:gd name="connsiteX17" fmla="*/ 1175531 w 2351061"/>
              <a:gd name="connsiteY17" fmla="*/ 354541 h 2664426"/>
              <a:gd name="connsiteX18" fmla="*/ 177271 w 2351061"/>
              <a:gd name="connsiteY18" fmla="*/ 1352801 h 2664426"/>
              <a:gd name="connsiteX19" fmla="*/ 0 w 2351061"/>
              <a:gd name="connsiteY19" fmla="*/ 1175530 h 26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1061" h="2664426">
                <a:moveTo>
                  <a:pt x="177271" y="1352801"/>
                </a:moveTo>
                <a:lnTo>
                  <a:pt x="202506" y="1378036"/>
                </a:lnTo>
                <a:lnTo>
                  <a:pt x="71059" y="1509483"/>
                </a:lnTo>
                <a:lnTo>
                  <a:pt x="1175531" y="2613954"/>
                </a:lnTo>
                <a:lnTo>
                  <a:pt x="2280002" y="1509483"/>
                </a:lnTo>
                <a:lnTo>
                  <a:pt x="2148555" y="1378036"/>
                </a:lnTo>
                <a:lnTo>
                  <a:pt x="2173791" y="1352801"/>
                </a:lnTo>
                <a:lnTo>
                  <a:pt x="2330474" y="1509483"/>
                </a:lnTo>
                <a:lnTo>
                  <a:pt x="1175531" y="2664426"/>
                </a:lnTo>
                <a:lnTo>
                  <a:pt x="20588" y="1509483"/>
                </a:lnTo>
                <a:close/>
                <a:moveTo>
                  <a:pt x="1175531" y="405012"/>
                </a:moveTo>
                <a:lnTo>
                  <a:pt x="2148555" y="1378036"/>
                </a:lnTo>
                <a:lnTo>
                  <a:pt x="1175531" y="2351060"/>
                </a:lnTo>
                <a:lnTo>
                  <a:pt x="202506" y="1378036"/>
                </a:lnTo>
                <a:close/>
                <a:moveTo>
                  <a:pt x="1175531" y="0"/>
                </a:moveTo>
                <a:lnTo>
                  <a:pt x="2351061" y="1175530"/>
                </a:lnTo>
                <a:lnTo>
                  <a:pt x="2173791" y="1352801"/>
                </a:lnTo>
                <a:lnTo>
                  <a:pt x="1175531" y="354541"/>
                </a:lnTo>
                <a:lnTo>
                  <a:pt x="177271" y="1352801"/>
                </a:lnTo>
                <a:lnTo>
                  <a:pt x="0" y="11755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621081" y="1043491"/>
            <a:ext cx="2351061" cy="2664426"/>
          </a:xfrm>
          <a:custGeom>
            <a:avLst/>
            <a:gdLst>
              <a:gd name="connsiteX0" fmla="*/ 177271 w 2351061"/>
              <a:gd name="connsiteY0" fmla="*/ 1352801 h 2664426"/>
              <a:gd name="connsiteX1" fmla="*/ 202506 w 2351061"/>
              <a:gd name="connsiteY1" fmla="*/ 1378036 h 2664426"/>
              <a:gd name="connsiteX2" fmla="*/ 71059 w 2351061"/>
              <a:gd name="connsiteY2" fmla="*/ 1509483 h 2664426"/>
              <a:gd name="connsiteX3" fmla="*/ 1175530 w 2351061"/>
              <a:gd name="connsiteY3" fmla="*/ 2613954 h 2664426"/>
              <a:gd name="connsiteX4" fmla="*/ 2280002 w 2351061"/>
              <a:gd name="connsiteY4" fmla="*/ 1509483 h 2664426"/>
              <a:gd name="connsiteX5" fmla="*/ 2148555 w 2351061"/>
              <a:gd name="connsiteY5" fmla="*/ 1378036 h 2664426"/>
              <a:gd name="connsiteX6" fmla="*/ 2173791 w 2351061"/>
              <a:gd name="connsiteY6" fmla="*/ 1352801 h 2664426"/>
              <a:gd name="connsiteX7" fmla="*/ 2330474 w 2351061"/>
              <a:gd name="connsiteY7" fmla="*/ 1509483 h 2664426"/>
              <a:gd name="connsiteX8" fmla="*/ 1175530 w 2351061"/>
              <a:gd name="connsiteY8" fmla="*/ 2664426 h 2664426"/>
              <a:gd name="connsiteX9" fmla="*/ 20588 w 2351061"/>
              <a:gd name="connsiteY9" fmla="*/ 1509483 h 2664426"/>
              <a:gd name="connsiteX10" fmla="*/ 1175530 w 2351061"/>
              <a:gd name="connsiteY10" fmla="*/ 405012 h 2664426"/>
              <a:gd name="connsiteX11" fmla="*/ 2148555 w 2351061"/>
              <a:gd name="connsiteY11" fmla="*/ 1378036 h 2664426"/>
              <a:gd name="connsiteX12" fmla="*/ 1175530 w 2351061"/>
              <a:gd name="connsiteY12" fmla="*/ 2351060 h 2664426"/>
              <a:gd name="connsiteX13" fmla="*/ 202506 w 2351061"/>
              <a:gd name="connsiteY13" fmla="*/ 1378036 h 2664426"/>
              <a:gd name="connsiteX14" fmla="*/ 1175530 w 2351061"/>
              <a:gd name="connsiteY14" fmla="*/ 0 h 2664426"/>
              <a:gd name="connsiteX15" fmla="*/ 2351061 w 2351061"/>
              <a:gd name="connsiteY15" fmla="*/ 1175530 h 2664426"/>
              <a:gd name="connsiteX16" fmla="*/ 2173791 w 2351061"/>
              <a:gd name="connsiteY16" fmla="*/ 1352801 h 2664426"/>
              <a:gd name="connsiteX17" fmla="*/ 1175530 w 2351061"/>
              <a:gd name="connsiteY17" fmla="*/ 354541 h 2664426"/>
              <a:gd name="connsiteX18" fmla="*/ 177271 w 2351061"/>
              <a:gd name="connsiteY18" fmla="*/ 1352801 h 2664426"/>
              <a:gd name="connsiteX19" fmla="*/ 0 w 2351061"/>
              <a:gd name="connsiteY19" fmla="*/ 1175530 h 26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1061" h="2664426">
                <a:moveTo>
                  <a:pt x="177271" y="1352801"/>
                </a:moveTo>
                <a:lnTo>
                  <a:pt x="202506" y="1378036"/>
                </a:lnTo>
                <a:lnTo>
                  <a:pt x="71059" y="1509483"/>
                </a:lnTo>
                <a:lnTo>
                  <a:pt x="1175530" y="2613954"/>
                </a:lnTo>
                <a:lnTo>
                  <a:pt x="2280002" y="1509483"/>
                </a:lnTo>
                <a:lnTo>
                  <a:pt x="2148555" y="1378036"/>
                </a:lnTo>
                <a:lnTo>
                  <a:pt x="2173791" y="1352801"/>
                </a:lnTo>
                <a:lnTo>
                  <a:pt x="2330474" y="1509483"/>
                </a:lnTo>
                <a:lnTo>
                  <a:pt x="1175530" y="2664426"/>
                </a:lnTo>
                <a:lnTo>
                  <a:pt x="20588" y="1509483"/>
                </a:lnTo>
                <a:close/>
                <a:moveTo>
                  <a:pt x="1175530" y="405012"/>
                </a:moveTo>
                <a:lnTo>
                  <a:pt x="2148555" y="1378036"/>
                </a:lnTo>
                <a:lnTo>
                  <a:pt x="1175530" y="2351060"/>
                </a:lnTo>
                <a:lnTo>
                  <a:pt x="202506" y="1378036"/>
                </a:lnTo>
                <a:close/>
                <a:moveTo>
                  <a:pt x="1175530" y="0"/>
                </a:moveTo>
                <a:lnTo>
                  <a:pt x="2351061" y="1175530"/>
                </a:lnTo>
                <a:lnTo>
                  <a:pt x="2173791" y="1352801"/>
                </a:lnTo>
                <a:lnTo>
                  <a:pt x="1175530" y="354541"/>
                </a:lnTo>
                <a:lnTo>
                  <a:pt x="177271" y="1352801"/>
                </a:lnTo>
                <a:lnTo>
                  <a:pt x="0" y="11755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219861" y="1043491"/>
            <a:ext cx="2351061" cy="2664426"/>
          </a:xfrm>
          <a:custGeom>
            <a:avLst/>
            <a:gdLst>
              <a:gd name="connsiteX0" fmla="*/ 177271 w 2351061"/>
              <a:gd name="connsiteY0" fmla="*/ 1352801 h 2664426"/>
              <a:gd name="connsiteX1" fmla="*/ 202506 w 2351061"/>
              <a:gd name="connsiteY1" fmla="*/ 1378036 h 2664426"/>
              <a:gd name="connsiteX2" fmla="*/ 71059 w 2351061"/>
              <a:gd name="connsiteY2" fmla="*/ 1509483 h 2664426"/>
              <a:gd name="connsiteX3" fmla="*/ 1175531 w 2351061"/>
              <a:gd name="connsiteY3" fmla="*/ 2613954 h 2664426"/>
              <a:gd name="connsiteX4" fmla="*/ 2280002 w 2351061"/>
              <a:gd name="connsiteY4" fmla="*/ 1509483 h 2664426"/>
              <a:gd name="connsiteX5" fmla="*/ 2148555 w 2351061"/>
              <a:gd name="connsiteY5" fmla="*/ 1378036 h 2664426"/>
              <a:gd name="connsiteX6" fmla="*/ 2173791 w 2351061"/>
              <a:gd name="connsiteY6" fmla="*/ 1352801 h 2664426"/>
              <a:gd name="connsiteX7" fmla="*/ 2330474 w 2351061"/>
              <a:gd name="connsiteY7" fmla="*/ 1509483 h 2664426"/>
              <a:gd name="connsiteX8" fmla="*/ 1175531 w 2351061"/>
              <a:gd name="connsiteY8" fmla="*/ 2664426 h 2664426"/>
              <a:gd name="connsiteX9" fmla="*/ 20588 w 2351061"/>
              <a:gd name="connsiteY9" fmla="*/ 1509483 h 2664426"/>
              <a:gd name="connsiteX10" fmla="*/ 1175531 w 2351061"/>
              <a:gd name="connsiteY10" fmla="*/ 405012 h 2664426"/>
              <a:gd name="connsiteX11" fmla="*/ 2148555 w 2351061"/>
              <a:gd name="connsiteY11" fmla="*/ 1378036 h 2664426"/>
              <a:gd name="connsiteX12" fmla="*/ 1175531 w 2351061"/>
              <a:gd name="connsiteY12" fmla="*/ 2351060 h 2664426"/>
              <a:gd name="connsiteX13" fmla="*/ 202506 w 2351061"/>
              <a:gd name="connsiteY13" fmla="*/ 1378036 h 2664426"/>
              <a:gd name="connsiteX14" fmla="*/ 1175531 w 2351061"/>
              <a:gd name="connsiteY14" fmla="*/ 0 h 2664426"/>
              <a:gd name="connsiteX15" fmla="*/ 2351061 w 2351061"/>
              <a:gd name="connsiteY15" fmla="*/ 1175530 h 2664426"/>
              <a:gd name="connsiteX16" fmla="*/ 2173791 w 2351061"/>
              <a:gd name="connsiteY16" fmla="*/ 1352801 h 2664426"/>
              <a:gd name="connsiteX17" fmla="*/ 1175531 w 2351061"/>
              <a:gd name="connsiteY17" fmla="*/ 354541 h 2664426"/>
              <a:gd name="connsiteX18" fmla="*/ 177271 w 2351061"/>
              <a:gd name="connsiteY18" fmla="*/ 1352801 h 2664426"/>
              <a:gd name="connsiteX19" fmla="*/ 0 w 2351061"/>
              <a:gd name="connsiteY19" fmla="*/ 1175530 h 26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1061" h="2664426">
                <a:moveTo>
                  <a:pt x="177271" y="1352801"/>
                </a:moveTo>
                <a:lnTo>
                  <a:pt x="202506" y="1378036"/>
                </a:lnTo>
                <a:lnTo>
                  <a:pt x="71059" y="1509483"/>
                </a:lnTo>
                <a:lnTo>
                  <a:pt x="1175531" y="2613954"/>
                </a:lnTo>
                <a:lnTo>
                  <a:pt x="2280002" y="1509483"/>
                </a:lnTo>
                <a:lnTo>
                  <a:pt x="2148555" y="1378036"/>
                </a:lnTo>
                <a:lnTo>
                  <a:pt x="2173791" y="1352801"/>
                </a:lnTo>
                <a:lnTo>
                  <a:pt x="2330474" y="1509483"/>
                </a:lnTo>
                <a:lnTo>
                  <a:pt x="1175531" y="2664426"/>
                </a:lnTo>
                <a:lnTo>
                  <a:pt x="20588" y="1509483"/>
                </a:lnTo>
                <a:close/>
                <a:moveTo>
                  <a:pt x="1175531" y="405012"/>
                </a:moveTo>
                <a:lnTo>
                  <a:pt x="2148555" y="1378036"/>
                </a:lnTo>
                <a:lnTo>
                  <a:pt x="1175531" y="2351060"/>
                </a:lnTo>
                <a:lnTo>
                  <a:pt x="202506" y="1378036"/>
                </a:lnTo>
                <a:close/>
                <a:moveTo>
                  <a:pt x="1175531" y="0"/>
                </a:moveTo>
                <a:lnTo>
                  <a:pt x="2351061" y="1175530"/>
                </a:lnTo>
                <a:lnTo>
                  <a:pt x="2173791" y="1352801"/>
                </a:lnTo>
                <a:lnTo>
                  <a:pt x="1175531" y="354541"/>
                </a:lnTo>
                <a:lnTo>
                  <a:pt x="177271" y="1352801"/>
                </a:lnTo>
                <a:lnTo>
                  <a:pt x="0" y="11755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BDDCC7B3-9362-408A-9763-44FA7A50B48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C54-175A-42C9-B61C-D3BDAB0C932D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4E6A1C0-ED28-4FC5-9625-577D675C06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2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54880" y="0"/>
            <a:ext cx="7437120" cy="6858000"/>
          </a:xfrm>
          <a:custGeom>
            <a:avLst/>
            <a:gdLst>
              <a:gd name="connsiteX0" fmla="*/ 0 w 7437120"/>
              <a:gd name="connsiteY0" fmla="*/ 0 h 6858000"/>
              <a:gd name="connsiteX1" fmla="*/ 7437120 w 7437120"/>
              <a:gd name="connsiteY1" fmla="*/ 0 h 6858000"/>
              <a:gd name="connsiteX2" fmla="*/ 7437120 w 7437120"/>
              <a:gd name="connsiteY2" fmla="*/ 6858000 h 6858000"/>
              <a:gd name="connsiteX3" fmla="*/ 0 w 7437120"/>
              <a:gd name="connsiteY3" fmla="*/ 6858000 h 6858000"/>
              <a:gd name="connsiteX4" fmla="*/ 443779 w 7437120"/>
              <a:gd name="connsiteY4" fmla="*/ 3364992 h 6858000"/>
              <a:gd name="connsiteX5" fmla="*/ 0 w 74371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7120" h="6858000">
                <a:moveTo>
                  <a:pt x="0" y="0"/>
                </a:moveTo>
                <a:lnTo>
                  <a:pt x="7437120" y="0"/>
                </a:lnTo>
                <a:lnTo>
                  <a:pt x="7437120" y="6858000"/>
                </a:lnTo>
                <a:lnTo>
                  <a:pt x="0" y="6858000"/>
                </a:lnTo>
                <a:cubicBezTo>
                  <a:pt x="251539" y="5788914"/>
                  <a:pt x="435809" y="4809363"/>
                  <a:pt x="443779" y="3364992"/>
                </a:cubicBezTo>
                <a:cubicBezTo>
                  <a:pt x="398219" y="1669923"/>
                  <a:pt x="251539" y="98831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A0D8841-8F6E-4724-94E8-C5D411E480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C54-175A-42C9-B61C-D3BDAB0C932D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84EA0DA-D0FD-4DB9-B93F-8184A9140E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0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82180" y="1455476"/>
            <a:ext cx="3373741" cy="3373741"/>
          </a:xfrm>
          <a:custGeom>
            <a:avLst/>
            <a:gdLst>
              <a:gd name="connsiteX0" fmla="*/ 1686871 w 3373741"/>
              <a:gd name="connsiteY0" fmla="*/ 0 h 3373741"/>
              <a:gd name="connsiteX1" fmla="*/ 3373741 w 3373741"/>
              <a:gd name="connsiteY1" fmla="*/ 1686871 h 3373741"/>
              <a:gd name="connsiteX2" fmla="*/ 1686871 w 3373741"/>
              <a:gd name="connsiteY2" fmla="*/ 3373741 h 3373741"/>
              <a:gd name="connsiteX3" fmla="*/ 0 w 3373741"/>
              <a:gd name="connsiteY3" fmla="*/ 1686871 h 337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3741" h="3373741">
                <a:moveTo>
                  <a:pt x="1686871" y="0"/>
                </a:moveTo>
                <a:lnTo>
                  <a:pt x="3373741" y="1686871"/>
                </a:lnTo>
                <a:lnTo>
                  <a:pt x="1686871" y="3373741"/>
                </a:lnTo>
                <a:lnTo>
                  <a:pt x="0" y="16868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FAB0F95-0C1D-4E8C-8497-5163B5184F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C54-175A-42C9-B61C-D3BDAB0C932D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0C11ECF-AD96-427F-BB25-25A189741E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3369139" cy="6858002"/>
          </a:xfrm>
          <a:custGeom>
            <a:avLst/>
            <a:gdLst>
              <a:gd name="connsiteX0" fmla="*/ 0 w 3369139"/>
              <a:gd name="connsiteY0" fmla="*/ 0 h 6858002"/>
              <a:gd name="connsiteX1" fmla="*/ 3369139 w 3369139"/>
              <a:gd name="connsiteY1" fmla="*/ 3429001 h 6858002"/>
              <a:gd name="connsiteX2" fmla="*/ 0 w 3369139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9139" h="6858002">
                <a:moveTo>
                  <a:pt x="0" y="0"/>
                </a:moveTo>
                <a:lnTo>
                  <a:pt x="3369139" y="3429001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FAF3714-8432-4579-A4FC-826FD3233F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C54-175A-42C9-B61C-D3BDAB0C932D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5CC53B-DF75-467D-8A50-DBF8218A0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4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474832" y="4163627"/>
            <a:ext cx="2628900" cy="2078045"/>
          </a:xfrm>
          <a:custGeom>
            <a:avLst/>
            <a:gdLst>
              <a:gd name="connsiteX0" fmla="*/ 0 w 2628900"/>
              <a:gd name="connsiteY0" fmla="*/ 0 h 2078045"/>
              <a:gd name="connsiteX1" fmla="*/ 2628900 w 2628900"/>
              <a:gd name="connsiteY1" fmla="*/ 0 h 2078045"/>
              <a:gd name="connsiteX2" fmla="*/ 2628900 w 2628900"/>
              <a:gd name="connsiteY2" fmla="*/ 2078045 h 2078045"/>
              <a:gd name="connsiteX3" fmla="*/ 0 w 2628900"/>
              <a:gd name="connsiteY3" fmla="*/ 2078045 h 20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078045">
                <a:moveTo>
                  <a:pt x="0" y="0"/>
                </a:moveTo>
                <a:lnTo>
                  <a:pt x="2628900" y="0"/>
                </a:lnTo>
                <a:lnTo>
                  <a:pt x="2628900" y="2078045"/>
                </a:lnTo>
                <a:lnTo>
                  <a:pt x="0" y="20780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8724900" y="4163627"/>
            <a:ext cx="2628900" cy="2078045"/>
          </a:xfrm>
          <a:custGeom>
            <a:avLst/>
            <a:gdLst>
              <a:gd name="connsiteX0" fmla="*/ 0 w 2628900"/>
              <a:gd name="connsiteY0" fmla="*/ 0 h 2078045"/>
              <a:gd name="connsiteX1" fmla="*/ 2628900 w 2628900"/>
              <a:gd name="connsiteY1" fmla="*/ 0 h 2078045"/>
              <a:gd name="connsiteX2" fmla="*/ 2628900 w 2628900"/>
              <a:gd name="connsiteY2" fmla="*/ 2078045 h 2078045"/>
              <a:gd name="connsiteX3" fmla="*/ 0 w 2628900"/>
              <a:gd name="connsiteY3" fmla="*/ 2078045 h 20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078045">
                <a:moveTo>
                  <a:pt x="0" y="0"/>
                </a:moveTo>
                <a:lnTo>
                  <a:pt x="2628900" y="0"/>
                </a:lnTo>
                <a:lnTo>
                  <a:pt x="2628900" y="2078045"/>
                </a:lnTo>
                <a:lnTo>
                  <a:pt x="0" y="20780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724900" y="2085582"/>
            <a:ext cx="2628900" cy="2078045"/>
          </a:xfrm>
          <a:custGeom>
            <a:avLst/>
            <a:gdLst>
              <a:gd name="connsiteX0" fmla="*/ 0 w 2628900"/>
              <a:gd name="connsiteY0" fmla="*/ 0 h 2078045"/>
              <a:gd name="connsiteX1" fmla="*/ 2628900 w 2628900"/>
              <a:gd name="connsiteY1" fmla="*/ 0 h 2078045"/>
              <a:gd name="connsiteX2" fmla="*/ 2628900 w 2628900"/>
              <a:gd name="connsiteY2" fmla="*/ 2078045 h 2078045"/>
              <a:gd name="connsiteX3" fmla="*/ 0 w 2628900"/>
              <a:gd name="connsiteY3" fmla="*/ 2078045 h 20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078045">
                <a:moveTo>
                  <a:pt x="0" y="0"/>
                </a:moveTo>
                <a:lnTo>
                  <a:pt x="2628900" y="0"/>
                </a:lnTo>
                <a:lnTo>
                  <a:pt x="2628900" y="2078045"/>
                </a:lnTo>
                <a:lnTo>
                  <a:pt x="0" y="20780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474832" y="2085582"/>
            <a:ext cx="2628900" cy="2078045"/>
          </a:xfrm>
          <a:custGeom>
            <a:avLst/>
            <a:gdLst>
              <a:gd name="connsiteX0" fmla="*/ 0 w 2628900"/>
              <a:gd name="connsiteY0" fmla="*/ 0 h 2078045"/>
              <a:gd name="connsiteX1" fmla="*/ 2628900 w 2628900"/>
              <a:gd name="connsiteY1" fmla="*/ 0 h 2078045"/>
              <a:gd name="connsiteX2" fmla="*/ 2628900 w 2628900"/>
              <a:gd name="connsiteY2" fmla="*/ 2078045 h 2078045"/>
              <a:gd name="connsiteX3" fmla="*/ 0 w 2628900"/>
              <a:gd name="connsiteY3" fmla="*/ 2078045 h 20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2078045">
                <a:moveTo>
                  <a:pt x="0" y="0"/>
                </a:moveTo>
                <a:lnTo>
                  <a:pt x="2628900" y="0"/>
                </a:lnTo>
                <a:lnTo>
                  <a:pt x="2628900" y="2078045"/>
                </a:lnTo>
                <a:lnTo>
                  <a:pt x="0" y="20780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5B52BF6-F9FE-4883-8706-B0F81C20D8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C54-175A-42C9-B61C-D3BDAB0C932D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D484C14-2AFF-4A77-8742-C73E1A5CF9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D001-6A17-42FC-90FB-2F3CE7B4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AAF-650F-47EC-826C-C2A8D4711DF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7D48-3213-4E7E-85DC-DAD0A68F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E2DD7-4F32-475F-ABC1-77B2830A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568B-1C80-4F03-B18A-B862AF649485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540209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021723" y="2472113"/>
            <a:ext cx="1828310" cy="1828310"/>
          </a:xfrm>
          <a:custGeom>
            <a:avLst/>
            <a:gdLst>
              <a:gd name="connsiteX0" fmla="*/ 914155 w 1828310"/>
              <a:gd name="connsiteY0" fmla="*/ 0 h 1828310"/>
              <a:gd name="connsiteX1" fmla="*/ 1828310 w 1828310"/>
              <a:gd name="connsiteY1" fmla="*/ 914155 h 1828310"/>
              <a:gd name="connsiteX2" fmla="*/ 914155 w 1828310"/>
              <a:gd name="connsiteY2" fmla="*/ 1828310 h 1828310"/>
              <a:gd name="connsiteX3" fmla="*/ 0 w 1828310"/>
              <a:gd name="connsiteY3" fmla="*/ 914155 h 1828310"/>
              <a:gd name="connsiteX4" fmla="*/ 914155 w 1828310"/>
              <a:gd name="connsiteY4" fmla="*/ 0 h 182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310" h="1828310">
                <a:moveTo>
                  <a:pt x="914155" y="0"/>
                </a:moveTo>
                <a:cubicBezTo>
                  <a:pt x="1419029" y="0"/>
                  <a:pt x="1828310" y="409281"/>
                  <a:pt x="1828310" y="914155"/>
                </a:cubicBezTo>
                <a:cubicBezTo>
                  <a:pt x="1828310" y="1419029"/>
                  <a:pt x="1419029" y="1828310"/>
                  <a:pt x="914155" y="1828310"/>
                </a:cubicBezTo>
                <a:cubicBezTo>
                  <a:pt x="409281" y="1828310"/>
                  <a:pt x="0" y="1419029"/>
                  <a:pt x="0" y="914155"/>
                </a:cubicBezTo>
                <a:cubicBezTo>
                  <a:pt x="0" y="409281"/>
                  <a:pt x="409281" y="0"/>
                  <a:pt x="9141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811224" y="2472113"/>
            <a:ext cx="1828310" cy="1828310"/>
          </a:xfrm>
          <a:custGeom>
            <a:avLst/>
            <a:gdLst>
              <a:gd name="connsiteX0" fmla="*/ 914155 w 1828310"/>
              <a:gd name="connsiteY0" fmla="*/ 0 h 1828310"/>
              <a:gd name="connsiteX1" fmla="*/ 1828310 w 1828310"/>
              <a:gd name="connsiteY1" fmla="*/ 914155 h 1828310"/>
              <a:gd name="connsiteX2" fmla="*/ 914155 w 1828310"/>
              <a:gd name="connsiteY2" fmla="*/ 1828310 h 1828310"/>
              <a:gd name="connsiteX3" fmla="*/ 0 w 1828310"/>
              <a:gd name="connsiteY3" fmla="*/ 914155 h 1828310"/>
              <a:gd name="connsiteX4" fmla="*/ 914155 w 1828310"/>
              <a:gd name="connsiteY4" fmla="*/ 0 h 182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310" h="1828310">
                <a:moveTo>
                  <a:pt x="914155" y="0"/>
                </a:moveTo>
                <a:cubicBezTo>
                  <a:pt x="1419029" y="0"/>
                  <a:pt x="1828310" y="409281"/>
                  <a:pt x="1828310" y="914155"/>
                </a:cubicBezTo>
                <a:cubicBezTo>
                  <a:pt x="1828310" y="1419029"/>
                  <a:pt x="1419029" y="1828310"/>
                  <a:pt x="914155" y="1828310"/>
                </a:cubicBezTo>
                <a:cubicBezTo>
                  <a:pt x="409281" y="1828310"/>
                  <a:pt x="0" y="1419029"/>
                  <a:pt x="0" y="914155"/>
                </a:cubicBezTo>
                <a:cubicBezTo>
                  <a:pt x="0" y="409281"/>
                  <a:pt x="409281" y="0"/>
                  <a:pt x="9141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594704" y="2472113"/>
            <a:ext cx="1828310" cy="1828310"/>
          </a:xfrm>
          <a:custGeom>
            <a:avLst/>
            <a:gdLst>
              <a:gd name="connsiteX0" fmla="*/ 914155 w 1828310"/>
              <a:gd name="connsiteY0" fmla="*/ 0 h 1828310"/>
              <a:gd name="connsiteX1" fmla="*/ 1828310 w 1828310"/>
              <a:gd name="connsiteY1" fmla="*/ 914155 h 1828310"/>
              <a:gd name="connsiteX2" fmla="*/ 914155 w 1828310"/>
              <a:gd name="connsiteY2" fmla="*/ 1828310 h 1828310"/>
              <a:gd name="connsiteX3" fmla="*/ 0 w 1828310"/>
              <a:gd name="connsiteY3" fmla="*/ 914155 h 1828310"/>
              <a:gd name="connsiteX4" fmla="*/ 914155 w 1828310"/>
              <a:gd name="connsiteY4" fmla="*/ 0 h 182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310" h="1828310">
                <a:moveTo>
                  <a:pt x="914155" y="0"/>
                </a:moveTo>
                <a:cubicBezTo>
                  <a:pt x="1419029" y="0"/>
                  <a:pt x="1828310" y="409281"/>
                  <a:pt x="1828310" y="914155"/>
                </a:cubicBezTo>
                <a:cubicBezTo>
                  <a:pt x="1828310" y="1419029"/>
                  <a:pt x="1419029" y="1828310"/>
                  <a:pt x="914155" y="1828310"/>
                </a:cubicBezTo>
                <a:cubicBezTo>
                  <a:pt x="409281" y="1828310"/>
                  <a:pt x="0" y="1419029"/>
                  <a:pt x="0" y="914155"/>
                </a:cubicBezTo>
                <a:cubicBezTo>
                  <a:pt x="0" y="409281"/>
                  <a:pt x="409281" y="0"/>
                  <a:pt x="9141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9302358" y="2472113"/>
            <a:ext cx="1828310" cy="1828310"/>
          </a:xfrm>
          <a:custGeom>
            <a:avLst/>
            <a:gdLst>
              <a:gd name="connsiteX0" fmla="*/ 914155 w 1828310"/>
              <a:gd name="connsiteY0" fmla="*/ 0 h 1828310"/>
              <a:gd name="connsiteX1" fmla="*/ 1828310 w 1828310"/>
              <a:gd name="connsiteY1" fmla="*/ 914155 h 1828310"/>
              <a:gd name="connsiteX2" fmla="*/ 914155 w 1828310"/>
              <a:gd name="connsiteY2" fmla="*/ 1828310 h 1828310"/>
              <a:gd name="connsiteX3" fmla="*/ 0 w 1828310"/>
              <a:gd name="connsiteY3" fmla="*/ 914155 h 1828310"/>
              <a:gd name="connsiteX4" fmla="*/ 914155 w 1828310"/>
              <a:gd name="connsiteY4" fmla="*/ 0 h 182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310" h="1828310">
                <a:moveTo>
                  <a:pt x="914155" y="0"/>
                </a:moveTo>
                <a:cubicBezTo>
                  <a:pt x="1419029" y="0"/>
                  <a:pt x="1828310" y="409281"/>
                  <a:pt x="1828310" y="914155"/>
                </a:cubicBezTo>
                <a:cubicBezTo>
                  <a:pt x="1828310" y="1419029"/>
                  <a:pt x="1419029" y="1828310"/>
                  <a:pt x="914155" y="1828310"/>
                </a:cubicBezTo>
                <a:cubicBezTo>
                  <a:pt x="409281" y="1828310"/>
                  <a:pt x="0" y="1419029"/>
                  <a:pt x="0" y="914155"/>
                </a:cubicBezTo>
                <a:cubicBezTo>
                  <a:pt x="0" y="409281"/>
                  <a:pt x="409281" y="0"/>
                  <a:pt x="9141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187647-A9D1-455B-A202-EACE7986BEB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4575-A62C-4875-8072-5F6BFB765A8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E27C31F-4B26-4457-B828-F02EDBE38B5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F1025C-B5EB-4D2F-B654-9D39B16AB7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C593-E663-42EF-93E8-22D19855646C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892754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845203" y="170108"/>
            <a:ext cx="6016889" cy="4154668"/>
          </a:xfrm>
          <a:custGeom>
            <a:avLst/>
            <a:gdLst>
              <a:gd name="connsiteX0" fmla="*/ 4960859 w 6016889"/>
              <a:gd name="connsiteY0" fmla="*/ 828365 h 4154668"/>
              <a:gd name="connsiteX1" fmla="*/ 6016889 w 6016889"/>
              <a:gd name="connsiteY1" fmla="*/ 828365 h 4154668"/>
              <a:gd name="connsiteX2" fmla="*/ 5409513 w 6016889"/>
              <a:gd name="connsiteY2" fmla="*/ 3326304 h 4154668"/>
              <a:gd name="connsiteX3" fmla="*/ 4353483 w 6016889"/>
              <a:gd name="connsiteY3" fmla="*/ 3326304 h 4154668"/>
              <a:gd name="connsiteX4" fmla="*/ 607376 w 6016889"/>
              <a:gd name="connsiteY4" fmla="*/ 828365 h 4154668"/>
              <a:gd name="connsiteX5" fmla="*/ 1663406 w 6016889"/>
              <a:gd name="connsiteY5" fmla="*/ 828365 h 4154668"/>
              <a:gd name="connsiteX6" fmla="*/ 1056030 w 6016889"/>
              <a:gd name="connsiteY6" fmla="*/ 3326304 h 4154668"/>
              <a:gd name="connsiteX7" fmla="*/ 0 w 6016889"/>
              <a:gd name="connsiteY7" fmla="*/ 3326304 h 4154668"/>
              <a:gd name="connsiteX8" fmla="*/ 3999717 w 6016889"/>
              <a:gd name="connsiteY8" fmla="*/ 415958 h 4154668"/>
              <a:gd name="connsiteX9" fmla="*/ 5022576 w 6016889"/>
              <a:gd name="connsiteY9" fmla="*/ 415958 h 4154668"/>
              <a:gd name="connsiteX10" fmla="*/ 4201749 w 6016889"/>
              <a:gd name="connsiteY10" fmla="*/ 3738711 h 4154668"/>
              <a:gd name="connsiteX11" fmla="*/ 3178889 w 6016889"/>
              <a:gd name="connsiteY11" fmla="*/ 3738711 h 4154668"/>
              <a:gd name="connsiteX12" fmla="*/ 1815140 w 6016889"/>
              <a:gd name="connsiteY12" fmla="*/ 413308 h 4154668"/>
              <a:gd name="connsiteX13" fmla="*/ 2837999 w 6016889"/>
              <a:gd name="connsiteY13" fmla="*/ 413308 h 4154668"/>
              <a:gd name="connsiteX14" fmla="*/ 2017171 w 6016889"/>
              <a:gd name="connsiteY14" fmla="*/ 3736062 h 4154668"/>
              <a:gd name="connsiteX15" fmla="*/ 994312 w 6016889"/>
              <a:gd name="connsiteY15" fmla="*/ 3736062 h 4154668"/>
              <a:gd name="connsiteX16" fmla="*/ 2998337 w 6016889"/>
              <a:gd name="connsiteY16" fmla="*/ 0 h 4154668"/>
              <a:gd name="connsiteX17" fmla="*/ 4046146 w 6016889"/>
              <a:gd name="connsiteY17" fmla="*/ 0 h 4154668"/>
              <a:gd name="connsiteX18" fmla="*/ 3018551 w 6016889"/>
              <a:gd name="connsiteY18" fmla="*/ 4154668 h 4154668"/>
              <a:gd name="connsiteX19" fmla="*/ 1970743 w 6016889"/>
              <a:gd name="connsiteY19" fmla="*/ 4154668 h 415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16889" h="4154668">
                <a:moveTo>
                  <a:pt x="4960859" y="828365"/>
                </a:moveTo>
                <a:lnTo>
                  <a:pt x="6016889" y="828365"/>
                </a:lnTo>
                <a:lnTo>
                  <a:pt x="5409513" y="3326304"/>
                </a:lnTo>
                <a:lnTo>
                  <a:pt x="4353483" y="3326304"/>
                </a:lnTo>
                <a:close/>
                <a:moveTo>
                  <a:pt x="607376" y="828365"/>
                </a:moveTo>
                <a:lnTo>
                  <a:pt x="1663406" y="828365"/>
                </a:lnTo>
                <a:lnTo>
                  <a:pt x="1056030" y="3326304"/>
                </a:lnTo>
                <a:lnTo>
                  <a:pt x="0" y="3326304"/>
                </a:lnTo>
                <a:close/>
                <a:moveTo>
                  <a:pt x="3999717" y="415958"/>
                </a:moveTo>
                <a:lnTo>
                  <a:pt x="5022576" y="415958"/>
                </a:lnTo>
                <a:lnTo>
                  <a:pt x="4201749" y="3738711"/>
                </a:lnTo>
                <a:lnTo>
                  <a:pt x="3178889" y="3738711"/>
                </a:lnTo>
                <a:close/>
                <a:moveTo>
                  <a:pt x="1815140" y="413308"/>
                </a:moveTo>
                <a:lnTo>
                  <a:pt x="2837999" y="413308"/>
                </a:lnTo>
                <a:lnTo>
                  <a:pt x="2017171" y="3736062"/>
                </a:lnTo>
                <a:lnTo>
                  <a:pt x="994312" y="3736062"/>
                </a:lnTo>
                <a:close/>
                <a:moveTo>
                  <a:pt x="2998337" y="0"/>
                </a:moveTo>
                <a:lnTo>
                  <a:pt x="4046146" y="0"/>
                </a:lnTo>
                <a:lnTo>
                  <a:pt x="3018551" y="4154668"/>
                </a:lnTo>
                <a:lnTo>
                  <a:pt x="1970743" y="4154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878C35-1BF8-4C2A-9276-28A454491E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D70-8238-48E2-9A64-91A546D1777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BC82CB-4E59-41F1-843F-0B3343C57B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B7F92F-9F7D-4D0A-8380-C8533A0A2A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084D-7013-40B8-BACD-9B8B17418BE7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061330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121255" y="1768012"/>
            <a:ext cx="3853493" cy="3321976"/>
          </a:xfrm>
          <a:custGeom>
            <a:avLst/>
            <a:gdLst>
              <a:gd name="connsiteX0" fmla="*/ 2428597 w 3853493"/>
              <a:gd name="connsiteY0" fmla="*/ 865259 h 3321976"/>
              <a:gd name="connsiteX1" fmla="*/ 2437306 w 3853493"/>
              <a:gd name="connsiteY1" fmla="*/ 865698 h 3321976"/>
              <a:gd name="connsiteX2" fmla="*/ 3405557 w 3853493"/>
              <a:gd name="connsiteY2" fmla="*/ 1938654 h 3321976"/>
              <a:gd name="connsiteX3" fmla="*/ 3320801 w 3853493"/>
              <a:gd name="connsiteY3" fmla="*/ 2358464 h 3321976"/>
              <a:gd name="connsiteX4" fmla="*/ 3308939 w 3853493"/>
              <a:gd name="connsiteY4" fmla="*/ 2383089 h 3321976"/>
              <a:gd name="connsiteX5" fmla="*/ 1926747 w 3853493"/>
              <a:gd name="connsiteY5" fmla="*/ 0 h 3321976"/>
              <a:gd name="connsiteX6" fmla="*/ 2428597 w 3853493"/>
              <a:gd name="connsiteY6" fmla="*/ 865259 h 3321976"/>
              <a:gd name="connsiteX7" fmla="*/ 2327033 w 3853493"/>
              <a:gd name="connsiteY7" fmla="*/ 860130 h 3321976"/>
              <a:gd name="connsiteX8" fmla="*/ 1248509 w 3853493"/>
              <a:gd name="connsiteY8" fmla="*/ 1938654 h 3321976"/>
              <a:gd name="connsiteX9" fmla="*/ 2327033 w 3853493"/>
              <a:gd name="connsiteY9" fmla="*/ 3017178 h 3321976"/>
              <a:gd name="connsiteX10" fmla="*/ 3275385 w 3853493"/>
              <a:gd name="connsiteY10" fmla="*/ 2452743 h 3321976"/>
              <a:gd name="connsiteX11" fmla="*/ 3308939 w 3853493"/>
              <a:gd name="connsiteY11" fmla="*/ 2383089 h 3321976"/>
              <a:gd name="connsiteX12" fmla="*/ 3853493 w 3853493"/>
              <a:gd name="connsiteY12" fmla="*/ 3321976 h 3321976"/>
              <a:gd name="connsiteX13" fmla="*/ 0 w 3853493"/>
              <a:gd name="connsiteY13" fmla="*/ 3321976 h 33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3493" h="3321976">
                <a:moveTo>
                  <a:pt x="2428597" y="865259"/>
                </a:moveTo>
                <a:lnTo>
                  <a:pt x="2437306" y="865698"/>
                </a:lnTo>
                <a:cubicBezTo>
                  <a:pt x="2981158" y="920930"/>
                  <a:pt x="3405557" y="1380230"/>
                  <a:pt x="3405557" y="1938654"/>
                </a:cubicBezTo>
                <a:cubicBezTo>
                  <a:pt x="3405557" y="2087567"/>
                  <a:pt x="3375378" y="2229431"/>
                  <a:pt x="3320801" y="2358464"/>
                </a:cubicBezTo>
                <a:lnTo>
                  <a:pt x="3308939" y="2383089"/>
                </a:lnTo>
                <a:close/>
                <a:moveTo>
                  <a:pt x="1926747" y="0"/>
                </a:moveTo>
                <a:lnTo>
                  <a:pt x="2428597" y="865259"/>
                </a:lnTo>
                <a:lnTo>
                  <a:pt x="2327033" y="860130"/>
                </a:lnTo>
                <a:cubicBezTo>
                  <a:pt x="1731381" y="860130"/>
                  <a:pt x="1248509" y="1343002"/>
                  <a:pt x="1248509" y="1938654"/>
                </a:cubicBezTo>
                <a:cubicBezTo>
                  <a:pt x="1248509" y="2534306"/>
                  <a:pt x="1731381" y="3017178"/>
                  <a:pt x="2327033" y="3017178"/>
                </a:cubicBezTo>
                <a:cubicBezTo>
                  <a:pt x="2736544" y="3017178"/>
                  <a:pt x="3092748" y="2788946"/>
                  <a:pt x="3275385" y="2452743"/>
                </a:cubicBezTo>
                <a:lnTo>
                  <a:pt x="3308939" y="2383089"/>
                </a:lnTo>
                <a:lnTo>
                  <a:pt x="3853493" y="3321976"/>
                </a:lnTo>
                <a:lnTo>
                  <a:pt x="0" y="3321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E12A-A32B-4566-9C49-F32286F65A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6BB6-0DE4-414C-85BE-3EFBEAFFBDE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F4B53-9C0A-4C87-A9AA-BF8E1CEB5B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9A16-E382-478B-8E62-573EDA2B0F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913F-6F4F-4C3E-BBC3-52A7B6159DCB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640819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683802" y="1962476"/>
            <a:ext cx="2920396" cy="2933051"/>
          </a:xfrm>
          <a:custGeom>
            <a:avLst/>
            <a:gdLst>
              <a:gd name="connsiteX0" fmla="*/ 175673 w 2920396"/>
              <a:gd name="connsiteY0" fmla="*/ 1521618 h 2933051"/>
              <a:gd name="connsiteX1" fmla="*/ 195820 w 2920396"/>
              <a:gd name="connsiteY1" fmla="*/ 1653635 h 2933051"/>
              <a:gd name="connsiteX2" fmla="*/ 1403414 w 2920396"/>
              <a:gd name="connsiteY2" fmla="*/ 2745431 h 2933051"/>
              <a:gd name="connsiteX3" fmla="*/ 1424618 w 2920396"/>
              <a:gd name="connsiteY3" fmla="*/ 2746502 h 2933051"/>
              <a:gd name="connsiteX4" fmla="*/ 1381997 w 2920396"/>
              <a:gd name="connsiteY4" fmla="*/ 2781668 h 2933051"/>
              <a:gd name="connsiteX5" fmla="*/ 886400 w 2920396"/>
              <a:gd name="connsiteY5" fmla="*/ 2933051 h 2933051"/>
              <a:gd name="connsiteX6" fmla="*/ 0 w 2920396"/>
              <a:gd name="connsiteY6" fmla="*/ 2046651 h 2933051"/>
              <a:gd name="connsiteX7" fmla="*/ 151383 w 2920396"/>
              <a:gd name="connsiteY7" fmla="*/ 1551056 h 2933051"/>
              <a:gd name="connsiteX8" fmla="*/ 1544128 w 2920396"/>
              <a:gd name="connsiteY8" fmla="*/ 0 h 2933051"/>
              <a:gd name="connsiteX9" fmla="*/ 2920396 w 2920396"/>
              <a:gd name="connsiteY9" fmla="*/ 1376268 h 2933051"/>
              <a:gd name="connsiteX10" fmla="*/ 1544128 w 2920396"/>
              <a:gd name="connsiteY10" fmla="*/ 2752537 h 2933051"/>
              <a:gd name="connsiteX11" fmla="*/ 1424618 w 2920396"/>
              <a:gd name="connsiteY11" fmla="*/ 2746502 h 2933051"/>
              <a:gd name="connsiteX12" fmla="*/ 1513181 w 2920396"/>
              <a:gd name="connsiteY12" fmla="*/ 2673431 h 2933051"/>
              <a:gd name="connsiteX13" fmla="*/ 1772801 w 2920396"/>
              <a:gd name="connsiteY13" fmla="*/ 2046651 h 2933051"/>
              <a:gd name="connsiteX14" fmla="*/ 886400 w 2920396"/>
              <a:gd name="connsiteY14" fmla="*/ 1160250 h 2933051"/>
              <a:gd name="connsiteX15" fmla="*/ 259622 w 2920396"/>
              <a:gd name="connsiteY15" fmla="*/ 1419872 h 2933051"/>
              <a:gd name="connsiteX16" fmla="*/ 175673 w 2920396"/>
              <a:gd name="connsiteY16" fmla="*/ 1521618 h 2933051"/>
              <a:gd name="connsiteX17" fmla="*/ 174965 w 2920396"/>
              <a:gd name="connsiteY17" fmla="*/ 1516984 h 2933051"/>
              <a:gd name="connsiteX18" fmla="*/ 167860 w 2920396"/>
              <a:gd name="connsiteY18" fmla="*/ 1376268 h 2933051"/>
              <a:gd name="connsiteX19" fmla="*/ 1544128 w 2920396"/>
              <a:gd name="connsiteY19" fmla="*/ 0 h 29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20396" h="2933051">
                <a:moveTo>
                  <a:pt x="175673" y="1521618"/>
                </a:moveTo>
                <a:lnTo>
                  <a:pt x="195820" y="1653635"/>
                </a:lnTo>
                <a:cubicBezTo>
                  <a:pt x="314986" y="2235980"/>
                  <a:pt x="801953" y="2684350"/>
                  <a:pt x="1403414" y="2745431"/>
                </a:cubicBezTo>
                <a:lnTo>
                  <a:pt x="1424618" y="2746502"/>
                </a:lnTo>
                <a:lnTo>
                  <a:pt x="1381997" y="2781668"/>
                </a:lnTo>
                <a:cubicBezTo>
                  <a:pt x="1240525" y="2877244"/>
                  <a:pt x="1069981" y="2933051"/>
                  <a:pt x="886400" y="2933051"/>
                </a:cubicBezTo>
                <a:cubicBezTo>
                  <a:pt x="396855" y="2933051"/>
                  <a:pt x="0" y="2536197"/>
                  <a:pt x="0" y="2046651"/>
                </a:cubicBezTo>
                <a:cubicBezTo>
                  <a:pt x="0" y="1863070"/>
                  <a:pt x="55808" y="1692526"/>
                  <a:pt x="151383" y="1551056"/>
                </a:cubicBezTo>
                <a:close/>
                <a:moveTo>
                  <a:pt x="1544128" y="0"/>
                </a:moveTo>
                <a:cubicBezTo>
                  <a:pt x="2304219" y="0"/>
                  <a:pt x="2920396" y="616177"/>
                  <a:pt x="2920396" y="1376268"/>
                </a:cubicBezTo>
                <a:cubicBezTo>
                  <a:pt x="2920396" y="2136360"/>
                  <a:pt x="2304219" y="2752537"/>
                  <a:pt x="1544128" y="2752537"/>
                </a:cubicBezTo>
                <a:lnTo>
                  <a:pt x="1424618" y="2746502"/>
                </a:lnTo>
                <a:lnTo>
                  <a:pt x="1513181" y="2673431"/>
                </a:lnTo>
                <a:cubicBezTo>
                  <a:pt x="1673588" y="2513025"/>
                  <a:pt x="1772801" y="2291425"/>
                  <a:pt x="1772801" y="2046651"/>
                </a:cubicBezTo>
                <a:cubicBezTo>
                  <a:pt x="1772801" y="1557105"/>
                  <a:pt x="1375946" y="1160250"/>
                  <a:pt x="886400" y="1160250"/>
                </a:cubicBezTo>
                <a:cubicBezTo>
                  <a:pt x="641629" y="1160250"/>
                  <a:pt x="420028" y="1259463"/>
                  <a:pt x="259622" y="1419872"/>
                </a:cubicBezTo>
                <a:lnTo>
                  <a:pt x="175673" y="1521618"/>
                </a:lnTo>
                <a:lnTo>
                  <a:pt x="174965" y="1516984"/>
                </a:lnTo>
                <a:cubicBezTo>
                  <a:pt x="170267" y="1470719"/>
                  <a:pt x="167860" y="1423775"/>
                  <a:pt x="167860" y="1376268"/>
                </a:cubicBezTo>
                <a:cubicBezTo>
                  <a:pt x="167860" y="616177"/>
                  <a:pt x="784036" y="0"/>
                  <a:pt x="15441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5F783-D7BB-4D67-B194-74F87156DD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3043-A7DA-464C-B413-FC8C2482421F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7F20F-2311-442C-9ADD-EEB168966A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146C7-367C-451A-9216-70A5CB3AE7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C8EC-6853-48EE-B31C-AAC14F44DFC8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043732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296561" y="1437021"/>
            <a:ext cx="3502879" cy="3983958"/>
          </a:xfrm>
          <a:custGeom>
            <a:avLst/>
            <a:gdLst>
              <a:gd name="connsiteX0" fmla="*/ 268256 w 3502879"/>
              <a:gd name="connsiteY0" fmla="*/ 2019695 h 3983958"/>
              <a:gd name="connsiteX1" fmla="*/ 309607 w 3502879"/>
              <a:gd name="connsiteY1" fmla="*/ 2061047 h 3983958"/>
              <a:gd name="connsiteX2" fmla="*/ 110419 w 3502879"/>
              <a:gd name="connsiteY2" fmla="*/ 2260235 h 3983958"/>
              <a:gd name="connsiteX3" fmla="*/ 1751439 w 3502879"/>
              <a:gd name="connsiteY3" fmla="*/ 3901256 h 3983958"/>
              <a:gd name="connsiteX4" fmla="*/ 3392460 w 3502879"/>
              <a:gd name="connsiteY4" fmla="*/ 2260235 h 3983958"/>
              <a:gd name="connsiteX5" fmla="*/ 3193271 w 3502879"/>
              <a:gd name="connsiteY5" fmla="*/ 2061047 h 3983958"/>
              <a:gd name="connsiteX6" fmla="*/ 3234623 w 3502879"/>
              <a:gd name="connsiteY6" fmla="*/ 2019695 h 3983958"/>
              <a:gd name="connsiteX7" fmla="*/ 3475163 w 3502879"/>
              <a:gd name="connsiteY7" fmla="*/ 2260235 h 3983958"/>
              <a:gd name="connsiteX8" fmla="*/ 1751439 w 3502879"/>
              <a:gd name="connsiteY8" fmla="*/ 3983958 h 3983958"/>
              <a:gd name="connsiteX9" fmla="*/ 27716 w 3502879"/>
              <a:gd name="connsiteY9" fmla="*/ 2260235 h 3983958"/>
              <a:gd name="connsiteX10" fmla="*/ 1751439 w 3502879"/>
              <a:gd name="connsiteY10" fmla="*/ 619215 h 3983958"/>
              <a:gd name="connsiteX11" fmla="*/ 3193271 w 3502879"/>
              <a:gd name="connsiteY11" fmla="*/ 2061047 h 3983958"/>
              <a:gd name="connsiteX12" fmla="*/ 1751439 w 3502879"/>
              <a:gd name="connsiteY12" fmla="*/ 3502879 h 3983958"/>
              <a:gd name="connsiteX13" fmla="*/ 309607 w 3502879"/>
              <a:gd name="connsiteY13" fmla="*/ 2061047 h 3983958"/>
              <a:gd name="connsiteX14" fmla="*/ 1751439 w 3502879"/>
              <a:gd name="connsiteY14" fmla="*/ 0 h 3983958"/>
              <a:gd name="connsiteX15" fmla="*/ 3502879 w 3502879"/>
              <a:gd name="connsiteY15" fmla="*/ 1751439 h 3983958"/>
              <a:gd name="connsiteX16" fmla="*/ 3234623 w 3502879"/>
              <a:gd name="connsiteY16" fmla="*/ 2019695 h 3983958"/>
              <a:gd name="connsiteX17" fmla="*/ 1751439 w 3502879"/>
              <a:gd name="connsiteY17" fmla="*/ 536512 h 3983958"/>
              <a:gd name="connsiteX18" fmla="*/ 268256 w 3502879"/>
              <a:gd name="connsiteY18" fmla="*/ 2019695 h 3983958"/>
              <a:gd name="connsiteX19" fmla="*/ 0 w 3502879"/>
              <a:gd name="connsiteY19" fmla="*/ 1751439 h 39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02879" h="3983958">
                <a:moveTo>
                  <a:pt x="268256" y="2019695"/>
                </a:moveTo>
                <a:lnTo>
                  <a:pt x="309607" y="2061047"/>
                </a:lnTo>
                <a:lnTo>
                  <a:pt x="110419" y="2260235"/>
                </a:lnTo>
                <a:lnTo>
                  <a:pt x="1751439" y="3901256"/>
                </a:lnTo>
                <a:lnTo>
                  <a:pt x="3392460" y="2260235"/>
                </a:lnTo>
                <a:lnTo>
                  <a:pt x="3193271" y="2061047"/>
                </a:lnTo>
                <a:lnTo>
                  <a:pt x="3234623" y="2019695"/>
                </a:lnTo>
                <a:lnTo>
                  <a:pt x="3475163" y="2260235"/>
                </a:lnTo>
                <a:lnTo>
                  <a:pt x="1751439" y="3983958"/>
                </a:lnTo>
                <a:lnTo>
                  <a:pt x="27716" y="2260235"/>
                </a:lnTo>
                <a:close/>
                <a:moveTo>
                  <a:pt x="1751439" y="619215"/>
                </a:moveTo>
                <a:lnTo>
                  <a:pt x="3193271" y="2061047"/>
                </a:lnTo>
                <a:lnTo>
                  <a:pt x="1751439" y="3502879"/>
                </a:lnTo>
                <a:lnTo>
                  <a:pt x="309607" y="2061047"/>
                </a:lnTo>
                <a:close/>
                <a:moveTo>
                  <a:pt x="1751439" y="0"/>
                </a:moveTo>
                <a:lnTo>
                  <a:pt x="3502879" y="1751439"/>
                </a:lnTo>
                <a:lnTo>
                  <a:pt x="3234623" y="2019695"/>
                </a:lnTo>
                <a:lnTo>
                  <a:pt x="1751439" y="536512"/>
                </a:lnTo>
                <a:lnTo>
                  <a:pt x="268256" y="2019695"/>
                </a:lnTo>
                <a:lnTo>
                  <a:pt x="0" y="17514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A2C5B-D46B-40E0-A430-237F90DE2B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49B6-438D-4A17-B289-576EA1AC96A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80894-F05F-4BCD-BEB8-2252E887DF5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AF3C-9B3A-47E5-A43E-609AF0BC752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CE00-92FB-41C2-873D-F0D998487270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211516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19870" y="1809869"/>
            <a:ext cx="3248261" cy="3238262"/>
          </a:xfrm>
          <a:custGeom>
            <a:avLst/>
            <a:gdLst>
              <a:gd name="connsiteX0" fmla="*/ 795862 w 3248261"/>
              <a:gd name="connsiteY0" fmla="*/ 2582610 h 3238262"/>
              <a:gd name="connsiteX1" fmla="*/ 1117718 w 3248261"/>
              <a:gd name="connsiteY1" fmla="*/ 2731880 h 3238262"/>
              <a:gd name="connsiteX2" fmla="*/ 1321277 w 3248261"/>
              <a:gd name="connsiteY2" fmla="*/ 2826066 h 3238262"/>
              <a:gd name="connsiteX3" fmla="*/ 1321227 w 3248261"/>
              <a:gd name="connsiteY3" fmla="*/ 2826263 h 3238262"/>
              <a:gd name="connsiteX4" fmla="*/ 1321303 w 3248261"/>
              <a:gd name="connsiteY4" fmla="*/ 2826298 h 3238262"/>
              <a:gd name="connsiteX5" fmla="*/ 1318334 w 3248261"/>
              <a:gd name="connsiteY5" fmla="*/ 2838185 h 3238262"/>
              <a:gd name="connsiteX6" fmla="*/ 907272 w 3248261"/>
              <a:gd name="connsiteY6" fmla="*/ 2838185 h 3238262"/>
              <a:gd name="connsiteX7" fmla="*/ 908563 w 3248261"/>
              <a:gd name="connsiteY7" fmla="*/ 2840893 h 3238262"/>
              <a:gd name="connsiteX8" fmla="*/ 908542 w 3248261"/>
              <a:gd name="connsiteY8" fmla="*/ 2840893 h 3238262"/>
              <a:gd name="connsiteX9" fmla="*/ 908668 w 3248261"/>
              <a:gd name="connsiteY9" fmla="*/ 2841157 h 3238262"/>
              <a:gd name="connsiteX10" fmla="*/ 908405 w 3248261"/>
              <a:gd name="connsiteY10" fmla="*/ 2840893 h 3238262"/>
              <a:gd name="connsiteX11" fmla="*/ 906924 w 3248261"/>
              <a:gd name="connsiteY11" fmla="*/ 2840893 h 3238262"/>
              <a:gd name="connsiteX12" fmla="*/ 905717 w 3248261"/>
              <a:gd name="connsiteY12" fmla="*/ 2838201 h 3238262"/>
              <a:gd name="connsiteX13" fmla="*/ 905700 w 3248261"/>
              <a:gd name="connsiteY13" fmla="*/ 2838185 h 3238262"/>
              <a:gd name="connsiteX14" fmla="*/ 905709 w 3248261"/>
              <a:gd name="connsiteY14" fmla="*/ 2838185 h 3238262"/>
              <a:gd name="connsiteX15" fmla="*/ 905594 w 3248261"/>
              <a:gd name="connsiteY15" fmla="*/ 2837927 h 3238262"/>
              <a:gd name="connsiteX16" fmla="*/ 907132 w 3248261"/>
              <a:gd name="connsiteY16" fmla="*/ 2837927 h 3238262"/>
              <a:gd name="connsiteX17" fmla="*/ 899848 w 3248261"/>
              <a:gd name="connsiteY17" fmla="*/ 2822615 h 3238262"/>
              <a:gd name="connsiteX18" fmla="*/ 789797 w 3248261"/>
              <a:gd name="connsiteY18" fmla="*/ 2591796 h 3238262"/>
              <a:gd name="connsiteX19" fmla="*/ 789947 w 3248261"/>
              <a:gd name="connsiteY19" fmla="*/ 2591571 h 3238262"/>
              <a:gd name="connsiteX20" fmla="*/ 789925 w 3248261"/>
              <a:gd name="connsiteY20" fmla="*/ 2591525 h 3238262"/>
              <a:gd name="connsiteX21" fmla="*/ 795862 w 3248261"/>
              <a:gd name="connsiteY21" fmla="*/ 2582610 h 3238262"/>
              <a:gd name="connsiteX22" fmla="*/ 2841157 w 3248261"/>
              <a:gd name="connsiteY22" fmla="*/ 2401199 h 3238262"/>
              <a:gd name="connsiteX23" fmla="*/ 2841157 w 3248261"/>
              <a:gd name="connsiteY23" fmla="*/ 2835444 h 3238262"/>
              <a:gd name="connsiteX24" fmla="*/ 2406913 w 3248261"/>
              <a:gd name="connsiteY24" fmla="*/ 2835444 h 3238262"/>
              <a:gd name="connsiteX25" fmla="*/ 2543730 w 3248261"/>
              <a:gd name="connsiteY25" fmla="*/ 2543965 h 3238262"/>
              <a:gd name="connsiteX26" fmla="*/ 2558601 w 3248261"/>
              <a:gd name="connsiteY26" fmla="*/ 2532067 h 3238262"/>
              <a:gd name="connsiteX27" fmla="*/ 2841157 w 3248261"/>
              <a:gd name="connsiteY27" fmla="*/ 2401199 h 3238262"/>
              <a:gd name="connsiteX28" fmla="*/ 405676 w 3248261"/>
              <a:gd name="connsiteY28" fmla="*/ 2398342 h 3238262"/>
              <a:gd name="connsiteX29" fmla="*/ 685258 w 3248261"/>
              <a:gd name="connsiteY29" fmla="*/ 2529175 h 3238262"/>
              <a:gd name="connsiteX30" fmla="*/ 706077 w 3248261"/>
              <a:gd name="connsiteY30" fmla="*/ 2547016 h 3238262"/>
              <a:gd name="connsiteX31" fmla="*/ 839920 w 3248261"/>
              <a:gd name="connsiteY31" fmla="*/ 2835444 h 3238262"/>
              <a:gd name="connsiteX32" fmla="*/ 405676 w 3248261"/>
              <a:gd name="connsiteY32" fmla="*/ 2835444 h 3238262"/>
              <a:gd name="connsiteX33" fmla="*/ 405676 w 3248261"/>
              <a:gd name="connsiteY33" fmla="*/ 2398342 h 3238262"/>
              <a:gd name="connsiteX34" fmla="*/ 400837 w 3248261"/>
              <a:gd name="connsiteY34" fmla="*/ 2336768 h 3238262"/>
              <a:gd name="connsiteX35" fmla="*/ 400837 w 3248261"/>
              <a:gd name="connsiteY35" fmla="*/ 2336936 h 3238262"/>
              <a:gd name="connsiteX36" fmla="*/ 401204 w 3248261"/>
              <a:gd name="connsiteY36" fmla="*/ 2336936 h 3238262"/>
              <a:gd name="connsiteX37" fmla="*/ 2834978 w 3248261"/>
              <a:gd name="connsiteY37" fmla="*/ 1918388 h 3238262"/>
              <a:gd name="connsiteX38" fmla="*/ 2846870 w 3248261"/>
              <a:gd name="connsiteY38" fmla="*/ 1921357 h 3238262"/>
              <a:gd name="connsiteX39" fmla="*/ 2846870 w 3248261"/>
              <a:gd name="connsiteY39" fmla="*/ 1921468 h 3238262"/>
              <a:gd name="connsiteX40" fmla="*/ 2847425 w 3248261"/>
              <a:gd name="connsiteY40" fmla="*/ 1921606 h 3238262"/>
              <a:gd name="connsiteX41" fmla="*/ 2847425 w 3248261"/>
              <a:gd name="connsiteY41" fmla="*/ 2333802 h 3238262"/>
              <a:gd name="connsiteX42" fmla="*/ 2846870 w 3248261"/>
              <a:gd name="connsiteY42" fmla="*/ 2334065 h 3238262"/>
              <a:gd name="connsiteX43" fmla="*/ 2603953 w 3248261"/>
              <a:gd name="connsiteY43" fmla="*/ 2449455 h 3238262"/>
              <a:gd name="connsiteX44" fmla="*/ 2603866 w 3248261"/>
              <a:gd name="connsiteY44" fmla="*/ 2449389 h 3238262"/>
              <a:gd name="connsiteX45" fmla="*/ 2603073 w 3248261"/>
              <a:gd name="connsiteY45" fmla="*/ 2449766 h 3238262"/>
              <a:gd name="connsiteX46" fmla="*/ 2591181 w 3248261"/>
              <a:gd name="connsiteY46" fmla="*/ 2440860 h 3238262"/>
              <a:gd name="connsiteX47" fmla="*/ 2834978 w 3248261"/>
              <a:gd name="connsiteY47" fmla="*/ 1918388 h 3238262"/>
              <a:gd name="connsiteX48" fmla="*/ 397868 w 3248261"/>
              <a:gd name="connsiteY48" fmla="*/ 907103 h 3238262"/>
              <a:gd name="connsiteX49" fmla="*/ 397868 w 3248261"/>
              <a:gd name="connsiteY49" fmla="*/ 907425 h 3238262"/>
              <a:gd name="connsiteX50" fmla="*/ 398519 w 3248261"/>
              <a:gd name="connsiteY50" fmla="*/ 907103 h 3238262"/>
              <a:gd name="connsiteX51" fmla="*/ 2406913 w 3248261"/>
              <a:gd name="connsiteY51" fmla="*/ 402819 h 3238262"/>
              <a:gd name="connsiteX52" fmla="*/ 2841157 w 3248261"/>
              <a:gd name="connsiteY52" fmla="*/ 402819 h 3238262"/>
              <a:gd name="connsiteX53" fmla="*/ 2841157 w 3248261"/>
              <a:gd name="connsiteY53" fmla="*/ 835635 h 3238262"/>
              <a:gd name="connsiteX54" fmla="*/ 2558601 w 3248261"/>
              <a:gd name="connsiteY54" fmla="*/ 705197 h 3238262"/>
              <a:gd name="connsiteX55" fmla="*/ 2537781 w 3248261"/>
              <a:gd name="connsiteY55" fmla="*/ 681481 h 3238262"/>
              <a:gd name="connsiteX56" fmla="*/ 2406913 w 3248261"/>
              <a:gd name="connsiteY56" fmla="*/ 402819 h 3238262"/>
              <a:gd name="connsiteX57" fmla="*/ 405676 w 3248261"/>
              <a:gd name="connsiteY57" fmla="*/ 402819 h 3238262"/>
              <a:gd name="connsiteX58" fmla="*/ 839920 w 3248261"/>
              <a:gd name="connsiteY58" fmla="*/ 402819 h 3238262"/>
              <a:gd name="connsiteX59" fmla="*/ 706077 w 3248261"/>
              <a:gd name="connsiteY59" fmla="*/ 690375 h 3238262"/>
              <a:gd name="connsiteX60" fmla="*/ 691206 w 3248261"/>
              <a:gd name="connsiteY60" fmla="*/ 702232 h 3238262"/>
              <a:gd name="connsiteX61" fmla="*/ 405676 w 3248261"/>
              <a:gd name="connsiteY61" fmla="*/ 835635 h 3238262"/>
              <a:gd name="connsiteX62" fmla="*/ 405676 w 3248261"/>
              <a:gd name="connsiteY62" fmla="*/ 402819 h 3238262"/>
              <a:gd name="connsiteX63" fmla="*/ 1033267 w 3248261"/>
              <a:gd name="connsiteY63" fmla="*/ 0 h 3238262"/>
              <a:gd name="connsiteX64" fmla="*/ 1033268 w 3248261"/>
              <a:gd name="connsiteY64" fmla="*/ 0 h 3238262"/>
              <a:gd name="connsiteX65" fmla="*/ 1163084 w 3248261"/>
              <a:gd name="connsiteY65" fmla="*/ 59841 h 3238262"/>
              <a:gd name="connsiteX66" fmla="*/ 1303461 w 3248261"/>
              <a:gd name="connsiteY66" fmla="*/ 124549 h 3238262"/>
              <a:gd name="connsiteX67" fmla="*/ 1504940 w 3248261"/>
              <a:gd name="connsiteY67" fmla="*/ 217749 h 3238262"/>
              <a:gd name="connsiteX68" fmla="*/ 1585531 w 3248261"/>
              <a:gd name="connsiteY68" fmla="*/ 255028 h 3238262"/>
              <a:gd name="connsiteX69" fmla="*/ 1665699 w 3248261"/>
              <a:gd name="connsiteY69" fmla="*/ 252062 h 3238262"/>
              <a:gd name="connsiteX70" fmla="*/ 2176394 w 3248261"/>
              <a:gd name="connsiteY70" fmla="*/ 17793 h 3238262"/>
              <a:gd name="connsiteX71" fmla="*/ 2214994 w 3248261"/>
              <a:gd name="connsiteY71" fmla="*/ 0 h 3238262"/>
              <a:gd name="connsiteX72" fmla="*/ 2399081 w 3248261"/>
              <a:gd name="connsiteY72" fmla="*/ 394404 h 3238262"/>
              <a:gd name="connsiteX73" fmla="*/ 2386463 w 3248261"/>
              <a:gd name="connsiteY73" fmla="*/ 395590 h 3238262"/>
              <a:gd name="connsiteX74" fmla="*/ 2367533 w 3248261"/>
              <a:gd name="connsiteY74" fmla="*/ 397370 h 3238262"/>
              <a:gd name="connsiteX75" fmla="*/ 2360074 w 3248261"/>
              <a:gd name="connsiteY75" fmla="*/ 398259 h 3238262"/>
              <a:gd name="connsiteX76" fmla="*/ 2342713 w 3248261"/>
              <a:gd name="connsiteY76" fmla="*/ 400329 h 3238262"/>
              <a:gd name="connsiteX77" fmla="*/ 2458337 w 3248261"/>
              <a:gd name="connsiteY77" fmla="*/ 642397 h 3238262"/>
              <a:gd name="connsiteX78" fmla="*/ 2458093 w 3248261"/>
              <a:gd name="connsiteY78" fmla="*/ 642721 h 3238262"/>
              <a:gd name="connsiteX79" fmla="*/ 2458465 w 3248261"/>
              <a:gd name="connsiteY79" fmla="*/ 643501 h 3238262"/>
              <a:gd name="connsiteX80" fmla="*/ 2449557 w 3248261"/>
              <a:gd name="connsiteY80" fmla="*/ 655362 h 3238262"/>
              <a:gd name="connsiteX81" fmla="*/ 1929954 w 3248261"/>
              <a:gd name="connsiteY81" fmla="*/ 412197 h 3238262"/>
              <a:gd name="connsiteX82" fmla="*/ 1929954 w 3248261"/>
              <a:gd name="connsiteY82" fmla="*/ 411852 h 3238262"/>
              <a:gd name="connsiteX83" fmla="*/ 1929816 w 3248261"/>
              <a:gd name="connsiteY83" fmla="*/ 411788 h 3238262"/>
              <a:gd name="connsiteX84" fmla="*/ 1929816 w 3248261"/>
              <a:gd name="connsiteY84" fmla="*/ 399962 h 3238262"/>
              <a:gd name="connsiteX85" fmla="*/ 2342503 w 3248261"/>
              <a:gd name="connsiteY85" fmla="*/ 399962 h 3238262"/>
              <a:gd name="connsiteX86" fmla="*/ 2269552 w 3248261"/>
              <a:gd name="connsiteY86" fmla="*/ 235011 h 3238262"/>
              <a:gd name="connsiteX87" fmla="*/ 2255853 w 3248261"/>
              <a:gd name="connsiteY87" fmla="*/ 204144 h 3238262"/>
              <a:gd name="connsiteX88" fmla="*/ 2194209 w 3248261"/>
              <a:gd name="connsiteY88" fmla="*/ 65240 h 3238262"/>
              <a:gd name="connsiteX89" fmla="*/ 1683513 w 3248261"/>
              <a:gd name="connsiteY89" fmla="*/ 299510 h 3238262"/>
              <a:gd name="connsiteX90" fmla="*/ 1867602 w 3248261"/>
              <a:gd name="connsiteY90" fmla="*/ 388473 h 3238262"/>
              <a:gd name="connsiteX91" fmla="*/ 1864633 w 3248261"/>
              <a:gd name="connsiteY91" fmla="*/ 397370 h 3238262"/>
              <a:gd name="connsiteX92" fmla="*/ 1836178 w 3248261"/>
              <a:gd name="connsiteY92" fmla="*/ 398605 h 3238262"/>
              <a:gd name="connsiteX93" fmla="*/ 1796342 w 3248261"/>
              <a:gd name="connsiteY93" fmla="*/ 400334 h 3238262"/>
              <a:gd name="connsiteX94" fmla="*/ 1795043 w 3248261"/>
              <a:gd name="connsiteY94" fmla="*/ 404227 h 3238262"/>
              <a:gd name="connsiteX95" fmla="*/ 1793373 w 3248261"/>
              <a:gd name="connsiteY95" fmla="*/ 409232 h 3238262"/>
              <a:gd name="connsiteX96" fmla="*/ 1843848 w 3248261"/>
              <a:gd name="connsiteY96" fmla="*/ 432955 h 3238262"/>
              <a:gd name="connsiteX97" fmla="*/ 2455495 w 3248261"/>
              <a:gd name="connsiteY97" fmla="*/ 720603 h 3238262"/>
              <a:gd name="connsiteX98" fmla="*/ 2523786 w 3248261"/>
              <a:gd name="connsiteY98" fmla="*/ 788807 h 3238262"/>
              <a:gd name="connsiteX99" fmla="*/ 2814763 w 3248261"/>
              <a:gd name="connsiteY99" fmla="*/ 1408585 h 3238262"/>
              <a:gd name="connsiteX100" fmla="*/ 2844455 w 3248261"/>
              <a:gd name="connsiteY100" fmla="*/ 1461962 h 3238262"/>
              <a:gd name="connsiteX101" fmla="*/ 2850394 w 3248261"/>
              <a:gd name="connsiteY101" fmla="*/ 1364103 h 3238262"/>
              <a:gd name="connsiteX102" fmla="*/ 2945407 w 3248261"/>
              <a:gd name="connsiteY102" fmla="*/ 1556856 h 3238262"/>
              <a:gd name="connsiteX103" fmla="*/ 3179971 w 3248261"/>
              <a:gd name="connsiteY103" fmla="*/ 1052732 h 3238262"/>
              <a:gd name="connsiteX104" fmla="*/ 3022605 w 3248261"/>
              <a:gd name="connsiteY104" fmla="*/ 978596 h 3238262"/>
              <a:gd name="connsiteX105" fmla="*/ 2847425 w 3248261"/>
              <a:gd name="connsiteY105" fmla="*/ 907426 h 3238262"/>
              <a:gd name="connsiteX106" fmla="*/ 2847425 w 3248261"/>
              <a:gd name="connsiteY106" fmla="*/ 1313691 h 3238262"/>
              <a:gd name="connsiteX107" fmla="*/ 2835547 w 3248261"/>
              <a:gd name="connsiteY107" fmla="*/ 1316656 h 3238262"/>
              <a:gd name="connsiteX108" fmla="*/ 2835028 w 3248261"/>
              <a:gd name="connsiteY108" fmla="*/ 1315551 h 3238262"/>
              <a:gd name="connsiteX109" fmla="*/ 2834875 w 3248261"/>
              <a:gd name="connsiteY109" fmla="*/ 1315589 h 3238262"/>
              <a:gd name="connsiteX110" fmla="*/ 2588324 w 3248261"/>
              <a:gd name="connsiteY110" fmla="*/ 791663 h 3238262"/>
              <a:gd name="connsiteX111" fmla="*/ 2594265 w 3248261"/>
              <a:gd name="connsiteY111" fmla="*/ 782782 h 3238262"/>
              <a:gd name="connsiteX112" fmla="*/ 2594901 w 3248261"/>
              <a:gd name="connsiteY112" fmla="*/ 783092 h 3238262"/>
              <a:gd name="connsiteX113" fmla="*/ 2595045 w 3248261"/>
              <a:gd name="connsiteY113" fmla="*/ 782877 h 3238262"/>
              <a:gd name="connsiteX114" fmla="*/ 2850394 w 3248261"/>
              <a:gd name="connsiteY114" fmla="*/ 907425 h 3238262"/>
              <a:gd name="connsiteX115" fmla="*/ 2847425 w 3248261"/>
              <a:gd name="connsiteY115" fmla="*/ 879254 h 3238262"/>
              <a:gd name="connsiteX116" fmla="*/ 2844455 w 3248261"/>
              <a:gd name="connsiteY116" fmla="*/ 842185 h 3238262"/>
              <a:gd name="connsiteX117" fmla="*/ 3245292 w 3248261"/>
              <a:gd name="connsiteY117" fmla="*/ 1026043 h 3238262"/>
              <a:gd name="connsiteX118" fmla="*/ 3212631 w 3248261"/>
              <a:gd name="connsiteY118" fmla="*/ 1103144 h 3238262"/>
              <a:gd name="connsiteX119" fmla="*/ 2989944 w 3248261"/>
              <a:gd name="connsiteY119" fmla="*/ 1580581 h 3238262"/>
              <a:gd name="connsiteX120" fmla="*/ 2983635 w 3248261"/>
              <a:gd name="connsiteY120" fmla="*/ 1619502 h 3238262"/>
              <a:gd name="connsiteX121" fmla="*/ 2992913 w 3248261"/>
              <a:gd name="connsiteY121" fmla="*/ 1660648 h 3238262"/>
              <a:gd name="connsiteX122" fmla="*/ 3248261 w 3248261"/>
              <a:gd name="connsiteY122" fmla="*/ 2206288 h 3238262"/>
              <a:gd name="connsiteX123" fmla="*/ 3248261 w 3248261"/>
              <a:gd name="connsiteY123" fmla="*/ 2206289 h 3238262"/>
              <a:gd name="connsiteX124" fmla="*/ 3048956 w 3248261"/>
              <a:gd name="connsiteY124" fmla="*/ 2298588 h 3238262"/>
              <a:gd name="connsiteX125" fmla="*/ 2948191 w 3248261"/>
              <a:gd name="connsiteY125" fmla="*/ 2345850 h 3238262"/>
              <a:gd name="connsiteX126" fmla="*/ 2847425 w 3248261"/>
              <a:gd name="connsiteY126" fmla="*/ 2393111 h 3238262"/>
              <a:gd name="connsiteX127" fmla="*/ 2847425 w 3248261"/>
              <a:gd name="connsiteY127" fmla="*/ 2361233 h 3238262"/>
              <a:gd name="connsiteX128" fmla="*/ 2847425 w 3248261"/>
              <a:gd name="connsiteY128" fmla="*/ 2336768 h 3238262"/>
              <a:gd name="connsiteX129" fmla="*/ 3179971 w 3248261"/>
              <a:gd name="connsiteY129" fmla="*/ 2185530 h 3238262"/>
              <a:gd name="connsiteX130" fmla="*/ 2945407 w 3248261"/>
              <a:gd name="connsiteY130" fmla="*/ 1678440 h 3238262"/>
              <a:gd name="connsiteX131" fmla="*/ 2856332 w 3248261"/>
              <a:gd name="connsiteY131" fmla="*/ 1859332 h 3238262"/>
              <a:gd name="connsiteX132" fmla="*/ 2850394 w 3248261"/>
              <a:gd name="connsiteY132" fmla="*/ 1859332 h 3238262"/>
              <a:gd name="connsiteX133" fmla="*/ 2844455 w 3248261"/>
              <a:gd name="connsiteY133" fmla="*/ 1788161 h 3238262"/>
              <a:gd name="connsiteX134" fmla="*/ 2841273 w 3248261"/>
              <a:gd name="connsiteY134" fmla="*/ 1787102 h 3238262"/>
              <a:gd name="connsiteX135" fmla="*/ 2835547 w 3248261"/>
              <a:gd name="connsiteY135" fmla="*/ 1785196 h 3238262"/>
              <a:gd name="connsiteX136" fmla="*/ 2719750 w 3248261"/>
              <a:gd name="connsiteY136" fmla="*/ 2031328 h 3238262"/>
              <a:gd name="connsiteX137" fmla="*/ 2591864 w 3248261"/>
              <a:gd name="connsiteY137" fmla="*/ 2303936 h 3238262"/>
              <a:gd name="connsiteX138" fmla="*/ 2520817 w 3248261"/>
              <a:gd name="connsiteY138" fmla="*/ 2455385 h 3238262"/>
              <a:gd name="connsiteX139" fmla="*/ 2508383 w 3248261"/>
              <a:gd name="connsiteY139" fmla="*/ 2472251 h 3238262"/>
              <a:gd name="connsiteX140" fmla="*/ 2495949 w 3248261"/>
              <a:gd name="connsiteY140" fmla="*/ 2489117 h 3238262"/>
              <a:gd name="connsiteX141" fmla="*/ 2464403 w 3248261"/>
              <a:gd name="connsiteY141" fmla="*/ 2511729 h 3238262"/>
              <a:gd name="connsiteX142" fmla="*/ 1837910 w 3248261"/>
              <a:gd name="connsiteY142" fmla="*/ 2805307 h 3238262"/>
              <a:gd name="connsiteX143" fmla="*/ 1778527 w 3248261"/>
              <a:gd name="connsiteY143" fmla="*/ 2834962 h 3238262"/>
              <a:gd name="connsiteX144" fmla="*/ 1882448 w 3248261"/>
              <a:gd name="connsiteY144" fmla="*/ 2840893 h 3238262"/>
              <a:gd name="connsiteX145" fmla="*/ 1783352 w 3248261"/>
              <a:gd name="connsiteY145" fmla="*/ 2889452 h 3238262"/>
              <a:gd name="connsiteX146" fmla="*/ 1686484 w 3248261"/>
              <a:gd name="connsiteY146" fmla="*/ 2935788 h 3238262"/>
              <a:gd name="connsiteX147" fmla="*/ 1937748 w 3248261"/>
              <a:gd name="connsiteY147" fmla="*/ 3054405 h 3238262"/>
              <a:gd name="connsiteX148" fmla="*/ 2191240 w 3248261"/>
              <a:gd name="connsiteY148" fmla="*/ 3173023 h 3238262"/>
              <a:gd name="connsiteX149" fmla="*/ 2339580 w 3248261"/>
              <a:gd name="connsiteY149" fmla="*/ 2841157 h 3238262"/>
              <a:gd name="connsiteX150" fmla="*/ 1929928 w 3248261"/>
              <a:gd name="connsiteY150" fmla="*/ 2841157 h 3238262"/>
              <a:gd name="connsiteX151" fmla="*/ 1926959 w 3248261"/>
              <a:gd name="connsiteY151" fmla="*/ 2826298 h 3238262"/>
              <a:gd name="connsiteX152" fmla="*/ 1927026 w 3248261"/>
              <a:gd name="connsiteY152" fmla="*/ 2826267 h 3238262"/>
              <a:gd name="connsiteX153" fmla="*/ 1926985 w 3248261"/>
              <a:gd name="connsiteY153" fmla="*/ 2826066 h 3238262"/>
              <a:gd name="connsiteX154" fmla="*/ 2128152 w 3248261"/>
              <a:gd name="connsiteY154" fmla="*/ 2731922 h 3238262"/>
              <a:gd name="connsiteX155" fmla="*/ 2446462 w 3248261"/>
              <a:gd name="connsiteY155" fmla="*/ 2582610 h 3238262"/>
              <a:gd name="connsiteX156" fmla="*/ 2458337 w 3248261"/>
              <a:gd name="connsiteY156" fmla="*/ 2591525 h 3238262"/>
              <a:gd name="connsiteX157" fmla="*/ 2458276 w 3248261"/>
              <a:gd name="connsiteY157" fmla="*/ 2591654 h 3238262"/>
              <a:gd name="connsiteX158" fmla="*/ 2458465 w 3248261"/>
              <a:gd name="connsiteY158" fmla="*/ 2591796 h 3238262"/>
              <a:gd name="connsiteX159" fmla="*/ 2348877 w 3248261"/>
              <a:gd name="connsiteY159" fmla="*/ 2821640 h 3238262"/>
              <a:gd name="connsiteX160" fmla="*/ 2339720 w 3248261"/>
              <a:gd name="connsiteY160" fmla="*/ 2840892 h 3238262"/>
              <a:gd name="connsiteX161" fmla="*/ 2366421 w 3248261"/>
              <a:gd name="connsiteY161" fmla="*/ 2840522 h 3238262"/>
              <a:gd name="connsiteX162" fmla="*/ 2402050 w 3248261"/>
              <a:gd name="connsiteY162" fmla="*/ 2837927 h 3238262"/>
              <a:gd name="connsiteX163" fmla="*/ 2402050 w 3248261"/>
              <a:gd name="connsiteY163" fmla="*/ 2837928 h 3238262"/>
              <a:gd name="connsiteX164" fmla="*/ 2214994 w 3248261"/>
              <a:gd name="connsiteY164" fmla="*/ 3238262 h 3238262"/>
              <a:gd name="connsiteX165" fmla="*/ 1912139 w 3248261"/>
              <a:gd name="connsiteY165" fmla="*/ 3095921 h 3238262"/>
              <a:gd name="connsiteX166" fmla="*/ 1665699 w 3248261"/>
              <a:gd name="connsiteY166" fmla="*/ 2983234 h 3238262"/>
              <a:gd name="connsiteX167" fmla="*/ 1579593 w 3248261"/>
              <a:gd name="connsiteY167" fmla="*/ 2983234 h 3238262"/>
              <a:gd name="connsiteX168" fmla="*/ 1033268 w 3248261"/>
              <a:gd name="connsiteY168" fmla="*/ 3238262 h 3238262"/>
              <a:gd name="connsiteX169" fmla="*/ 1033267 w 3248261"/>
              <a:gd name="connsiteY169" fmla="*/ 3238262 h 3238262"/>
              <a:gd name="connsiteX170" fmla="*/ 846210 w 3248261"/>
              <a:gd name="connsiteY170" fmla="*/ 2840893 h 3238262"/>
              <a:gd name="connsiteX171" fmla="*/ 846211 w 3248261"/>
              <a:gd name="connsiteY171" fmla="*/ 2840893 h 3238262"/>
              <a:gd name="connsiteX172" fmla="*/ 880727 w 3248261"/>
              <a:gd name="connsiteY172" fmla="*/ 2840893 h 3238262"/>
              <a:gd name="connsiteX173" fmla="*/ 905594 w 3248261"/>
              <a:gd name="connsiteY173" fmla="*/ 2840893 h 3238262"/>
              <a:gd name="connsiteX174" fmla="*/ 906924 w 3248261"/>
              <a:gd name="connsiteY174" fmla="*/ 2840893 h 3238262"/>
              <a:gd name="connsiteX175" fmla="*/ 979823 w 3248261"/>
              <a:gd name="connsiteY175" fmla="*/ 3003251 h 3238262"/>
              <a:gd name="connsiteX176" fmla="*/ 1054052 w 3248261"/>
              <a:gd name="connsiteY176" fmla="*/ 3173023 h 3238262"/>
              <a:gd name="connsiteX177" fmla="*/ 1307173 w 3248261"/>
              <a:gd name="connsiteY177" fmla="*/ 3054405 h 3238262"/>
              <a:gd name="connsiteX178" fmla="*/ 1564747 w 3248261"/>
              <a:gd name="connsiteY178" fmla="*/ 2935788 h 3238262"/>
              <a:gd name="connsiteX179" fmla="*/ 1468249 w 3248261"/>
              <a:gd name="connsiteY179" fmla="*/ 2890564 h 3238262"/>
              <a:gd name="connsiteX180" fmla="*/ 1380659 w 3248261"/>
              <a:gd name="connsiteY180" fmla="*/ 2849789 h 3238262"/>
              <a:gd name="connsiteX181" fmla="*/ 1383628 w 3248261"/>
              <a:gd name="connsiteY181" fmla="*/ 2840893 h 3238262"/>
              <a:gd name="connsiteX182" fmla="*/ 1454888 w 3248261"/>
              <a:gd name="connsiteY182" fmla="*/ 2837927 h 3238262"/>
              <a:gd name="connsiteX183" fmla="*/ 1457857 w 3248261"/>
              <a:gd name="connsiteY183" fmla="*/ 2829032 h 3238262"/>
              <a:gd name="connsiteX184" fmla="*/ 1279708 w 3248261"/>
              <a:gd name="connsiteY184" fmla="*/ 2743034 h 3238262"/>
              <a:gd name="connsiteX185" fmla="*/ 801674 w 3248261"/>
              <a:gd name="connsiteY185" fmla="*/ 2523591 h 3238262"/>
              <a:gd name="connsiteX186" fmla="*/ 751198 w 3248261"/>
              <a:gd name="connsiteY186" fmla="*/ 2489489 h 3238262"/>
              <a:gd name="connsiteX187" fmla="*/ 741763 w 3248261"/>
              <a:gd name="connsiteY187" fmla="*/ 2474498 h 3238262"/>
              <a:gd name="connsiteX188" fmla="*/ 718537 w 3248261"/>
              <a:gd name="connsiteY188" fmla="*/ 2437593 h 3238262"/>
              <a:gd name="connsiteX189" fmla="*/ 424590 w 3248261"/>
              <a:gd name="connsiteY189" fmla="*/ 1814850 h 3238262"/>
              <a:gd name="connsiteX190" fmla="*/ 418307 w 3248261"/>
              <a:gd name="connsiteY190" fmla="*/ 1799328 h 3238262"/>
              <a:gd name="connsiteX191" fmla="*/ 417538 w 3248261"/>
              <a:gd name="connsiteY191" fmla="*/ 1797428 h 3238262"/>
              <a:gd name="connsiteX192" fmla="*/ 403806 w 3248261"/>
              <a:gd name="connsiteY192" fmla="*/ 1773334 h 3238262"/>
              <a:gd name="connsiteX193" fmla="*/ 400837 w 3248261"/>
              <a:gd name="connsiteY193" fmla="*/ 1859332 h 3238262"/>
              <a:gd name="connsiteX194" fmla="*/ 391929 w 3248261"/>
              <a:gd name="connsiteY194" fmla="*/ 1862298 h 3238262"/>
              <a:gd name="connsiteX195" fmla="*/ 375372 w 3248261"/>
              <a:gd name="connsiteY195" fmla="*/ 1828065 h 3238262"/>
              <a:gd name="connsiteX196" fmla="*/ 349619 w 3248261"/>
              <a:gd name="connsiteY196" fmla="*/ 1774817 h 3238262"/>
              <a:gd name="connsiteX197" fmla="*/ 323728 w 3248261"/>
              <a:gd name="connsiteY197" fmla="*/ 1721459 h 3238262"/>
              <a:gd name="connsiteX198" fmla="*/ 302855 w 3248261"/>
              <a:gd name="connsiteY198" fmla="*/ 1678440 h 3238262"/>
              <a:gd name="connsiteX199" fmla="*/ 68292 w 3248261"/>
              <a:gd name="connsiteY199" fmla="*/ 2185530 h 3238262"/>
              <a:gd name="connsiteX200" fmla="*/ 218835 w 3248261"/>
              <a:gd name="connsiteY200" fmla="*/ 2253390 h 3238262"/>
              <a:gd name="connsiteX201" fmla="*/ 402935 w 3248261"/>
              <a:gd name="connsiteY201" fmla="*/ 2336375 h 3238262"/>
              <a:gd name="connsiteX202" fmla="*/ 402935 w 3248261"/>
              <a:gd name="connsiteY202" fmla="*/ 1924215 h 3238262"/>
              <a:gd name="connsiteX203" fmla="*/ 414828 w 3248261"/>
              <a:gd name="connsiteY203" fmla="*/ 1921245 h 3238262"/>
              <a:gd name="connsiteX204" fmla="*/ 415066 w 3248261"/>
              <a:gd name="connsiteY204" fmla="*/ 1921760 h 3238262"/>
              <a:gd name="connsiteX205" fmla="*/ 415682 w 3248261"/>
              <a:gd name="connsiteY205" fmla="*/ 1921606 h 3238262"/>
              <a:gd name="connsiteX206" fmla="*/ 656184 w 3248261"/>
              <a:gd name="connsiteY206" fmla="*/ 2440558 h 3238262"/>
              <a:gd name="connsiteX207" fmla="*/ 647277 w 3248261"/>
              <a:gd name="connsiteY207" fmla="*/ 2449455 h 3238262"/>
              <a:gd name="connsiteX208" fmla="*/ 647117 w 3248261"/>
              <a:gd name="connsiteY208" fmla="*/ 2449382 h 3238262"/>
              <a:gd name="connsiteX209" fmla="*/ 646732 w 3248261"/>
              <a:gd name="connsiteY209" fmla="*/ 2449766 h 3238262"/>
              <a:gd name="connsiteX210" fmla="*/ 400837 w 3248261"/>
              <a:gd name="connsiteY210" fmla="*/ 2337336 h 3238262"/>
              <a:gd name="connsiteX211" fmla="*/ 400837 w 3248261"/>
              <a:gd name="connsiteY211" fmla="*/ 2360491 h 3238262"/>
              <a:gd name="connsiteX212" fmla="*/ 400837 w 3248261"/>
              <a:gd name="connsiteY212" fmla="*/ 2393111 h 3238262"/>
              <a:gd name="connsiteX213" fmla="*/ 2970 w 3248261"/>
              <a:gd name="connsiteY213" fmla="*/ 2209254 h 3238262"/>
              <a:gd name="connsiteX214" fmla="*/ 21674 w 3248261"/>
              <a:gd name="connsiteY214" fmla="*/ 2166628 h 3238262"/>
              <a:gd name="connsiteX215" fmla="*/ 96498 w 3248261"/>
              <a:gd name="connsiteY215" fmla="*/ 1996112 h 3238262"/>
              <a:gd name="connsiteX216" fmla="*/ 198934 w 3248261"/>
              <a:gd name="connsiteY216" fmla="*/ 1794092 h 3238262"/>
              <a:gd name="connsiteX217" fmla="*/ 237765 w 3248261"/>
              <a:gd name="connsiteY217" fmla="*/ 1532624 h 3238262"/>
              <a:gd name="connsiteX218" fmla="*/ 229523 w 3248261"/>
              <a:gd name="connsiteY218" fmla="*/ 1513851 h 3238262"/>
              <a:gd name="connsiteX219" fmla="*/ 198934 w 3248261"/>
              <a:gd name="connsiteY219" fmla="*/ 1444171 h 3238262"/>
              <a:gd name="connsiteX220" fmla="*/ 159052 w 3248261"/>
              <a:gd name="connsiteY220" fmla="*/ 1364943 h 3238262"/>
              <a:gd name="connsiteX221" fmla="*/ 97240 w 3248261"/>
              <a:gd name="connsiteY221" fmla="*/ 1242149 h 3238262"/>
              <a:gd name="connsiteX222" fmla="*/ 23844 w 3248261"/>
              <a:gd name="connsiteY222" fmla="*/ 1081273 h 3238262"/>
              <a:gd name="connsiteX223" fmla="*/ 0 w 3248261"/>
              <a:gd name="connsiteY223" fmla="*/ 1029009 h 3238262"/>
              <a:gd name="connsiteX224" fmla="*/ 397867 w 3248261"/>
              <a:gd name="connsiteY224" fmla="*/ 845151 h 3238262"/>
              <a:gd name="connsiteX225" fmla="*/ 397868 w 3248261"/>
              <a:gd name="connsiteY225" fmla="*/ 845151 h 3238262"/>
              <a:gd name="connsiteX226" fmla="*/ 397868 w 3248261"/>
              <a:gd name="connsiteY226" fmla="*/ 906728 h 3238262"/>
              <a:gd name="connsiteX227" fmla="*/ 649597 w 3248261"/>
              <a:gd name="connsiteY227" fmla="*/ 782782 h 3238262"/>
              <a:gd name="connsiteX228" fmla="*/ 649875 w 3248261"/>
              <a:gd name="connsiteY228" fmla="*/ 783060 h 3238262"/>
              <a:gd name="connsiteX229" fmla="*/ 650246 w 3248261"/>
              <a:gd name="connsiteY229" fmla="*/ 782877 h 3238262"/>
              <a:gd name="connsiteX230" fmla="*/ 659153 w 3248261"/>
              <a:gd name="connsiteY230" fmla="*/ 791773 h 3238262"/>
              <a:gd name="connsiteX231" fmla="*/ 415682 w 3248261"/>
              <a:gd name="connsiteY231" fmla="*/ 1316656 h 3238262"/>
              <a:gd name="connsiteX232" fmla="*/ 400837 w 3248261"/>
              <a:gd name="connsiteY232" fmla="*/ 1313691 h 3238262"/>
              <a:gd name="connsiteX233" fmla="*/ 400837 w 3248261"/>
              <a:gd name="connsiteY233" fmla="*/ 1312781 h 3238262"/>
              <a:gd name="connsiteX234" fmla="*/ 400075 w 3248261"/>
              <a:gd name="connsiteY234" fmla="*/ 1312629 h 3238262"/>
              <a:gd name="connsiteX235" fmla="*/ 400075 w 3248261"/>
              <a:gd name="connsiteY235" fmla="*/ 907742 h 3238262"/>
              <a:gd name="connsiteX236" fmla="*/ 235306 w 3248261"/>
              <a:gd name="connsiteY236" fmla="*/ 976372 h 3238262"/>
              <a:gd name="connsiteX237" fmla="*/ 65322 w 3248261"/>
              <a:gd name="connsiteY237" fmla="*/ 1049767 h 3238262"/>
              <a:gd name="connsiteX238" fmla="*/ 302855 w 3248261"/>
              <a:gd name="connsiteY238" fmla="*/ 1559822 h 3238262"/>
              <a:gd name="connsiteX239" fmla="*/ 340897 w 3248261"/>
              <a:gd name="connsiteY239" fmla="*/ 1479509 h 3238262"/>
              <a:gd name="connsiteX240" fmla="*/ 348505 w 3248261"/>
              <a:gd name="connsiteY240" fmla="*/ 1463445 h 3238262"/>
              <a:gd name="connsiteX241" fmla="*/ 355743 w 3248261"/>
              <a:gd name="connsiteY241" fmla="*/ 1448865 h 3238262"/>
              <a:gd name="connsiteX242" fmla="*/ 391929 w 3248261"/>
              <a:gd name="connsiteY242" fmla="*/ 1375965 h 3238262"/>
              <a:gd name="connsiteX243" fmla="*/ 400837 w 3248261"/>
              <a:gd name="connsiteY243" fmla="*/ 1378931 h 3238262"/>
              <a:gd name="connsiteX244" fmla="*/ 400837 w 3248261"/>
              <a:gd name="connsiteY244" fmla="*/ 1444170 h 3238262"/>
              <a:gd name="connsiteX245" fmla="*/ 407701 w 3248261"/>
              <a:gd name="connsiteY245" fmla="*/ 1448741 h 3238262"/>
              <a:gd name="connsiteX246" fmla="*/ 409744 w 3248261"/>
              <a:gd name="connsiteY246" fmla="*/ 1450101 h 3238262"/>
              <a:gd name="connsiteX247" fmla="*/ 436467 w 3248261"/>
              <a:gd name="connsiteY247" fmla="*/ 1402654 h 3238262"/>
              <a:gd name="connsiteX248" fmla="*/ 709630 w 3248261"/>
              <a:gd name="connsiteY248" fmla="*/ 809566 h 3238262"/>
              <a:gd name="connsiteX249" fmla="*/ 751568 w 3248261"/>
              <a:gd name="connsiteY249" fmla="*/ 749145 h 3238262"/>
              <a:gd name="connsiteX250" fmla="*/ 757897 w 3248261"/>
              <a:gd name="connsiteY250" fmla="*/ 744006 h 3238262"/>
              <a:gd name="connsiteX251" fmla="*/ 779358 w 3248261"/>
              <a:gd name="connsiteY251" fmla="*/ 726580 h 3238262"/>
              <a:gd name="connsiteX252" fmla="*/ 813549 w 3248261"/>
              <a:gd name="connsiteY252" fmla="*/ 708740 h 3238262"/>
              <a:gd name="connsiteX253" fmla="*/ 1410351 w 3248261"/>
              <a:gd name="connsiteY253" fmla="*/ 432955 h 3238262"/>
              <a:gd name="connsiteX254" fmla="*/ 1431135 w 3248261"/>
              <a:gd name="connsiteY254" fmla="*/ 421927 h 3238262"/>
              <a:gd name="connsiteX255" fmla="*/ 1434104 w 3248261"/>
              <a:gd name="connsiteY255" fmla="*/ 420351 h 3238262"/>
              <a:gd name="connsiteX256" fmla="*/ 1466765 w 3248261"/>
              <a:gd name="connsiteY256" fmla="*/ 403300 h 3238262"/>
              <a:gd name="connsiteX257" fmla="*/ 1419629 w 3248261"/>
              <a:gd name="connsiteY257" fmla="*/ 399223 h 3238262"/>
              <a:gd name="connsiteX258" fmla="*/ 1383628 w 3248261"/>
              <a:gd name="connsiteY258" fmla="*/ 397370 h 3238262"/>
              <a:gd name="connsiteX259" fmla="*/ 1380659 w 3248261"/>
              <a:gd name="connsiteY259" fmla="*/ 388473 h 3238262"/>
              <a:gd name="connsiteX260" fmla="*/ 1564748 w 3248261"/>
              <a:gd name="connsiteY260" fmla="*/ 299510 h 3238262"/>
              <a:gd name="connsiteX261" fmla="*/ 1057021 w 3248261"/>
              <a:gd name="connsiteY261" fmla="*/ 65240 h 3238262"/>
              <a:gd name="connsiteX262" fmla="*/ 906934 w 3248261"/>
              <a:gd name="connsiteY262" fmla="*/ 397370 h 3238262"/>
              <a:gd name="connsiteX263" fmla="*/ 906933 w 3248261"/>
              <a:gd name="connsiteY263" fmla="*/ 397370 h 3238262"/>
              <a:gd name="connsiteX264" fmla="*/ 906211 w 3248261"/>
              <a:gd name="connsiteY264" fmla="*/ 398968 h 3238262"/>
              <a:gd name="connsiteX265" fmla="*/ 906211 w 3248261"/>
              <a:gd name="connsiteY265" fmla="*/ 398968 h 3238262"/>
              <a:gd name="connsiteX266" fmla="*/ 906934 w 3248261"/>
              <a:gd name="connsiteY266" fmla="*/ 397370 h 3238262"/>
              <a:gd name="connsiteX267" fmla="*/ 908563 w 3248261"/>
              <a:gd name="connsiteY267" fmla="*/ 397370 h 3238262"/>
              <a:gd name="connsiteX268" fmla="*/ 906641 w 3248261"/>
              <a:gd name="connsiteY268" fmla="*/ 399288 h 3238262"/>
              <a:gd name="connsiteX269" fmla="*/ 907678 w 3248261"/>
              <a:gd name="connsiteY269" fmla="*/ 400060 h 3238262"/>
              <a:gd name="connsiteX270" fmla="*/ 905868 w 3248261"/>
              <a:gd name="connsiteY270" fmla="*/ 400060 h 3238262"/>
              <a:gd name="connsiteX271" fmla="*/ 905846 w 3248261"/>
              <a:gd name="connsiteY271" fmla="*/ 400082 h 3238262"/>
              <a:gd name="connsiteX272" fmla="*/ 907588 w 3248261"/>
              <a:gd name="connsiteY272" fmla="*/ 400244 h 3238262"/>
              <a:gd name="connsiteX273" fmla="*/ 907678 w 3248261"/>
              <a:gd name="connsiteY273" fmla="*/ 400060 h 3238262"/>
              <a:gd name="connsiteX274" fmla="*/ 1315468 w 3248261"/>
              <a:gd name="connsiteY274" fmla="*/ 400060 h 3238262"/>
              <a:gd name="connsiteX275" fmla="*/ 1318445 w 3248261"/>
              <a:gd name="connsiteY275" fmla="*/ 411882 h 3238262"/>
              <a:gd name="connsiteX276" fmla="*/ 1318251 w 3248261"/>
              <a:gd name="connsiteY276" fmla="*/ 411973 h 3238262"/>
              <a:gd name="connsiteX277" fmla="*/ 1318307 w 3248261"/>
              <a:gd name="connsiteY277" fmla="*/ 412197 h 3238262"/>
              <a:gd name="connsiteX278" fmla="*/ 798704 w 3248261"/>
              <a:gd name="connsiteY278" fmla="*/ 655362 h 3238262"/>
              <a:gd name="connsiteX279" fmla="*/ 786827 w 3248261"/>
              <a:gd name="connsiteY279" fmla="*/ 649432 h 3238262"/>
              <a:gd name="connsiteX280" fmla="*/ 787036 w 3248261"/>
              <a:gd name="connsiteY280" fmla="*/ 649006 h 3238262"/>
              <a:gd name="connsiteX281" fmla="*/ 785639 w 3248261"/>
              <a:gd name="connsiteY281" fmla="*/ 648313 h 3238262"/>
              <a:gd name="connsiteX282" fmla="*/ 907543 w 3248261"/>
              <a:gd name="connsiteY282" fmla="*/ 400334 h 3238262"/>
              <a:gd name="connsiteX283" fmla="*/ 905594 w 3248261"/>
              <a:gd name="connsiteY283" fmla="*/ 400334 h 3238262"/>
              <a:gd name="connsiteX284" fmla="*/ 905713 w 3248261"/>
              <a:gd name="connsiteY284" fmla="*/ 400069 h 3238262"/>
              <a:gd name="connsiteX285" fmla="*/ 905620 w 3248261"/>
              <a:gd name="connsiteY285" fmla="*/ 400060 h 3238262"/>
              <a:gd name="connsiteX286" fmla="*/ 904702 w 3248261"/>
              <a:gd name="connsiteY286" fmla="*/ 400060 h 3238262"/>
              <a:gd name="connsiteX287" fmla="*/ 904803 w 3248261"/>
              <a:gd name="connsiteY287" fmla="*/ 399984 h 3238262"/>
              <a:gd name="connsiteX288" fmla="*/ 880727 w 3248261"/>
              <a:gd name="connsiteY288" fmla="*/ 397740 h 3238262"/>
              <a:gd name="connsiteX289" fmla="*/ 846233 w 3248261"/>
              <a:gd name="connsiteY289" fmla="*/ 397370 h 3238262"/>
              <a:gd name="connsiteX290" fmla="*/ 846211 w 3248261"/>
              <a:gd name="connsiteY290" fmla="*/ 397370 h 3238262"/>
              <a:gd name="connsiteX291" fmla="*/ 846210 w 3248261"/>
              <a:gd name="connsiteY291" fmla="*/ 397370 h 3238262"/>
              <a:gd name="connsiteX292" fmla="*/ 1033267 w 3248261"/>
              <a:gd name="connsiteY292" fmla="*/ 0 h 32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3248261" h="3238262">
                <a:moveTo>
                  <a:pt x="795862" y="2582610"/>
                </a:moveTo>
                <a:lnTo>
                  <a:pt x="1117718" y="2731880"/>
                </a:lnTo>
                <a:lnTo>
                  <a:pt x="1321277" y="2826066"/>
                </a:lnTo>
                <a:lnTo>
                  <a:pt x="1321227" y="2826263"/>
                </a:lnTo>
                <a:lnTo>
                  <a:pt x="1321303" y="2826298"/>
                </a:lnTo>
                <a:cubicBezTo>
                  <a:pt x="1318334" y="2829270"/>
                  <a:pt x="1318334" y="2835213"/>
                  <a:pt x="1318334" y="2838185"/>
                </a:cubicBezTo>
                <a:lnTo>
                  <a:pt x="907272" y="2838185"/>
                </a:lnTo>
                <a:lnTo>
                  <a:pt x="908563" y="2840893"/>
                </a:lnTo>
                <a:lnTo>
                  <a:pt x="908542" y="2840893"/>
                </a:lnTo>
                <a:lnTo>
                  <a:pt x="908668" y="2841157"/>
                </a:lnTo>
                <a:lnTo>
                  <a:pt x="908405" y="2840893"/>
                </a:lnTo>
                <a:lnTo>
                  <a:pt x="906924" y="2840893"/>
                </a:lnTo>
                <a:lnTo>
                  <a:pt x="905717" y="2838201"/>
                </a:lnTo>
                <a:lnTo>
                  <a:pt x="905700" y="2838185"/>
                </a:lnTo>
                <a:lnTo>
                  <a:pt x="905709" y="2838185"/>
                </a:lnTo>
                <a:lnTo>
                  <a:pt x="905594" y="2837927"/>
                </a:lnTo>
                <a:lnTo>
                  <a:pt x="907132" y="2837927"/>
                </a:lnTo>
                <a:lnTo>
                  <a:pt x="899848" y="2822615"/>
                </a:lnTo>
                <a:lnTo>
                  <a:pt x="789797" y="2591796"/>
                </a:lnTo>
                <a:lnTo>
                  <a:pt x="789947" y="2591571"/>
                </a:lnTo>
                <a:lnTo>
                  <a:pt x="789925" y="2591525"/>
                </a:lnTo>
                <a:cubicBezTo>
                  <a:pt x="789925" y="2588553"/>
                  <a:pt x="792894" y="2585581"/>
                  <a:pt x="795862" y="2582610"/>
                </a:cubicBezTo>
                <a:close/>
                <a:moveTo>
                  <a:pt x="2841157" y="2401199"/>
                </a:moveTo>
                <a:cubicBezTo>
                  <a:pt x="2841157" y="2546938"/>
                  <a:pt x="2841157" y="2689704"/>
                  <a:pt x="2841157" y="2835444"/>
                </a:cubicBezTo>
                <a:cubicBezTo>
                  <a:pt x="2695417" y="2835444"/>
                  <a:pt x="2555627" y="2835444"/>
                  <a:pt x="2406913" y="2835444"/>
                </a:cubicBezTo>
                <a:cubicBezTo>
                  <a:pt x="2451527" y="2734318"/>
                  <a:pt x="2496141" y="2639141"/>
                  <a:pt x="2543730" y="2543965"/>
                </a:cubicBezTo>
                <a:cubicBezTo>
                  <a:pt x="2546705" y="2538016"/>
                  <a:pt x="2552653" y="2535041"/>
                  <a:pt x="2558601" y="2532067"/>
                </a:cubicBezTo>
                <a:cubicBezTo>
                  <a:pt x="2650803" y="2487453"/>
                  <a:pt x="2743006" y="2445813"/>
                  <a:pt x="2841157" y="2401199"/>
                </a:cubicBezTo>
                <a:close/>
                <a:moveTo>
                  <a:pt x="405676" y="2398342"/>
                </a:moveTo>
                <a:cubicBezTo>
                  <a:pt x="500852" y="2445918"/>
                  <a:pt x="593055" y="2487547"/>
                  <a:pt x="685258" y="2529175"/>
                </a:cubicBezTo>
                <a:cubicBezTo>
                  <a:pt x="694180" y="2535122"/>
                  <a:pt x="703103" y="2541069"/>
                  <a:pt x="706077" y="2547016"/>
                </a:cubicBezTo>
                <a:cubicBezTo>
                  <a:pt x="750691" y="2642167"/>
                  <a:pt x="795306" y="2737318"/>
                  <a:pt x="839920" y="2835444"/>
                </a:cubicBezTo>
                <a:cubicBezTo>
                  <a:pt x="691206" y="2835444"/>
                  <a:pt x="551415" y="2835444"/>
                  <a:pt x="405676" y="2835444"/>
                </a:cubicBezTo>
                <a:cubicBezTo>
                  <a:pt x="405676" y="2686769"/>
                  <a:pt x="405676" y="2547016"/>
                  <a:pt x="405676" y="2398342"/>
                </a:cubicBezTo>
                <a:close/>
                <a:moveTo>
                  <a:pt x="400837" y="2336768"/>
                </a:moveTo>
                <a:lnTo>
                  <a:pt x="400837" y="2336936"/>
                </a:lnTo>
                <a:lnTo>
                  <a:pt x="401204" y="2336936"/>
                </a:lnTo>
                <a:close/>
                <a:moveTo>
                  <a:pt x="2834978" y="1918388"/>
                </a:moveTo>
                <a:cubicBezTo>
                  <a:pt x="2837951" y="1918388"/>
                  <a:pt x="2840925" y="1918388"/>
                  <a:pt x="2846870" y="1921357"/>
                </a:cubicBezTo>
                <a:lnTo>
                  <a:pt x="2846870" y="1921468"/>
                </a:lnTo>
                <a:lnTo>
                  <a:pt x="2847425" y="1921606"/>
                </a:lnTo>
                <a:lnTo>
                  <a:pt x="2847425" y="2333802"/>
                </a:lnTo>
                <a:lnTo>
                  <a:pt x="2846870" y="2334065"/>
                </a:lnTo>
                <a:lnTo>
                  <a:pt x="2603953" y="2449455"/>
                </a:lnTo>
                <a:lnTo>
                  <a:pt x="2603866" y="2449389"/>
                </a:lnTo>
                <a:lnTo>
                  <a:pt x="2603073" y="2449766"/>
                </a:lnTo>
                <a:cubicBezTo>
                  <a:pt x="2597127" y="2446798"/>
                  <a:pt x="2594154" y="2443829"/>
                  <a:pt x="2591181" y="2440860"/>
                </a:cubicBezTo>
                <a:cubicBezTo>
                  <a:pt x="2671456" y="2265714"/>
                  <a:pt x="2751730" y="2093535"/>
                  <a:pt x="2834978" y="1918388"/>
                </a:cubicBezTo>
                <a:close/>
                <a:moveTo>
                  <a:pt x="397868" y="907103"/>
                </a:moveTo>
                <a:lnTo>
                  <a:pt x="397868" y="907425"/>
                </a:lnTo>
                <a:lnTo>
                  <a:pt x="398519" y="907103"/>
                </a:lnTo>
                <a:close/>
                <a:moveTo>
                  <a:pt x="2406913" y="402819"/>
                </a:moveTo>
                <a:cubicBezTo>
                  <a:pt x="2555627" y="402819"/>
                  <a:pt x="2695417" y="402819"/>
                  <a:pt x="2841157" y="402819"/>
                </a:cubicBezTo>
                <a:cubicBezTo>
                  <a:pt x="2841157" y="545114"/>
                  <a:pt x="2841157" y="684446"/>
                  <a:pt x="2841157" y="835635"/>
                </a:cubicBezTo>
                <a:cubicBezTo>
                  <a:pt x="2743006" y="791168"/>
                  <a:pt x="2650803" y="746700"/>
                  <a:pt x="2558601" y="705197"/>
                </a:cubicBezTo>
                <a:cubicBezTo>
                  <a:pt x="2549679" y="699268"/>
                  <a:pt x="2540756" y="690375"/>
                  <a:pt x="2537781" y="681481"/>
                </a:cubicBezTo>
                <a:cubicBezTo>
                  <a:pt x="2493167" y="589582"/>
                  <a:pt x="2451527" y="500647"/>
                  <a:pt x="2406913" y="402819"/>
                </a:cubicBezTo>
                <a:close/>
                <a:moveTo>
                  <a:pt x="405676" y="402819"/>
                </a:moveTo>
                <a:cubicBezTo>
                  <a:pt x="548441" y="402819"/>
                  <a:pt x="691206" y="402819"/>
                  <a:pt x="839920" y="402819"/>
                </a:cubicBezTo>
                <a:cubicBezTo>
                  <a:pt x="795306" y="500647"/>
                  <a:pt x="750691" y="595511"/>
                  <a:pt x="706077" y="690375"/>
                </a:cubicBezTo>
                <a:cubicBezTo>
                  <a:pt x="703103" y="696303"/>
                  <a:pt x="697155" y="699268"/>
                  <a:pt x="691206" y="702232"/>
                </a:cubicBezTo>
                <a:cubicBezTo>
                  <a:pt x="596029" y="746700"/>
                  <a:pt x="503827" y="791168"/>
                  <a:pt x="405676" y="835635"/>
                </a:cubicBezTo>
                <a:cubicBezTo>
                  <a:pt x="405676" y="687410"/>
                  <a:pt x="405676" y="548079"/>
                  <a:pt x="405676" y="402819"/>
                </a:cubicBezTo>
                <a:close/>
                <a:moveTo>
                  <a:pt x="1033267" y="0"/>
                </a:moveTo>
                <a:lnTo>
                  <a:pt x="1033268" y="0"/>
                </a:lnTo>
                <a:lnTo>
                  <a:pt x="1163084" y="59841"/>
                </a:lnTo>
                <a:lnTo>
                  <a:pt x="1303461" y="124549"/>
                </a:lnTo>
                <a:lnTo>
                  <a:pt x="1504940" y="217749"/>
                </a:lnTo>
                <a:lnTo>
                  <a:pt x="1585531" y="255028"/>
                </a:lnTo>
                <a:cubicBezTo>
                  <a:pt x="1609285" y="263925"/>
                  <a:pt x="1641945" y="263925"/>
                  <a:pt x="1665699" y="252062"/>
                </a:cubicBezTo>
                <a:cubicBezTo>
                  <a:pt x="1834941" y="177927"/>
                  <a:pt x="2007152" y="94894"/>
                  <a:pt x="2176394" y="17793"/>
                </a:cubicBezTo>
                <a:cubicBezTo>
                  <a:pt x="2188271" y="11862"/>
                  <a:pt x="2200147" y="5931"/>
                  <a:pt x="2214994" y="0"/>
                </a:cubicBezTo>
                <a:cubicBezTo>
                  <a:pt x="2277345" y="130479"/>
                  <a:pt x="2336729" y="260959"/>
                  <a:pt x="2399081" y="394404"/>
                </a:cubicBezTo>
                <a:lnTo>
                  <a:pt x="2386463" y="395590"/>
                </a:lnTo>
                <a:lnTo>
                  <a:pt x="2367533" y="397370"/>
                </a:lnTo>
                <a:lnTo>
                  <a:pt x="2360074" y="398259"/>
                </a:lnTo>
                <a:lnTo>
                  <a:pt x="2342713" y="400329"/>
                </a:lnTo>
                <a:lnTo>
                  <a:pt x="2458337" y="642397"/>
                </a:lnTo>
                <a:lnTo>
                  <a:pt x="2458093" y="642721"/>
                </a:lnTo>
                <a:lnTo>
                  <a:pt x="2458465" y="643501"/>
                </a:lnTo>
                <a:cubicBezTo>
                  <a:pt x="2455495" y="646466"/>
                  <a:pt x="2452526" y="649432"/>
                  <a:pt x="2449557" y="655362"/>
                </a:cubicBezTo>
                <a:cubicBezTo>
                  <a:pt x="2277345" y="572331"/>
                  <a:pt x="2102166" y="492263"/>
                  <a:pt x="1929954" y="412197"/>
                </a:cubicBezTo>
                <a:lnTo>
                  <a:pt x="1929954" y="411852"/>
                </a:lnTo>
                <a:lnTo>
                  <a:pt x="1929816" y="411788"/>
                </a:lnTo>
                <a:cubicBezTo>
                  <a:pt x="1929816" y="408831"/>
                  <a:pt x="1929816" y="405874"/>
                  <a:pt x="1929816" y="399962"/>
                </a:cubicBezTo>
                <a:lnTo>
                  <a:pt x="2342503" y="399962"/>
                </a:lnTo>
                <a:lnTo>
                  <a:pt x="2269552" y="235011"/>
                </a:lnTo>
                <a:lnTo>
                  <a:pt x="2255853" y="204144"/>
                </a:lnTo>
                <a:lnTo>
                  <a:pt x="2194209" y="65240"/>
                </a:lnTo>
                <a:cubicBezTo>
                  <a:pt x="2024967" y="142342"/>
                  <a:pt x="1861663" y="219443"/>
                  <a:pt x="1683513" y="299510"/>
                </a:cubicBezTo>
                <a:cubicBezTo>
                  <a:pt x="1751805" y="332129"/>
                  <a:pt x="1808219" y="361784"/>
                  <a:pt x="1867602" y="388473"/>
                </a:cubicBezTo>
                <a:cubicBezTo>
                  <a:pt x="1867602" y="391438"/>
                  <a:pt x="1864633" y="394404"/>
                  <a:pt x="1864633" y="397370"/>
                </a:cubicBezTo>
                <a:lnTo>
                  <a:pt x="1836178" y="398605"/>
                </a:lnTo>
                <a:lnTo>
                  <a:pt x="1796342" y="400334"/>
                </a:lnTo>
                <a:lnTo>
                  <a:pt x="1795043" y="404227"/>
                </a:lnTo>
                <a:lnTo>
                  <a:pt x="1793373" y="409232"/>
                </a:lnTo>
                <a:lnTo>
                  <a:pt x="1843848" y="432955"/>
                </a:lnTo>
                <a:cubicBezTo>
                  <a:pt x="2048720" y="527849"/>
                  <a:pt x="2250623" y="622743"/>
                  <a:pt x="2455495" y="720603"/>
                </a:cubicBezTo>
                <a:cubicBezTo>
                  <a:pt x="2482218" y="732464"/>
                  <a:pt x="2511909" y="762119"/>
                  <a:pt x="2523786" y="788807"/>
                </a:cubicBezTo>
                <a:cubicBezTo>
                  <a:pt x="2621769" y="993423"/>
                  <a:pt x="2719750" y="1201004"/>
                  <a:pt x="2814763" y="1408585"/>
                </a:cubicBezTo>
                <a:cubicBezTo>
                  <a:pt x="2820702" y="1423412"/>
                  <a:pt x="2829609" y="1435274"/>
                  <a:pt x="2844455" y="1461962"/>
                </a:cubicBezTo>
                <a:cubicBezTo>
                  <a:pt x="2844455" y="1426377"/>
                  <a:pt x="2847425" y="1402654"/>
                  <a:pt x="2850394" y="1364103"/>
                </a:cubicBezTo>
                <a:cubicBezTo>
                  <a:pt x="2883054" y="1432309"/>
                  <a:pt x="2912746" y="1488651"/>
                  <a:pt x="2945407" y="1556856"/>
                </a:cubicBezTo>
                <a:cubicBezTo>
                  <a:pt x="3025575" y="1384861"/>
                  <a:pt x="3102772" y="1221762"/>
                  <a:pt x="3179971" y="1052732"/>
                </a:cubicBezTo>
                <a:cubicBezTo>
                  <a:pt x="3126525" y="1029009"/>
                  <a:pt x="3073081" y="1002320"/>
                  <a:pt x="3022605" y="978596"/>
                </a:cubicBezTo>
                <a:cubicBezTo>
                  <a:pt x="2966191" y="954872"/>
                  <a:pt x="2906808" y="931149"/>
                  <a:pt x="2847425" y="907426"/>
                </a:cubicBezTo>
                <a:lnTo>
                  <a:pt x="2847425" y="1313691"/>
                </a:lnTo>
                <a:cubicBezTo>
                  <a:pt x="2844455" y="1313691"/>
                  <a:pt x="2838517" y="1316656"/>
                  <a:pt x="2835547" y="1316656"/>
                </a:cubicBezTo>
                <a:lnTo>
                  <a:pt x="2835028" y="1315551"/>
                </a:lnTo>
                <a:lnTo>
                  <a:pt x="2834875" y="1315589"/>
                </a:lnTo>
                <a:cubicBezTo>
                  <a:pt x="2751701" y="1140947"/>
                  <a:pt x="2671498" y="966305"/>
                  <a:pt x="2588324" y="791663"/>
                </a:cubicBezTo>
                <a:cubicBezTo>
                  <a:pt x="2591294" y="788702"/>
                  <a:pt x="2594265" y="785743"/>
                  <a:pt x="2594265" y="782782"/>
                </a:cubicBezTo>
                <a:lnTo>
                  <a:pt x="2594901" y="783092"/>
                </a:lnTo>
                <a:lnTo>
                  <a:pt x="2595045" y="782877"/>
                </a:lnTo>
                <a:lnTo>
                  <a:pt x="2850394" y="907425"/>
                </a:lnTo>
                <a:lnTo>
                  <a:pt x="2847425" y="879254"/>
                </a:lnTo>
                <a:cubicBezTo>
                  <a:pt x="2846682" y="868874"/>
                  <a:pt x="2845940" y="857013"/>
                  <a:pt x="2844455" y="842185"/>
                </a:cubicBezTo>
                <a:cubicBezTo>
                  <a:pt x="2981036" y="904460"/>
                  <a:pt x="3108711" y="963768"/>
                  <a:pt x="3245292" y="1026043"/>
                </a:cubicBezTo>
                <a:cubicBezTo>
                  <a:pt x="3233415" y="1052732"/>
                  <a:pt x="3224508" y="1079421"/>
                  <a:pt x="3212631" y="1103144"/>
                </a:cubicBezTo>
                <a:cubicBezTo>
                  <a:pt x="3138403" y="1260312"/>
                  <a:pt x="3064173" y="1420446"/>
                  <a:pt x="2989944" y="1580581"/>
                </a:cubicBezTo>
                <a:lnTo>
                  <a:pt x="2983635" y="1619502"/>
                </a:lnTo>
                <a:lnTo>
                  <a:pt x="2992913" y="1660648"/>
                </a:lnTo>
                <a:cubicBezTo>
                  <a:pt x="3073081" y="1841539"/>
                  <a:pt x="3159186" y="2019466"/>
                  <a:pt x="3248261" y="2206288"/>
                </a:cubicBezTo>
                <a:lnTo>
                  <a:pt x="3248261" y="2206289"/>
                </a:lnTo>
                <a:cubicBezTo>
                  <a:pt x="3181454" y="2237426"/>
                  <a:pt x="3115391" y="2267822"/>
                  <a:pt x="3048956" y="2298588"/>
                </a:cubicBezTo>
                <a:lnTo>
                  <a:pt x="2948191" y="2345850"/>
                </a:lnTo>
                <a:lnTo>
                  <a:pt x="2847425" y="2393111"/>
                </a:lnTo>
                <a:lnTo>
                  <a:pt x="2847425" y="2361233"/>
                </a:lnTo>
                <a:lnTo>
                  <a:pt x="2847425" y="2336768"/>
                </a:lnTo>
                <a:cubicBezTo>
                  <a:pt x="2957283" y="2286355"/>
                  <a:pt x="3067142" y="2235943"/>
                  <a:pt x="3179971" y="2185530"/>
                </a:cubicBezTo>
                <a:cubicBezTo>
                  <a:pt x="3102772" y="2016500"/>
                  <a:pt x="3025575" y="1853401"/>
                  <a:pt x="2945407" y="1678440"/>
                </a:cubicBezTo>
                <a:cubicBezTo>
                  <a:pt x="2912746" y="1746645"/>
                  <a:pt x="2886023" y="1802989"/>
                  <a:pt x="2856332" y="1859332"/>
                </a:cubicBezTo>
                <a:cubicBezTo>
                  <a:pt x="2853363" y="1859332"/>
                  <a:pt x="2850394" y="1859332"/>
                  <a:pt x="2850394" y="1859332"/>
                </a:cubicBezTo>
                <a:cubicBezTo>
                  <a:pt x="2847425" y="1835609"/>
                  <a:pt x="2847425" y="1811884"/>
                  <a:pt x="2844455" y="1788161"/>
                </a:cubicBezTo>
                <a:lnTo>
                  <a:pt x="2841273" y="1787102"/>
                </a:lnTo>
                <a:lnTo>
                  <a:pt x="2835547" y="1785196"/>
                </a:lnTo>
                <a:cubicBezTo>
                  <a:pt x="2796949" y="1868228"/>
                  <a:pt x="2758350" y="1948295"/>
                  <a:pt x="2719750" y="2031328"/>
                </a:cubicBezTo>
                <a:lnTo>
                  <a:pt x="2591864" y="2303936"/>
                </a:lnTo>
                <a:lnTo>
                  <a:pt x="2520817" y="2455385"/>
                </a:lnTo>
                <a:lnTo>
                  <a:pt x="2508383" y="2472251"/>
                </a:lnTo>
                <a:lnTo>
                  <a:pt x="2495949" y="2489117"/>
                </a:lnTo>
                <a:cubicBezTo>
                  <a:pt x="2485929" y="2499126"/>
                  <a:pt x="2474795" y="2507281"/>
                  <a:pt x="2464403" y="2511729"/>
                </a:cubicBezTo>
                <a:cubicBezTo>
                  <a:pt x="2256562" y="2612554"/>
                  <a:pt x="2045751" y="2707449"/>
                  <a:pt x="1837910" y="2805307"/>
                </a:cubicBezTo>
                <a:cubicBezTo>
                  <a:pt x="1820095" y="2814204"/>
                  <a:pt x="1805249" y="2820135"/>
                  <a:pt x="1778527" y="2834962"/>
                </a:cubicBezTo>
                <a:cubicBezTo>
                  <a:pt x="1817126" y="2837927"/>
                  <a:pt x="1840880" y="2837927"/>
                  <a:pt x="1882448" y="2840893"/>
                </a:cubicBezTo>
                <a:cubicBezTo>
                  <a:pt x="1846818" y="2858685"/>
                  <a:pt x="1814900" y="2874254"/>
                  <a:pt x="1783352" y="2889452"/>
                </a:cubicBezTo>
                <a:lnTo>
                  <a:pt x="1686484" y="2935788"/>
                </a:lnTo>
                <a:lnTo>
                  <a:pt x="1937748" y="3054405"/>
                </a:lnTo>
                <a:cubicBezTo>
                  <a:pt x="2021256" y="3093697"/>
                  <a:pt x="2105134" y="3132989"/>
                  <a:pt x="2191240" y="3173023"/>
                </a:cubicBezTo>
                <a:lnTo>
                  <a:pt x="2339580" y="2841157"/>
                </a:lnTo>
                <a:lnTo>
                  <a:pt x="1929928" y="2841157"/>
                </a:lnTo>
                <a:cubicBezTo>
                  <a:pt x="1929928" y="2835213"/>
                  <a:pt x="1926959" y="2832242"/>
                  <a:pt x="1926959" y="2826298"/>
                </a:cubicBezTo>
                <a:lnTo>
                  <a:pt x="1927026" y="2826267"/>
                </a:lnTo>
                <a:lnTo>
                  <a:pt x="1926985" y="2826066"/>
                </a:lnTo>
                <a:lnTo>
                  <a:pt x="2128152" y="2731922"/>
                </a:lnTo>
                <a:lnTo>
                  <a:pt x="2446462" y="2582610"/>
                </a:lnTo>
                <a:cubicBezTo>
                  <a:pt x="2449431" y="2585581"/>
                  <a:pt x="2455369" y="2588553"/>
                  <a:pt x="2458337" y="2591525"/>
                </a:cubicBezTo>
                <a:lnTo>
                  <a:pt x="2458276" y="2591654"/>
                </a:lnTo>
                <a:lnTo>
                  <a:pt x="2458465" y="2591796"/>
                </a:lnTo>
                <a:lnTo>
                  <a:pt x="2348877" y="2821640"/>
                </a:lnTo>
                <a:lnTo>
                  <a:pt x="2339720" y="2840892"/>
                </a:lnTo>
                <a:lnTo>
                  <a:pt x="2366421" y="2840522"/>
                </a:lnTo>
                <a:cubicBezTo>
                  <a:pt x="2376070" y="2840151"/>
                  <a:pt x="2387204" y="2839410"/>
                  <a:pt x="2402050" y="2837927"/>
                </a:cubicBezTo>
                <a:lnTo>
                  <a:pt x="2402050" y="2837928"/>
                </a:lnTo>
                <a:cubicBezTo>
                  <a:pt x="2336729" y="2974338"/>
                  <a:pt x="2277345" y="3101852"/>
                  <a:pt x="2214994" y="3238262"/>
                </a:cubicBezTo>
                <a:cubicBezTo>
                  <a:pt x="2111073" y="3190816"/>
                  <a:pt x="2013091" y="3143368"/>
                  <a:pt x="1912139" y="3095921"/>
                </a:cubicBezTo>
                <a:cubicBezTo>
                  <a:pt x="1829002" y="3060335"/>
                  <a:pt x="1748835" y="3018819"/>
                  <a:pt x="1665699" y="2983234"/>
                </a:cubicBezTo>
                <a:cubicBezTo>
                  <a:pt x="1638977" y="2974338"/>
                  <a:pt x="1603346" y="2974338"/>
                  <a:pt x="1579593" y="2983234"/>
                </a:cubicBezTo>
                <a:cubicBezTo>
                  <a:pt x="1398474" y="3066267"/>
                  <a:pt x="1220324" y="3149299"/>
                  <a:pt x="1033268" y="3238262"/>
                </a:cubicBezTo>
                <a:lnTo>
                  <a:pt x="1033267" y="3238262"/>
                </a:lnTo>
                <a:cubicBezTo>
                  <a:pt x="970916" y="3104817"/>
                  <a:pt x="911532" y="2977304"/>
                  <a:pt x="846210" y="2840893"/>
                </a:cubicBezTo>
                <a:lnTo>
                  <a:pt x="846211" y="2840893"/>
                </a:lnTo>
                <a:lnTo>
                  <a:pt x="880727" y="2840893"/>
                </a:lnTo>
                <a:lnTo>
                  <a:pt x="905594" y="2840893"/>
                </a:lnTo>
                <a:lnTo>
                  <a:pt x="906924" y="2840893"/>
                </a:lnTo>
                <a:lnTo>
                  <a:pt x="979823" y="3003251"/>
                </a:lnTo>
                <a:cubicBezTo>
                  <a:pt x="1004318" y="3058853"/>
                  <a:pt x="1028814" y="3115196"/>
                  <a:pt x="1054052" y="3173023"/>
                </a:cubicBezTo>
                <a:cubicBezTo>
                  <a:pt x="1138673" y="3132989"/>
                  <a:pt x="1222551" y="3093697"/>
                  <a:pt x="1307173" y="3054405"/>
                </a:cubicBezTo>
                <a:lnTo>
                  <a:pt x="1564747" y="2935788"/>
                </a:lnTo>
                <a:lnTo>
                  <a:pt x="1468249" y="2890564"/>
                </a:lnTo>
                <a:cubicBezTo>
                  <a:pt x="1437816" y="2876478"/>
                  <a:pt x="1408867" y="2863134"/>
                  <a:pt x="1380659" y="2849789"/>
                </a:cubicBezTo>
                <a:cubicBezTo>
                  <a:pt x="1380659" y="2846824"/>
                  <a:pt x="1383628" y="2843858"/>
                  <a:pt x="1383628" y="2840893"/>
                </a:cubicBezTo>
                <a:cubicBezTo>
                  <a:pt x="1407382" y="2840893"/>
                  <a:pt x="1431135" y="2837927"/>
                  <a:pt x="1454888" y="2837927"/>
                </a:cubicBezTo>
                <a:cubicBezTo>
                  <a:pt x="1457857" y="2834962"/>
                  <a:pt x="1457857" y="2831996"/>
                  <a:pt x="1457857" y="2829032"/>
                </a:cubicBezTo>
                <a:cubicBezTo>
                  <a:pt x="1398474" y="2799377"/>
                  <a:pt x="1339091" y="2772688"/>
                  <a:pt x="1279708" y="2743034"/>
                </a:cubicBezTo>
                <a:cubicBezTo>
                  <a:pt x="1122342" y="2668897"/>
                  <a:pt x="962008" y="2594761"/>
                  <a:pt x="801674" y="2523591"/>
                </a:cubicBezTo>
                <a:cubicBezTo>
                  <a:pt x="780889" y="2514695"/>
                  <a:pt x="764559" y="2503574"/>
                  <a:pt x="751198" y="2489489"/>
                </a:cubicBezTo>
                <a:lnTo>
                  <a:pt x="741763" y="2474498"/>
                </a:lnTo>
                <a:lnTo>
                  <a:pt x="718537" y="2437593"/>
                </a:lnTo>
                <a:cubicBezTo>
                  <a:pt x="620555" y="2230012"/>
                  <a:pt x="522573" y="2022431"/>
                  <a:pt x="424590" y="1814850"/>
                </a:cubicBezTo>
                <a:lnTo>
                  <a:pt x="418307" y="1799328"/>
                </a:lnTo>
                <a:lnTo>
                  <a:pt x="417538" y="1797428"/>
                </a:lnTo>
                <a:cubicBezTo>
                  <a:pt x="414198" y="1791127"/>
                  <a:pt x="409744" y="1783713"/>
                  <a:pt x="403806" y="1773334"/>
                </a:cubicBezTo>
                <a:cubicBezTo>
                  <a:pt x="400837" y="1811885"/>
                  <a:pt x="400837" y="1835609"/>
                  <a:pt x="400837" y="1859332"/>
                </a:cubicBezTo>
                <a:cubicBezTo>
                  <a:pt x="397868" y="1859332"/>
                  <a:pt x="394899" y="1862298"/>
                  <a:pt x="391929" y="1862298"/>
                </a:cubicBezTo>
                <a:lnTo>
                  <a:pt x="375372" y="1828065"/>
                </a:lnTo>
                <a:lnTo>
                  <a:pt x="349619" y="1774817"/>
                </a:lnTo>
                <a:lnTo>
                  <a:pt x="323728" y="1721459"/>
                </a:lnTo>
                <a:lnTo>
                  <a:pt x="302855" y="1678440"/>
                </a:lnTo>
                <a:cubicBezTo>
                  <a:pt x="222688" y="1850435"/>
                  <a:pt x="145489" y="2016500"/>
                  <a:pt x="68292" y="2185530"/>
                </a:cubicBezTo>
                <a:lnTo>
                  <a:pt x="218835" y="2253390"/>
                </a:lnTo>
                <a:lnTo>
                  <a:pt x="402935" y="2336375"/>
                </a:lnTo>
                <a:lnTo>
                  <a:pt x="402935" y="1924215"/>
                </a:lnTo>
                <a:cubicBezTo>
                  <a:pt x="405908" y="1924215"/>
                  <a:pt x="408881" y="1921245"/>
                  <a:pt x="414828" y="1921245"/>
                </a:cubicBezTo>
                <a:lnTo>
                  <a:pt x="415066" y="1921760"/>
                </a:lnTo>
                <a:lnTo>
                  <a:pt x="415682" y="1921606"/>
                </a:lnTo>
                <a:cubicBezTo>
                  <a:pt x="495849" y="2093601"/>
                  <a:pt x="576017" y="2265597"/>
                  <a:pt x="656184" y="2440558"/>
                </a:cubicBezTo>
                <a:cubicBezTo>
                  <a:pt x="653216" y="2443523"/>
                  <a:pt x="650246" y="2446489"/>
                  <a:pt x="647277" y="2449455"/>
                </a:cubicBezTo>
                <a:lnTo>
                  <a:pt x="647117" y="2449382"/>
                </a:lnTo>
                <a:lnTo>
                  <a:pt x="646732" y="2449766"/>
                </a:lnTo>
                <a:lnTo>
                  <a:pt x="400837" y="2337336"/>
                </a:lnTo>
                <a:lnTo>
                  <a:pt x="400837" y="2360491"/>
                </a:lnTo>
                <a:lnTo>
                  <a:pt x="400837" y="2393111"/>
                </a:lnTo>
                <a:cubicBezTo>
                  <a:pt x="264255" y="2330837"/>
                  <a:pt x="136581" y="2271528"/>
                  <a:pt x="2970" y="2209254"/>
                </a:cubicBezTo>
                <a:lnTo>
                  <a:pt x="21674" y="2166628"/>
                </a:lnTo>
                <a:lnTo>
                  <a:pt x="96498" y="1996112"/>
                </a:lnTo>
                <a:cubicBezTo>
                  <a:pt x="127674" y="1926054"/>
                  <a:pt x="160335" y="1857849"/>
                  <a:pt x="198934" y="1794092"/>
                </a:cubicBezTo>
                <a:cubicBezTo>
                  <a:pt x="252378" y="1700681"/>
                  <a:pt x="264069" y="1618945"/>
                  <a:pt x="237765" y="1532624"/>
                </a:cubicBezTo>
                <a:lnTo>
                  <a:pt x="229523" y="1513851"/>
                </a:lnTo>
                <a:lnTo>
                  <a:pt x="198934" y="1444171"/>
                </a:lnTo>
                <a:lnTo>
                  <a:pt x="159052" y="1364943"/>
                </a:lnTo>
                <a:lnTo>
                  <a:pt x="97240" y="1242149"/>
                </a:lnTo>
                <a:lnTo>
                  <a:pt x="23844" y="1081273"/>
                </a:lnTo>
                <a:lnTo>
                  <a:pt x="0" y="1029009"/>
                </a:lnTo>
                <a:cubicBezTo>
                  <a:pt x="133613" y="966734"/>
                  <a:pt x="261286" y="907425"/>
                  <a:pt x="397867" y="845151"/>
                </a:cubicBezTo>
                <a:lnTo>
                  <a:pt x="397868" y="845151"/>
                </a:lnTo>
                <a:lnTo>
                  <a:pt x="397868" y="906728"/>
                </a:lnTo>
                <a:lnTo>
                  <a:pt x="649597" y="782782"/>
                </a:lnTo>
                <a:lnTo>
                  <a:pt x="649875" y="783060"/>
                </a:lnTo>
                <a:lnTo>
                  <a:pt x="650246" y="782877"/>
                </a:lnTo>
                <a:cubicBezTo>
                  <a:pt x="653216" y="785842"/>
                  <a:pt x="656184" y="788807"/>
                  <a:pt x="659153" y="791773"/>
                </a:cubicBezTo>
                <a:cubicBezTo>
                  <a:pt x="578987" y="966734"/>
                  <a:pt x="495849" y="1141695"/>
                  <a:pt x="415682" y="1316656"/>
                </a:cubicBezTo>
                <a:cubicBezTo>
                  <a:pt x="409744" y="1316656"/>
                  <a:pt x="403806" y="1313691"/>
                  <a:pt x="400837" y="1313691"/>
                </a:cubicBezTo>
                <a:lnTo>
                  <a:pt x="400837" y="1312781"/>
                </a:lnTo>
                <a:lnTo>
                  <a:pt x="400075" y="1312629"/>
                </a:lnTo>
                <a:lnTo>
                  <a:pt x="400075" y="907742"/>
                </a:lnTo>
                <a:lnTo>
                  <a:pt x="235306" y="976372"/>
                </a:lnTo>
                <a:cubicBezTo>
                  <a:pt x="179635" y="1000095"/>
                  <a:pt x="123221" y="1024560"/>
                  <a:pt x="65322" y="1049767"/>
                </a:cubicBezTo>
                <a:cubicBezTo>
                  <a:pt x="145489" y="1221762"/>
                  <a:pt x="222688" y="1384861"/>
                  <a:pt x="302855" y="1559822"/>
                </a:cubicBezTo>
                <a:lnTo>
                  <a:pt x="340897" y="1479509"/>
                </a:lnTo>
                <a:lnTo>
                  <a:pt x="348505" y="1463445"/>
                </a:lnTo>
                <a:lnTo>
                  <a:pt x="355743" y="1448865"/>
                </a:lnTo>
                <a:lnTo>
                  <a:pt x="391929" y="1375965"/>
                </a:lnTo>
                <a:cubicBezTo>
                  <a:pt x="394899" y="1375965"/>
                  <a:pt x="397868" y="1378931"/>
                  <a:pt x="400837" y="1378931"/>
                </a:cubicBezTo>
                <a:cubicBezTo>
                  <a:pt x="400837" y="1399688"/>
                  <a:pt x="400837" y="1423412"/>
                  <a:pt x="400837" y="1444170"/>
                </a:cubicBezTo>
                <a:lnTo>
                  <a:pt x="407701" y="1448741"/>
                </a:lnTo>
                <a:lnTo>
                  <a:pt x="409744" y="1450101"/>
                </a:lnTo>
                <a:lnTo>
                  <a:pt x="436467" y="1402654"/>
                </a:lnTo>
                <a:cubicBezTo>
                  <a:pt x="528510" y="1203970"/>
                  <a:pt x="620555" y="1008250"/>
                  <a:pt x="709630" y="809566"/>
                </a:cubicBezTo>
                <a:cubicBezTo>
                  <a:pt x="721506" y="785842"/>
                  <a:pt x="734867" y="765826"/>
                  <a:pt x="751568" y="749145"/>
                </a:cubicBezTo>
                <a:lnTo>
                  <a:pt x="757897" y="744006"/>
                </a:lnTo>
                <a:lnTo>
                  <a:pt x="779358" y="726580"/>
                </a:lnTo>
                <a:cubicBezTo>
                  <a:pt x="789611" y="719861"/>
                  <a:pt x="800931" y="713931"/>
                  <a:pt x="813549" y="708740"/>
                </a:cubicBezTo>
                <a:cubicBezTo>
                  <a:pt x="1012484" y="616812"/>
                  <a:pt x="1211417" y="524883"/>
                  <a:pt x="1410351" y="432955"/>
                </a:cubicBezTo>
                <a:lnTo>
                  <a:pt x="1431135" y="421927"/>
                </a:lnTo>
                <a:lnTo>
                  <a:pt x="1434104" y="420351"/>
                </a:lnTo>
                <a:lnTo>
                  <a:pt x="1466765" y="403300"/>
                </a:lnTo>
                <a:lnTo>
                  <a:pt x="1419629" y="399223"/>
                </a:lnTo>
                <a:cubicBezTo>
                  <a:pt x="1406640" y="398111"/>
                  <a:pt x="1395506" y="397370"/>
                  <a:pt x="1383628" y="397370"/>
                </a:cubicBezTo>
                <a:cubicBezTo>
                  <a:pt x="1383628" y="394404"/>
                  <a:pt x="1380659" y="391438"/>
                  <a:pt x="1380659" y="388473"/>
                </a:cubicBezTo>
                <a:cubicBezTo>
                  <a:pt x="1437074" y="361784"/>
                  <a:pt x="1496456" y="332129"/>
                  <a:pt x="1564748" y="299510"/>
                </a:cubicBezTo>
                <a:cubicBezTo>
                  <a:pt x="1389567" y="219443"/>
                  <a:pt x="1226263" y="145307"/>
                  <a:pt x="1057021" y="65240"/>
                </a:cubicBezTo>
                <a:lnTo>
                  <a:pt x="906934" y="397370"/>
                </a:lnTo>
                <a:lnTo>
                  <a:pt x="906933" y="397370"/>
                </a:lnTo>
                <a:lnTo>
                  <a:pt x="906211" y="398968"/>
                </a:lnTo>
                <a:lnTo>
                  <a:pt x="906211" y="398968"/>
                </a:lnTo>
                <a:lnTo>
                  <a:pt x="906934" y="397370"/>
                </a:lnTo>
                <a:lnTo>
                  <a:pt x="908563" y="397370"/>
                </a:lnTo>
                <a:lnTo>
                  <a:pt x="906641" y="399288"/>
                </a:lnTo>
                <a:lnTo>
                  <a:pt x="907678" y="400060"/>
                </a:lnTo>
                <a:lnTo>
                  <a:pt x="905868" y="400060"/>
                </a:lnTo>
                <a:lnTo>
                  <a:pt x="905846" y="400082"/>
                </a:lnTo>
                <a:lnTo>
                  <a:pt x="907588" y="400244"/>
                </a:lnTo>
                <a:lnTo>
                  <a:pt x="907678" y="400060"/>
                </a:lnTo>
                <a:lnTo>
                  <a:pt x="1315468" y="400060"/>
                </a:lnTo>
                <a:cubicBezTo>
                  <a:pt x="1315468" y="403016"/>
                  <a:pt x="1318445" y="408927"/>
                  <a:pt x="1318445" y="411882"/>
                </a:cubicBezTo>
                <a:lnTo>
                  <a:pt x="1318251" y="411973"/>
                </a:lnTo>
                <a:lnTo>
                  <a:pt x="1318307" y="412197"/>
                </a:lnTo>
                <a:cubicBezTo>
                  <a:pt x="1146096" y="492263"/>
                  <a:pt x="970916" y="575296"/>
                  <a:pt x="798704" y="655362"/>
                </a:cubicBezTo>
                <a:cubicBezTo>
                  <a:pt x="792766" y="652398"/>
                  <a:pt x="789797" y="649432"/>
                  <a:pt x="786827" y="649432"/>
                </a:cubicBezTo>
                <a:lnTo>
                  <a:pt x="787036" y="649006"/>
                </a:lnTo>
                <a:lnTo>
                  <a:pt x="785639" y="648313"/>
                </a:lnTo>
                <a:lnTo>
                  <a:pt x="907543" y="400334"/>
                </a:lnTo>
                <a:lnTo>
                  <a:pt x="905594" y="400334"/>
                </a:lnTo>
                <a:lnTo>
                  <a:pt x="905713" y="400069"/>
                </a:lnTo>
                <a:lnTo>
                  <a:pt x="905620" y="400060"/>
                </a:lnTo>
                <a:lnTo>
                  <a:pt x="904702" y="400060"/>
                </a:lnTo>
                <a:lnTo>
                  <a:pt x="904803" y="399984"/>
                </a:lnTo>
                <a:lnTo>
                  <a:pt x="880727" y="397740"/>
                </a:lnTo>
                <a:lnTo>
                  <a:pt x="846233" y="397370"/>
                </a:lnTo>
                <a:lnTo>
                  <a:pt x="846211" y="397370"/>
                </a:lnTo>
                <a:lnTo>
                  <a:pt x="846210" y="397370"/>
                </a:lnTo>
                <a:cubicBezTo>
                  <a:pt x="911532" y="263925"/>
                  <a:pt x="970916" y="133445"/>
                  <a:pt x="10332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B1F50-30FA-47DB-83CC-1EF58B38CE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D667-817F-4378-A82F-EC72DBAEB8B9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14F78-77D7-48A4-9AE2-A4812C00D7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2CD6F-0F02-4BDD-8A82-161B4F4D509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6DD9-E0B1-42A0-AFCD-811370F711B0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032317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516168" y="1891124"/>
            <a:ext cx="3126693" cy="3142874"/>
          </a:xfrm>
          <a:custGeom>
            <a:avLst/>
            <a:gdLst>
              <a:gd name="connsiteX0" fmla="*/ 2036069 w 3126693"/>
              <a:gd name="connsiteY0" fmla="*/ 2940422 h 3142874"/>
              <a:gd name="connsiteX1" fmla="*/ 2043156 w 3126693"/>
              <a:gd name="connsiteY1" fmla="*/ 2949731 h 3142874"/>
              <a:gd name="connsiteX2" fmla="*/ 2032012 w 3126693"/>
              <a:gd name="connsiteY2" fmla="*/ 2952607 h 3142874"/>
              <a:gd name="connsiteX3" fmla="*/ 2025191 w 3126693"/>
              <a:gd name="connsiteY3" fmla="*/ 2943830 h 3142874"/>
              <a:gd name="connsiteX4" fmla="*/ 331113 w 3126693"/>
              <a:gd name="connsiteY4" fmla="*/ 751298 h 3142874"/>
              <a:gd name="connsiteX5" fmla="*/ 1098439 w 3126693"/>
              <a:gd name="connsiteY5" fmla="*/ 1751298 h 3142874"/>
              <a:gd name="connsiteX6" fmla="*/ 326943 w 3126693"/>
              <a:gd name="connsiteY6" fmla="*/ 758548 h 3142874"/>
              <a:gd name="connsiteX7" fmla="*/ 346005 w 3126693"/>
              <a:gd name="connsiteY7" fmla="*/ 725410 h 3142874"/>
              <a:gd name="connsiteX8" fmla="*/ 331113 w 3126693"/>
              <a:gd name="connsiteY8" fmla="*/ 751298 h 3142874"/>
              <a:gd name="connsiteX9" fmla="*/ 329783 w 3126693"/>
              <a:gd name="connsiteY9" fmla="*/ 749565 h 3142874"/>
              <a:gd name="connsiteX10" fmla="*/ 347671 w 3126693"/>
              <a:gd name="connsiteY10" fmla="*/ 722514 h 3142874"/>
              <a:gd name="connsiteX11" fmla="*/ 347819 w 3126693"/>
              <a:gd name="connsiteY11" fmla="*/ 722709 h 3142874"/>
              <a:gd name="connsiteX12" fmla="*/ 346005 w 3126693"/>
              <a:gd name="connsiteY12" fmla="*/ 725410 h 3142874"/>
              <a:gd name="connsiteX13" fmla="*/ 248379 w 3126693"/>
              <a:gd name="connsiteY13" fmla="*/ 657453 h 3142874"/>
              <a:gd name="connsiteX14" fmla="*/ 326943 w 3126693"/>
              <a:gd name="connsiteY14" fmla="*/ 758548 h 3142874"/>
              <a:gd name="connsiteX15" fmla="*/ 289811 w 3126693"/>
              <a:gd name="connsiteY15" fmla="*/ 823098 h 3142874"/>
              <a:gd name="connsiteX16" fmla="*/ 424294 w 3126693"/>
              <a:gd name="connsiteY16" fmla="*/ 2423143 h 3142874"/>
              <a:gd name="connsiteX17" fmla="*/ 1930799 w 3126693"/>
              <a:gd name="connsiteY17" fmla="*/ 2978726 h 3142874"/>
              <a:gd name="connsiteX18" fmla="*/ 2032012 w 3126693"/>
              <a:gd name="connsiteY18" fmla="*/ 2952607 h 3142874"/>
              <a:gd name="connsiteX19" fmla="*/ 2119274 w 3126693"/>
              <a:gd name="connsiteY19" fmla="*/ 3064894 h 3142874"/>
              <a:gd name="connsiteX20" fmla="*/ 341397 w 3126693"/>
              <a:gd name="connsiteY20" fmla="*/ 2515851 h 3142874"/>
              <a:gd name="connsiteX21" fmla="*/ 248379 w 3126693"/>
              <a:gd name="connsiteY21" fmla="*/ 657453 h 3142874"/>
              <a:gd name="connsiteX22" fmla="*/ 1645913 w 3126693"/>
              <a:gd name="connsiteY22" fmla="*/ 111 h 3142874"/>
              <a:gd name="connsiteX23" fmla="*/ 2015766 w 3126693"/>
              <a:gd name="connsiteY23" fmla="*/ 51208 h 3142874"/>
              <a:gd name="connsiteX24" fmla="*/ 3126693 w 3126693"/>
              <a:gd name="connsiteY24" fmla="*/ 1498995 h 3142874"/>
              <a:gd name="connsiteX25" fmla="*/ 2136229 w 3126693"/>
              <a:gd name="connsiteY25" fmla="*/ 2909042 h 3142874"/>
              <a:gd name="connsiteX26" fmla="*/ 2036069 w 3126693"/>
              <a:gd name="connsiteY26" fmla="*/ 2940422 h 3142874"/>
              <a:gd name="connsiteX27" fmla="*/ 347819 w 3126693"/>
              <a:gd name="connsiteY27" fmla="*/ 722709 h 3142874"/>
              <a:gd name="connsiteX28" fmla="*/ 443627 w 3126693"/>
              <a:gd name="connsiteY28" fmla="*/ 580045 h 3142874"/>
              <a:gd name="connsiteX29" fmla="*/ 1645913 w 3126693"/>
              <a:gd name="connsiteY29" fmla="*/ 111 h 31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26693" h="3142874">
                <a:moveTo>
                  <a:pt x="2036069" y="2940422"/>
                </a:moveTo>
                <a:lnTo>
                  <a:pt x="2043156" y="2949731"/>
                </a:lnTo>
                <a:lnTo>
                  <a:pt x="2032012" y="2952607"/>
                </a:lnTo>
                <a:lnTo>
                  <a:pt x="2025191" y="2943830"/>
                </a:lnTo>
                <a:close/>
                <a:moveTo>
                  <a:pt x="331113" y="751298"/>
                </a:moveTo>
                <a:lnTo>
                  <a:pt x="1098439" y="1751298"/>
                </a:lnTo>
                <a:lnTo>
                  <a:pt x="326943" y="758548"/>
                </a:lnTo>
                <a:close/>
                <a:moveTo>
                  <a:pt x="346005" y="725410"/>
                </a:moveTo>
                <a:lnTo>
                  <a:pt x="331113" y="751298"/>
                </a:lnTo>
                <a:lnTo>
                  <a:pt x="329783" y="749565"/>
                </a:lnTo>
                <a:close/>
                <a:moveTo>
                  <a:pt x="347671" y="722514"/>
                </a:moveTo>
                <a:lnTo>
                  <a:pt x="347819" y="722709"/>
                </a:lnTo>
                <a:lnTo>
                  <a:pt x="346005" y="725410"/>
                </a:lnTo>
                <a:close/>
                <a:moveTo>
                  <a:pt x="248379" y="657453"/>
                </a:moveTo>
                <a:lnTo>
                  <a:pt x="326943" y="758548"/>
                </a:lnTo>
                <a:lnTo>
                  <a:pt x="289811" y="823098"/>
                </a:lnTo>
                <a:cubicBezTo>
                  <a:pt x="21670" y="1333999"/>
                  <a:pt x="70606" y="1958534"/>
                  <a:pt x="424294" y="2423143"/>
                </a:cubicBezTo>
                <a:cubicBezTo>
                  <a:pt x="777981" y="2887752"/>
                  <a:pt x="1366953" y="3101182"/>
                  <a:pt x="1930799" y="2978726"/>
                </a:cubicBezTo>
                <a:lnTo>
                  <a:pt x="2032012" y="2952607"/>
                </a:lnTo>
                <a:lnTo>
                  <a:pt x="2119274" y="3064894"/>
                </a:lnTo>
                <a:cubicBezTo>
                  <a:pt x="1470153" y="3273613"/>
                  <a:pt x="759795" y="3054239"/>
                  <a:pt x="341397" y="2515851"/>
                </a:cubicBezTo>
                <a:cubicBezTo>
                  <a:pt x="-77001" y="1977461"/>
                  <a:pt x="-114167" y="1234931"/>
                  <a:pt x="248379" y="657453"/>
                </a:cubicBezTo>
                <a:close/>
                <a:moveTo>
                  <a:pt x="1645913" y="111"/>
                </a:moveTo>
                <a:cubicBezTo>
                  <a:pt x="1768764" y="1608"/>
                  <a:pt x="1892902" y="18287"/>
                  <a:pt x="2015766" y="51208"/>
                </a:cubicBezTo>
                <a:cubicBezTo>
                  <a:pt x="2671044" y="226789"/>
                  <a:pt x="3126693" y="820603"/>
                  <a:pt x="3126693" y="1498995"/>
                </a:cubicBezTo>
                <a:cubicBezTo>
                  <a:pt x="3126693" y="2134989"/>
                  <a:pt x="2726220" y="2696645"/>
                  <a:pt x="2136229" y="2909042"/>
                </a:cubicBezTo>
                <a:lnTo>
                  <a:pt x="2036069" y="2940422"/>
                </a:lnTo>
                <a:lnTo>
                  <a:pt x="347819" y="722709"/>
                </a:lnTo>
                <a:lnTo>
                  <a:pt x="443627" y="580045"/>
                </a:lnTo>
                <a:cubicBezTo>
                  <a:pt x="732802" y="207024"/>
                  <a:pt x="1180104" y="-5564"/>
                  <a:pt x="1645913" y="1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DC8D-5BC0-46D8-B5ED-53F3AEF0CA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E01B-CC0E-4CBB-8510-AF4700CB861C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34C7A-229A-470E-8D53-04BF1B3AA4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B571-7773-437D-9DFE-E768ED2E82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2587-B4EA-4B58-A5FD-BEE2DBA512EC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977344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16183" y="1731861"/>
            <a:ext cx="3263634" cy="3389420"/>
          </a:xfrm>
          <a:custGeom>
            <a:avLst/>
            <a:gdLst>
              <a:gd name="connsiteX0" fmla="*/ 0 w 3263634"/>
              <a:gd name="connsiteY0" fmla="*/ 1819301 h 3389420"/>
              <a:gd name="connsiteX1" fmla="*/ 2462984 w 3263634"/>
              <a:gd name="connsiteY1" fmla="*/ 2496555 h 3389420"/>
              <a:gd name="connsiteX2" fmla="*/ 1570119 w 3263634"/>
              <a:gd name="connsiteY2" fmla="*/ 3389420 h 3389420"/>
              <a:gd name="connsiteX3" fmla="*/ 1567731 w 3263634"/>
              <a:gd name="connsiteY3" fmla="*/ 0 h 3389420"/>
              <a:gd name="connsiteX4" fmla="*/ 3263634 w 3263634"/>
              <a:gd name="connsiteY4" fmla="*/ 1695904 h 3389420"/>
              <a:gd name="connsiteX5" fmla="*/ 2906634 w 3263634"/>
              <a:gd name="connsiteY5" fmla="*/ 2059759 h 3389420"/>
              <a:gd name="connsiteX6" fmla="*/ 226852 w 3263634"/>
              <a:gd name="connsiteY6" fmla="*/ 1340881 h 338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3634" h="3389420">
                <a:moveTo>
                  <a:pt x="0" y="1819301"/>
                </a:moveTo>
                <a:lnTo>
                  <a:pt x="2462984" y="2496555"/>
                </a:lnTo>
                <a:lnTo>
                  <a:pt x="1570119" y="3389420"/>
                </a:lnTo>
                <a:close/>
                <a:moveTo>
                  <a:pt x="1567731" y="0"/>
                </a:moveTo>
                <a:lnTo>
                  <a:pt x="3263634" y="1695904"/>
                </a:lnTo>
                <a:cubicBezTo>
                  <a:pt x="3144634" y="1817190"/>
                  <a:pt x="3025635" y="1938475"/>
                  <a:pt x="2906634" y="2059759"/>
                </a:cubicBezTo>
                <a:lnTo>
                  <a:pt x="226852" y="13408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A234-7771-4279-8DDA-DADEE83ECD9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E26B-9D46-4902-A23F-6D9F80C2EC9B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0E872-B916-483D-AB27-D8AE5657F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1D1DA-A4E7-4901-8B5F-672F39B594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DB7B-02E9-4FB8-BF00-01EC29E291AA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632878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3630" y="1731862"/>
            <a:ext cx="3394278" cy="3394277"/>
          </a:xfrm>
          <a:custGeom>
            <a:avLst/>
            <a:gdLst>
              <a:gd name="connsiteX0" fmla="*/ 1831167 w 3394278"/>
              <a:gd name="connsiteY0" fmla="*/ 2103581 h 3394277"/>
              <a:gd name="connsiteX1" fmla="*/ 2981232 w 3394278"/>
              <a:gd name="connsiteY1" fmla="*/ 2788070 h 3394277"/>
              <a:gd name="connsiteX2" fmla="*/ 2986479 w 3394278"/>
              <a:gd name="connsiteY2" fmla="*/ 2798962 h 3394277"/>
              <a:gd name="connsiteX3" fmla="*/ 2897198 w 3394278"/>
              <a:gd name="connsiteY3" fmla="*/ 2897197 h 3394277"/>
              <a:gd name="connsiteX4" fmla="*/ 1697139 w 3394278"/>
              <a:gd name="connsiteY4" fmla="*/ 3394277 h 3394277"/>
              <a:gd name="connsiteX5" fmla="*/ 617602 w 3394278"/>
              <a:gd name="connsiteY5" fmla="*/ 3006733 h 3394277"/>
              <a:gd name="connsiteX6" fmla="*/ 595268 w 3394278"/>
              <a:gd name="connsiteY6" fmla="*/ 2986435 h 3394277"/>
              <a:gd name="connsiteX7" fmla="*/ 626025 w 3394278"/>
              <a:gd name="connsiteY7" fmla="*/ 2902401 h 3394277"/>
              <a:gd name="connsiteX8" fmla="*/ 1831167 w 3394278"/>
              <a:gd name="connsiteY8" fmla="*/ 2103581 h 3394277"/>
              <a:gd name="connsiteX9" fmla="*/ 1697139 w 3394278"/>
              <a:gd name="connsiteY9" fmla="*/ 0 h 3394277"/>
              <a:gd name="connsiteX10" fmla="*/ 3394278 w 3394278"/>
              <a:gd name="connsiteY10" fmla="*/ 1697139 h 3394277"/>
              <a:gd name="connsiteX11" fmla="*/ 3385516 w 3394278"/>
              <a:gd name="connsiteY11" fmla="*/ 1870662 h 3394277"/>
              <a:gd name="connsiteX12" fmla="*/ 3384410 w 3394278"/>
              <a:gd name="connsiteY12" fmla="*/ 1877913 h 3394277"/>
              <a:gd name="connsiteX13" fmla="*/ 3375053 w 3394278"/>
              <a:gd name="connsiteY13" fmla="*/ 1867619 h 3394277"/>
              <a:gd name="connsiteX14" fmla="*/ 1831166 w 3394278"/>
              <a:gd name="connsiteY14" fmla="*/ 1228119 h 3394277"/>
              <a:gd name="connsiteX15" fmla="*/ 146359 w 3394278"/>
              <a:gd name="connsiteY15" fmla="*/ 2022669 h 3394277"/>
              <a:gd name="connsiteX16" fmla="*/ 59949 w 3394278"/>
              <a:gd name="connsiteY16" fmla="*/ 2138224 h 3394277"/>
              <a:gd name="connsiteX17" fmla="*/ 34480 w 3394278"/>
              <a:gd name="connsiteY17" fmla="*/ 2039171 h 3394277"/>
              <a:gd name="connsiteX18" fmla="*/ 0 w 3394278"/>
              <a:gd name="connsiteY18" fmla="*/ 1697139 h 3394277"/>
              <a:gd name="connsiteX19" fmla="*/ 1697139 w 3394278"/>
              <a:gd name="connsiteY19" fmla="*/ 0 h 339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94278" h="3394277">
                <a:moveTo>
                  <a:pt x="1831167" y="2103581"/>
                </a:moveTo>
                <a:cubicBezTo>
                  <a:pt x="2327780" y="2103581"/>
                  <a:pt x="2759749" y="2380358"/>
                  <a:pt x="2981232" y="2788070"/>
                </a:cubicBezTo>
                <a:lnTo>
                  <a:pt x="2986479" y="2798962"/>
                </a:lnTo>
                <a:lnTo>
                  <a:pt x="2897198" y="2897197"/>
                </a:lnTo>
                <a:cubicBezTo>
                  <a:pt x="2590076" y="3204319"/>
                  <a:pt x="2165791" y="3394277"/>
                  <a:pt x="1697139" y="3394277"/>
                </a:cubicBezTo>
                <a:cubicBezTo>
                  <a:pt x="1287069" y="3394277"/>
                  <a:pt x="910968" y="3248840"/>
                  <a:pt x="617602" y="3006733"/>
                </a:cubicBezTo>
                <a:lnTo>
                  <a:pt x="595268" y="2986435"/>
                </a:lnTo>
                <a:lnTo>
                  <a:pt x="626025" y="2902401"/>
                </a:lnTo>
                <a:cubicBezTo>
                  <a:pt x="824579" y="2432968"/>
                  <a:pt x="1289407" y="2103581"/>
                  <a:pt x="1831167" y="2103581"/>
                </a:cubicBezTo>
                <a:close/>
                <a:moveTo>
                  <a:pt x="1697139" y="0"/>
                </a:moveTo>
                <a:cubicBezTo>
                  <a:pt x="2634443" y="0"/>
                  <a:pt x="3394278" y="759835"/>
                  <a:pt x="3394278" y="1697139"/>
                </a:cubicBezTo>
                <a:cubicBezTo>
                  <a:pt x="3394278" y="1755720"/>
                  <a:pt x="3391310" y="1813609"/>
                  <a:pt x="3385516" y="1870662"/>
                </a:cubicBezTo>
                <a:lnTo>
                  <a:pt x="3384410" y="1877913"/>
                </a:lnTo>
                <a:lnTo>
                  <a:pt x="3375053" y="1867619"/>
                </a:lnTo>
                <a:cubicBezTo>
                  <a:pt x="2979938" y="1472502"/>
                  <a:pt x="2434091" y="1228119"/>
                  <a:pt x="1831166" y="1228119"/>
                </a:cubicBezTo>
                <a:cubicBezTo>
                  <a:pt x="1152875" y="1228119"/>
                  <a:pt x="546824" y="1537418"/>
                  <a:pt x="146359" y="2022669"/>
                </a:cubicBezTo>
                <a:lnTo>
                  <a:pt x="59949" y="2138224"/>
                </a:lnTo>
                <a:lnTo>
                  <a:pt x="34480" y="2039171"/>
                </a:lnTo>
                <a:cubicBezTo>
                  <a:pt x="11872" y="1928692"/>
                  <a:pt x="0" y="1814302"/>
                  <a:pt x="0" y="1697139"/>
                </a:cubicBezTo>
                <a:cubicBezTo>
                  <a:pt x="0" y="759835"/>
                  <a:pt x="759836" y="0"/>
                  <a:pt x="169713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17022-40C0-4757-9235-B42E2463B9F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E253-AB78-4D87-9863-6537AE09822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C17D-115D-43DE-8B32-E310F1DB72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D461-0AB8-496E-B8CB-454E96037C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15C5-5594-4653-9F4C-970AB863109A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85350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454641" y="1501134"/>
            <a:ext cx="3186719" cy="2747172"/>
          </a:xfrm>
          <a:custGeom>
            <a:avLst/>
            <a:gdLst>
              <a:gd name="connsiteX0" fmla="*/ 1593360 w 3186719"/>
              <a:gd name="connsiteY0" fmla="*/ 0 h 2747172"/>
              <a:gd name="connsiteX1" fmla="*/ 3186719 w 3186719"/>
              <a:gd name="connsiteY1" fmla="*/ 2747172 h 2747172"/>
              <a:gd name="connsiteX2" fmla="*/ 0 w 3186719"/>
              <a:gd name="connsiteY2" fmla="*/ 2747172 h 27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719" h="2747172">
                <a:moveTo>
                  <a:pt x="1593360" y="0"/>
                </a:moveTo>
                <a:lnTo>
                  <a:pt x="3186719" y="2747172"/>
                </a:lnTo>
                <a:lnTo>
                  <a:pt x="0" y="2747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CE7C-3D72-4846-9046-6A0CC88797F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DAC0-92EB-4E28-97F1-07FAF490A9C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1CC4-D34D-467C-8E9E-9F99A9935B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5CED-61E3-458D-8D7D-9577EC6B65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F26A-FEF0-4983-84E1-21181B4F7D34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2375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0D9838-6D48-4828-8480-05171BCE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1F5F-CEAE-4FB6-8245-4C806EF118F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995919-F35A-4DE0-AE99-13DCC3A0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D2F13-CBC6-4BA7-828B-BA4D6CB2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D13F-0EBC-449E-B424-1B8873405831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012751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99890" y="2259168"/>
            <a:ext cx="3288222" cy="2854174"/>
          </a:xfrm>
          <a:custGeom>
            <a:avLst/>
            <a:gdLst>
              <a:gd name="connsiteX0" fmla="*/ 0 w 3288222"/>
              <a:gd name="connsiteY0" fmla="*/ 0 h 2854174"/>
              <a:gd name="connsiteX1" fmla="*/ 3288222 w 3288222"/>
              <a:gd name="connsiteY1" fmla="*/ 0 h 2854174"/>
              <a:gd name="connsiteX2" fmla="*/ 1644111 w 3288222"/>
              <a:gd name="connsiteY2" fmla="*/ 2854174 h 285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8222" h="2854174">
                <a:moveTo>
                  <a:pt x="0" y="0"/>
                </a:moveTo>
                <a:lnTo>
                  <a:pt x="3288222" y="0"/>
                </a:lnTo>
                <a:lnTo>
                  <a:pt x="1644111" y="28541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C0288-A2B0-4D70-976E-489371AC87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EF89-2C0E-4EE7-B45B-085D6A226FAE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FD6AF-D780-43FE-91FD-4E441D1FC3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160B-1BD5-4370-946C-4E25E0B4EC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CDEB-8722-4A75-AE06-B05512CD0C90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732838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209313" y="1356586"/>
            <a:ext cx="4170642" cy="4162619"/>
          </a:xfrm>
          <a:custGeom>
            <a:avLst/>
            <a:gdLst>
              <a:gd name="connsiteX0" fmla="*/ 2680956 w 4170642"/>
              <a:gd name="connsiteY0" fmla="*/ 3429176 h 4162619"/>
              <a:gd name="connsiteX1" fmla="*/ 2674752 w 4170642"/>
              <a:gd name="connsiteY1" fmla="*/ 3432661 h 4162619"/>
              <a:gd name="connsiteX2" fmla="*/ 2672553 w 4170642"/>
              <a:gd name="connsiteY2" fmla="*/ 3430465 h 4162619"/>
              <a:gd name="connsiteX3" fmla="*/ 736224 w 4170642"/>
              <a:gd name="connsiteY3" fmla="*/ 2669312 h 4162619"/>
              <a:gd name="connsiteX4" fmla="*/ 901072 w 4170642"/>
              <a:gd name="connsiteY4" fmla="*/ 2950297 h 4162619"/>
              <a:gd name="connsiteX5" fmla="*/ 1379129 w 4170642"/>
              <a:gd name="connsiteY5" fmla="*/ 3391530 h 4162619"/>
              <a:gd name="connsiteX6" fmla="*/ 1446167 w 4170642"/>
              <a:gd name="connsiteY6" fmla="*/ 3440922 h 4162619"/>
              <a:gd name="connsiteX7" fmla="*/ 1528591 w 4170642"/>
              <a:gd name="connsiteY7" fmla="*/ 3482631 h 4162619"/>
              <a:gd name="connsiteX8" fmla="*/ 2209961 w 4170642"/>
              <a:gd name="connsiteY8" fmla="*/ 3714224 h 4162619"/>
              <a:gd name="connsiteX9" fmla="*/ 2861657 w 4170642"/>
              <a:gd name="connsiteY9" fmla="*/ 3716420 h 4162619"/>
              <a:gd name="connsiteX10" fmla="*/ 3649629 w 4170642"/>
              <a:gd name="connsiteY10" fmla="*/ 3432141 h 4162619"/>
              <a:gd name="connsiteX11" fmla="*/ 3670509 w 4170642"/>
              <a:gd name="connsiteY11" fmla="*/ 3418970 h 4162619"/>
              <a:gd name="connsiteX12" fmla="*/ 3689192 w 4170642"/>
              <a:gd name="connsiteY12" fmla="*/ 3407995 h 4162619"/>
              <a:gd name="connsiteX13" fmla="*/ 3694688 w 4170642"/>
              <a:gd name="connsiteY13" fmla="*/ 3413483 h 4162619"/>
              <a:gd name="connsiteX14" fmla="*/ 3501266 w 4170642"/>
              <a:gd name="connsiteY14" fmla="*/ 3611049 h 4162619"/>
              <a:gd name="connsiteX15" fmla="*/ 3155086 w 4170642"/>
              <a:gd name="connsiteY15" fmla="*/ 3870082 h 4162619"/>
              <a:gd name="connsiteX16" fmla="*/ 2419867 w 4170642"/>
              <a:gd name="connsiteY16" fmla="*/ 4136798 h 4162619"/>
              <a:gd name="connsiteX17" fmla="*/ 2358324 w 4170642"/>
              <a:gd name="connsiteY17" fmla="*/ 4131311 h 4162619"/>
              <a:gd name="connsiteX18" fmla="*/ 2012143 w 4170642"/>
              <a:gd name="connsiteY18" fmla="*/ 4035820 h 4162619"/>
              <a:gd name="connsiteX19" fmla="*/ 1127462 w 4170642"/>
              <a:gd name="connsiteY19" fmla="*/ 3407995 h 4162619"/>
              <a:gd name="connsiteX20" fmla="*/ 1007673 w 4170642"/>
              <a:gd name="connsiteY20" fmla="*/ 3246648 h 4162619"/>
              <a:gd name="connsiteX21" fmla="*/ 899972 w 4170642"/>
              <a:gd name="connsiteY21" fmla="*/ 3068837 h 4162619"/>
              <a:gd name="connsiteX22" fmla="*/ 810954 w 4170642"/>
              <a:gd name="connsiteY22" fmla="*/ 2882245 h 4162619"/>
              <a:gd name="connsiteX23" fmla="*/ 740620 w 4170642"/>
              <a:gd name="connsiteY23" fmla="*/ 2687971 h 4162619"/>
              <a:gd name="connsiteX24" fmla="*/ 736224 w 4170642"/>
              <a:gd name="connsiteY24" fmla="*/ 2669312 h 4162619"/>
              <a:gd name="connsiteX25" fmla="*/ 4164047 w 4170642"/>
              <a:gd name="connsiteY25" fmla="*/ 1881255 h 4162619"/>
              <a:gd name="connsiteX26" fmla="*/ 4170642 w 4170642"/>
              <a:gd name="connsiteY26" fmla="*/ 2100769 h 4162619"/>
              <a:gd name="connsiteX27" fmla="*/ 3940895 w 4170642"/>
              <a:gd name="connsiteY27" fmla="*/ 3031508 h 4162619"/>
              <a:gd name="connsiteX28" fmla="*/ 3785899 w 4170642"/>
              <a:gd name="connsiteY28" fmla="*/ 3288341 h 4162619"/>
              <a:gd name="connsiteX29" fmla="*/ 3733134 w 4170642"/>
              <a:gd name="connsiteY29" fmla="*/ 3334438 h 4162619"/>
              <a:gd name="connsiteX30" fmla="*/ 3368179 w 4170642"/>
              <a:gd name="connsiteY30" fmla="*/ 3535293 h 4162619"/>
              <a:gd name="connsiteX31" fmla="*/ 3198892 w 4170642"/>
              <a:gd name="connsiteY31" fmla="*/ 3598952 h 4162619"/>
              <a:gd name="connsiteX32" fmla="*/ 3019711 w 4170642"/>
              <a:gd name="connsiteY32" fmla="*/ 3649440 h 4162619"/>
              <a:gd name="connsiteX33" fmla="*/ 2833935 w 4170642"/>
              <a:gd name="connsiteY33" fmla="*/ 3683466 h 4162619"/>
              <a:gd name="connsiteX34" fmla="*/ 1822611 w 4170642"/>
              <a:gd name="connsiteY34" fmla="*/ 3573709 h 4162619"/>
              <a:gd name="connsiteX35" fmla="*/ 1564285 w 4170642"/>
              <a:gd name="connsiteY35" fmla="*/ 3459562 h 4162619"/>
              <a:gd name="connsiteX36" fmla="*/ 1555491 w 4170642"/>
              <a:gd name="connsiteY36" fmla="*/ 3451879 h 4162619"/>
              <a:gd name="connsiteX37" fmla="*/ 1628042 w 4170642"/>
              <a:gd name="connsiteY37" fmla="*/ 3477122 h 4162619"/>
              <a:gd name="connsiteX38" fmla="*/ 2184270 w 4170642"/>
              <a:gd name="connsiteY38" fmla="*/ 3547367 h 4162619"/>
              <a:gd name="connsiteX39" fmla="*/ 2824042 w 4170642"/>
              <a:gd name="connsiteY39" fmla="*/ 3416756 h 4162619"/>
              <a:gd name="connsiteX40" fmla="*/ 3602323 w 4170642"/>
              <a:gd name="connsiteY40" fmla="*/ 2911874 h 4162619"/>
              <a:gd name="connsiteX41" fmla="*/ 3622109 w 4170642"/>
              <a:gd name="connsiteY41" fmla="*/ 2898702 h 4162619"/>
              <a:gd name="connsiteX42" fmla="*/ 3628704 w 4170642"/>
              <a:gd name="connsiteY42" fmla="*/ 2883337 h 4162619"/>
              <a:gd name="connsiteX43" fmla="*/ 4090396 w 4170642"/>
              <a:gd name="connsiteY43" fmla="*/ 2119428 h 4162619"/>
              <a:gd name="connsiteX44" fmla="*/ 4160749 w 4170642"/>
              <a:gd name="connsiteY44" fmla="*/ 1882353 h 4162619"/>
              <a:gd name="connsiteX45" fmla="*/ 4164047 w 4170642"/>
              <a:gd name="connsiteY45" fmla="*/ 1881255 h 4162619"/>
              <a:gd name="connsiteX46" fmla="*/ 718051 w 4170642"/>
              <a:gd name="connsiteY46" fmla="*/ 1539244 h 4162619"/>
              <a:gd name="connsiteX47" fmla="*/ 682887 w 4170642"/>
              <a:gd name="connsiteY47" fmla="*/ 1643512 h 4162619"/>
              <a:gd name="connsiteX48" fmla="*/ 631241 w 4170642"/>
              <a:gd name="connsiteY48" fmla="*/ 1871804 h 4162619"/>
              <a:gd name="connsiteX49" fmla="*/ 922440 w 4170642"/>
              <a:gd name="connsiteY49" fmla="*/ 3178992 h 4162619"/>
              <a:gd name="connsiteX50" fmla="*/ 1266383 w 4170642"/>
              <a:gd name="connsiteY50" fmla="*/ 3607039 h 4162619"/>
              <a:gd name="connsiteX51" fmla="*/ 2179537 w 4170642"/>
              <a:gd name="connsiteY51" fmla="*/ 4125084 h 4162619"/>
              <a:gd name="connsiteX52" fmla="*/ 2285028 w 4170642"/>
              <a:gd name="connsiteY52" fmla="*/ 4151427 h 4162619"/>
              <a:gd name="connsiteX53" fmla="*/ 2283929 w 4170642"/>
              <a:gd name="connsiteY53" fmla="*/ 4158012 h 4162619"/>
              <a:gd name="connsiteX54" fmla="*/ 2043278 w 4170642"/>
              <a:gd name="connsiteY54" fmla="*/ 4162402 h 4162619"/>
              <a:gd name="connsiteX55" fmla="*/ 1335611 w 4170642"/>
              <a:gd name="connsiteY55" fmla="*/ 4025207 h 4162619"/>
              <a:gd name="connsiteX56" fmla="*/ 1310338 w 4170642"/>
              <a:gd name="connsiteY56" fmla="*/ 4013134 h 4162619"/>
              <a:gd name="connsiteX57" fmla="*/ 1308139 w 4170642"/>
              <a:gd name="connsiteY57" fmla="*/ 4005451 h 4162619"/>
              <a:gd name="connsiteX58" fmla="*/ 1275173 w 4170642"/>
              <a:gd name="connsiteY58" fmla="*/ 3999963 h 4162619"/>
              <a:gd name="connsiteX59" fmla="*/ 877386 w 4170642"/>
              <a:gd name="connsiteY59" fmla="*/ 3779355 h 4162619"/>
              <a:gd name="connsiteX60" fmla="*/ 837826 w 4170642"/>
              <a:gd name="connsiteY60" fmla="*/ 3736550 h 4162619"/>
              <a:gd name="connsiteX61" fmla="*/ 569705 w 4170642"/>
              <a:gd name="connsiteY61" fmla="*/ 3207528 h 4162619"/>
              <a:gd name="connsiteX62" fmla="*/ 463115 w 4170642"/>
              <a:gd name="connsiteY62" fmla="*/ 2434849 h 4162619"/>
              <a:gd name="connsiteX63" fmla="*/ 708162 w 4170642"/>
              <a:gd name="connsiteY63" fmla="*/ 1553513 h 4162619"/>
              <a:gd name="connsiteX64" fmla="*/ 718051 w 4170642"/>
              <a:gd name="connsiteY64" fmla="*/ 1539244 h 4162619"/>
              <a:gd name="connsiteX65" fmla="*/ 1484889 w 4170642"/>
              <a:gd name="connsiteY65" fmla="*/ 734079 h 4162619"/>
              <a:gd name="connsiteX66" fmla="*/ 1496972 w 4170642"/>
              <a:gd name="connsiteY66" fmla="*/ 734079 h 4162619"/>
              <a:gd name="connsiteX67" fmla="*/ 1496970 w 4170642"/>
              <a:gd name="connsiteY67" fmla="*/ 734080 h 4162619"/>
              <a:gd name="connsiteX68" fmla="*/ 1496972 w 4170642"/>
              <a:gd name="connsiteY68" fmla="*/ 734080 h 4162619"/>
              <a:gd name="connsiteX69" fmla="*/ 1042227 w 4170642"/>
              <a:gd name="connsiteY69" fmla="*/ 1046950 h 4162619"/>
              <a:gd name="connsiteX70" fmla="*/ 705013 w 4170642"/>
              <a:gd name="connsiteY70" fmla="*/ 1488262 h 4162619"/>
              <a:gd name="connsiteX71" fmla="*/ 689636 w 4170642"/>
              <a:gd name="connsiteY71" fmla="*/ 1475089 h 4162619"/>
              <a:gd name="connsiteX72" fmla="*/ 687439 w 4170642"/>
              <a:gd name="connsiteY72" fmla="*/ 1520098 h 4162619"/>
              <a:gd name="connsiteX73" fmla="*/ 455672 w 4170642"/>
              <a:gd name="connsiteY73" fmla="*/ 2182066 h 4162619"/>
              <a:gd name="connsiteX74" fmla="*/ 433705 w 4170642"/>
              <a:gd name="connsiteY74" fmla="*/ 2735353 h 4162619"/>
              <a:gd name="connsiteX75" fmla="*/ 746754 w 4170642"/>
              <a:gd name="connsiteY75" fmla="*/ 3662987 h 4162619"/>
              <a:gd name="connsiteX76" fmla="*/ 757738 w 4170642"/>
              <a:gd name="connsiteY76" fmla="*/ 3681650 h 4162619"/>
              <a:gd name="connsiteX77" fmla="*/ 754442 w 4170642"/>
              <a:gd name="connsiteY77" fmla="*/ 3684943 h 4162619"/>
              <a:gd name="connsiteX78" fmla="*/ 678652 w 4170642"/>
              <a:gd name="connsiteY78" fmla="*/ 3619075 h 4162619"/>
              <a:gd name="connsiteX79" fmla="*/ 210726 w 4170642"/>
              <a:gd name="connsiteY79" fmla="*/ 2994433 h 4162619"/>
              <a:gd name="connsiteX80" fmla="*/ 39374 w 4170642"/>
              <a:gd name="connsiteY80" fmla="*/ 2482861 h 4162619"/>
              <a:gd name="connsiteX81" fmla="*/ 26192 w 4170642"/>
              <a:gd name="connsiteY81" fmla="*/ 2406016 h 4162619"/>
              <a:gd name="connsiteX82" fmla="*/ 38275 w 4170642"/>
              <a:gd name="connsiteY82" fmla="*/ 2329170 h 4162619"/>
              <a:gd name="connsiteX83" fmla="*/ 348028 w 4170642"/>
              <a:gd name="connsiteY83" fmla="*/ 1579379 h 4162619"/>
              <a:gd name="connsiteX84" fmla="*/ 668766 w 4170642"/>
              <a:gd name="connsiteY84" fmla="*/ 1202836 h 4162619"/>
              <a:gd name="connsiteX85" fmla="*/ 768722 w 4170642"/>
              <a:gd name="connsiteY85" fmla="*/ 1115013 h 4162619"/>
              <a:gd name="connsiteX86" fmla="*/ 1484889 w 4170642"/>
              <a:gd name="connsiteY86" fmla="*/ 734079 h 4162619"/>
              <a:gd name="connsiteX87" fmla="*/ 2085321 w 4170642"/>
              <a:gd name="connsiteY87" fmla="*/ 709731 h 4162619"/>
              <a:gd name="connsiteX88" fmla="*/ 3456899 w 4170642"/>
              <a:gd name="connsiteY88" fmla="*/ 2081310 h 4162619"/>
              <a:gd name="connsiteX89" fmla="*/ 2085321 w 4170642"/>
              <a:gd name="connsiteY89" fmla="*/ 3452888 h 4162619"/>
              <a:gd name="connsiteX90" fmla="*/ 713742 w 4170642"/>
              <a:gd name="connsiteY90" fmla="*/ 2081310 h 4162619"/>
              <a:gd name="connsiteX91" fmla="*/ 2085321 w 4170642"/>
              <a:gd name="connsiteY91" fmla="*/ 709731 h 4162619"/>
              <a:gd name="connsiteX92" fmla="*/ 3416589 w 4170642"/>
              <a:gd name="connsiteY92" fmla="*/ 478098 h 4162619"/>
              <a:gd name="connsiteX93" fmla="*/ 3502312 w 4170642"/>
              <a:gd name="connsiteY93" fmla="*/ 553828 h 4162619"/>
              <a:gd name="connsiteX94" fmla="*/ 4056216 w 4170642"/>
              <a:gd name="connsiteY94" fmla="*/ 1400027 h 4162619"/>
              <a:gd name="connsiteX95" fmla="*/ 4145238 w 4170642"/>
              <a:gd name="connsiteY95" fmla="*/ 1756725 h 4162619"/>
              <a:gd name="connsiteX96" fmla="*/ 4132048 w 4170642"/>
              <a:gd name="connsiteY96" fmla="*/ 1833554 h 4162619"/>
              <a:gd name="connsiteX97" fmla="*/ 3711125 w 4170642"/>
              <a:gd name="connsiteY97" fmla="*/ 2734629 h 4162619"/>
              <a:gd name="connsiteX98" fmla="*/ 3518798 w 4170642"/>
              <a:gd name="connsiteY98" fmla="*/ 2942063 h 4162619"/>
              <a:gd name="connsiteX99" fmla="*/ 3026438 w 4170642"/>
              <a:gd name="connsiteY99" fmla="*/ 3292176 h 4162619"/>
              <a:gd name="connsiteX100" fmla="*/ 2686840 w 4170642"/>
              <a:gd name="connsiteY100" fmla="*/ 3428271 h 4162619"/>
              <a:gd name="connsiteX101" fmla="*/ 2680956 w 4170642"/>
              <a:gd name="connsiteY101" fmla="*/ 3429176 h 4162619"/>
              <a:gd name="connsiteX102" fmla="*/ 2790972 w 4170642"/>
              <a:gd name="connsiteY102" fmla="*/ 3367358 h 4162619"/>
              <a:gd name="connsiteX103" fmla="*/ 2905545 w 4170642"/>
              <a:gd name="connsiteY103" fmla="*/ 3298762 h 4162619"/>
              <a:gd name="connsiteX104" fmla="*/ 3324272 w 4170642"/>
              <a:gd name="connsiteY104" fmla="*/ 2890479 h 4162619"/>
              <a:gd name="connsiteX105" fmla="*/ 3710027 w 4170642"/>
              <a:gd name="connsiteY105" fmla="*/ 2011354 h 4162619"/>
              <a:gd name="connsiteX106" fmla="*/ 3739700 w 4170642"/>
              <a:gd name="connsiteY106" fmla="*/ 1461489 h 4162619"/>
              <a:gd name="connsiteX107" fmla="*/ 3655075 w 4170642"/>
              <a:gd name="connsiteY107" fmla="*/ 1006013 h 4162619"/>
              <a:gd name="connsiteX108" fmla="*/ 3423182 w 4170642"/>
              <a:gd name="connsiteY108" fmla="*/ 497855 h 4162619"/>
              <a:gd name="connsiteX109" fmla="*/ 3416589 w 4170642"/>
              <a:gd name="connsiteY109" fmla="*/ 478099 h 4162619"/>
              <a:gd name="connsiteX110" fmla="*/ 1663341 w 4170642"/>
              <a:gd name="connsiteY110" fmla="*/ 457983 h 4162619"/>
              <a:gd name="connsiteX111" fmla="*/ 2195410 w 4170642"/>
              <a:gd name="connsiteY111" fmla="*/ 537002 h 4162619"/>
              <a:gd name="connsiteX112" fmla="*/ 2222893 w 4170642"/>
              <a:gd name="connsiteY112" fmla="*/ 547976 h 4162619"/>
              <a:gd name="connsiteX113" fmla="*/ 2222893 w 4170642"/>
              <a:gd name="connsiteY113" fmla="*/ 547977 h 4162619"/>
              <a:gd name="connsiteX114" fmla="*/ 2222893 w 4170642"/>
              <a:gd name="connsiteY114" fmla="*/ 552366 h 4162619"/>
              <a:gd name="connsiteX115" fmla="*/ 2243780 w 4170642"/>
              <a:gd name="connsiteY115" fmla="*/ 551269 h 4162619"/>
              <a:gd name="connsiteX116" fmla="*/ 2629640 w 4170642"/>
              <a:gd name="connsiteY116" fmla="*/ 713696 h 4162619"/>
              <a:gd name="connsiteX117" fmla="*/ 2629638 w 4170642"/>
              <a:gd name="connsiteY117" fmla="*/ 713696 h 4162619"/>
              <a:gd name="connsiteX118" fmla="*/ 2619746 w 4170642"/>
              <a:gd name="connsiteY118" fmla="*/ 713696 h 4162619"/>
              <a:gd name="connsiteX119" fmla="*/ 2020619 w 4170642"/>
              <a:gd name="connsiteY119" fmla="*/ 613826 h 4162619"/>
              <a:gd name="connsiteX120" fmla="*/ 1455571 w 4170642"/>
              <a:gd name="connsiteY120" fmla="*/ 708209 h 4162619"/>
              <a:gd name="connsiteX121" fmla="*/ 362851 w 4170642"/>
              <a:gd name="connsiteY121" fmla="*/ 1495099 h 4162619"/>
              <a:gd name="connsiteX122" fmla="*/ 80327 w 4170642"/>
              <a:gd name="connsiteY122" fmla="*/ 2036154 h 4162619"/>
              <a:gd name="connsiteX123" fmla="*/ 8871 w 4170642"/>
              <a:gd name="connsiteY123" fmla="*/ 2283086 h 4162619"/>
              <a:gd name="connsiteX124" fmla="*/ 2275 w 4170642"/>
              <a:gd name="connsiteY124" fmla="*/ 2187606 h 4162619"/>
              <a:gd name="connsiteX125" fmla="*/ 75930 w 4170642"/>
              <a:gd name="connsiteY125" fmla="*/ 1519244 h 4162619"/>
              <a:gd name="connsiteX126" fmla="*/ 90221 w 4170642"/>
              <a:gd name="connsiteY126" fmla="*/ 1492904 h 4162619"/>
              <a:gd name="connsiteX127" fmla="*/ 99016 w 4170642"/>
              <a:gd name="connsiteY127" fmla="*/ 1445712 h 4162619"/>
              <a:gd name="connsiteX128" fmla="*/ 394731 w 4170642"/>
              <a:gd name="connsiteY128" fmla="*/ 861855 h 4162619"/>
              <a:gd name="connsiteX129" fmla="*/ 428809 w 4170642"/>
              <a:gd name="connsiteY129" fmla="*/ 834418 h 4162619"/>
              <a:gd name="connsiteX130" fmla="*/ 1080705 w 4170642"/>
              <a:gd name="connsiteY130" fmla="*/ 530417 h 4162619"/>
              <a:gd name="connsiteX131" fmla="*/ 1663341 w 4170642"/>
              <a:gd name="connsiteY131" fmla="*/ 457983 h 4162619"/>
              <a:gd name="connsiteX132" fmla="*/ 1758344 w 4170642"/>
              <a:gd name="connsiteY132" fmla="*/ 26040 h 4162619"/>
              <a:gd name="connsiteX133" fmla="*/ 1833098 w 4170642"/>
              <a:gd name="connsiteY133" fmla="*/ 37018 h 4162619"/>
              <a:gd name="connsiteX134" fmla="*/ 2963196 w 4170642"/>
              <a:gd name="connsiteY134" fmla="*/ 663832 h 4162619"/>
              <a:gd name="connsiteX135" fmla="*/ 3434803 w 4170642"/>
              <a:gd name="connsiteY135" fmla="*/ 1484947 h 4162619"/>
              <a:gd name="connsiteX136" fmla="*/ 3435903 w 4170642"/>
              <a:gd name="connsiteY136" fmla="*/ 1493728 h 4162619"/>
              <a:gd name="connsiteX137" fmla="*/ 3256713 w 4170642"/>
              <a:gd name="connsiteY137" fmla="*/ 1194044 h 4162619"/>
              <a:gd name="connsiteX138" fmla="*/ 2787305 w 4170642"/>
              <a:gd name="connsiteY138" fmla="*/ 769216 h 4162619"/>
              <a:gd name="connsiteX139" fmla="*/ 2106828 w 4170642"/>
              <a:gd name="connsiteY139" fmla="*/ 478314 h 4162619"/>
              <a:gd name="connsiteX140" fmla="*/ 2025479 w 4170642"/>
              <a:gd name="connsiteY140" fmla="*/ 461847 h 4162619"/>
              <a:gd name="connsiteX141" fmla="*/ 1607738 w 4170642"/>
              <a:gd name="connsiteY141" fmla="*/ 423426 h 4162619"/>
              <a:gd name="connsiteX142" fmla="*/ 1142727 w 4170642"/>
              <a:gd name="connsiteY142" fmla="*/ 478314 h 4162619"/>
              <a:gd name="connsiteX143" fmla="*/ 1118130 w 4170642"/>
              <a:gd name="connsiteY143" fmla="*/ 479411 h 4162619"/>
              <a:gd name="connsiteX144" fmla="*/ 1091061 w 4170642"/>
              <a:gd name="connsiteY144" fmla="*/ 473923 h 4162619"/>
              <a:gd name="connsiteX145" fmla="*/ 1103152 w 4170642"/>
              <a:gd name="connsiteY145" fmla="*/ 488193 h 4162619"/>
              <a:gd name="connsiteX146" fmla="*/ 1103152 w 4170642"/>
              <a:gd name="connsiteY146" fmla="*/ 488194 h 4162619"/>
              <a:gd name="connsiteX147" fmla="*/ 478740 w 4170642"/>
              <a:gd name="connsiteY147" fmla="*/ 753848 h 4162619"/>
              <a:gd name="connsiteX148" fmla="*/ 546898 w 4170642"/>
              <a:gd name="connsiteY148" fmla="*/ 675907 h 4162619"/>
              <a:gd name="connsiteX149" fmla="*/ 1200991 w 4170642"/>
              <a:gd name="connsiteY149" fmla="*/ 196191 h 4162619"/>
              <a:gd name="connsiteX150" fmla="*/ 1758344 w 4170642"/>
              <a:gd name="connsiteY150" fmla="*/ 26040 h 4162619"/>
              <a:gd name="connsiteX151" fmla="*/ 2028789 w 4170642"/>
              <a:gd name="connsiteY151" fmla="*/ 925 h 4162619"/>
              <a:gd name="connsiteX152" fmla="*/ 2689423 w 4170642"/>
              <a:gd name="connsiteY152" fmla="*/ 87616 h 4162619"/>
              <a:gd name="connsiteX153" fmla="*/ 3304988 w 4170642"/>
              <a:gd name="connsiteY153" fmla="*/ 392680 h 4162619"/>
              <a:gd name="connsiteX154" fmla="*/ 3346759 w 4170642"/>
              <a:gd name="connsiteY154" fmla="*/ 444255 h 4162619"/>
              <a:gd name="connsiteX155" fmla="*/ 3677624 w 4170642"/>
              <a:gd name="connsiteY155" fmla="*/ 1248614 h 4162619"/>
              <a:gd name="connsiteX156" fmla="*/ 3707303 w 4170642"/>
              <a:gd name="connsiteY156" fmla="*/ 1758882 h 4162619"/>
              <a:gd name="connsiteX157" fmla="*/ 3529229 w 4170642"/>
              <a:gd name="connsiteY157" fmla="*/ 2475452 h 4162619"/>
              <a:gd name="connsiteX158" fmla="*/ 3458879 w 4170642"/>
              <a:gd name="connsiteY158" fmla="*/ 2622498 h 4162619"/>
              <a:gd name="connsiteX159" fmla="*/ 3523733 w 4170642"/>
              <a:gd name="connsiteY159" fmla="*/ 2387664 h 4162619"/>
              <a:gd name="connsiteX160" fmla="*/ 3551214 w 4170642"/>
              <a:gd name="connsiteY160" fmla="*/ 1937750 h 4162619"/>
              <a:gd name="connsiteX161" fmla="*/ 3437994 w 4170642"/>
              <a:gd name="connsiteY161" fmla="*/ 1383588 h 4162619"/>
              <a:gd name="connsiteX162" fmla="*/ 3113723 w 4170642"/>
              <a:gd name="connsiteY162" fmla="*/ 787727 h 4162619"/>
              <a:gd name="connsiteX163" fmla="*/ 2703713 w 4170642"/>
              <a:gd name="connsiteY163" fmla="*/ 385000 h 4162619"/>
              <a:gd name="connsiteX164" fmla="*/ 2444296 w 4170642"/>
              <a:gd name="connsiteY164" fmla="*/ 220396 h 4162619"/>
              <a:gd name="connsiteX165" fmla="*/ 1888089 w 4170642"/>
              <a:gd name="connsiteY165" fmla="*/ 12996 h 4162619"/>
              <a:gd name="connsiteX166" fmla="*/ 1879295 w 4170642"/>
              <a:gd name="connsiteY166" fmla="*/ 7510 h 4162619"/>
              <a:gd name="connsiteX167" fmla="*/ 2028789 w 4170642"/>
              <a:gd name="connsiteY167" fmla="*/ 925 h 416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170642" h="4162619">
                <a:moveTo>
                  <a:pt x="2680956" y="3429176"/>
                </a:moveTo>
                <a:lnTo>
                  <a:pt x="2674752" y="3432661"/>
                </a:lnTo>
                <a:cubicBezTo>
                  <a:pt x="2674752" y="3432661"/>
                  <a:pt x="2673653" y="3431563"/>
                  <a:pt x="2672553" y="3430465"/>
                </a:cubicBezTo>
                <a:close/>
                <a:moveTo>
                  <a:pt x="736224" y="2669312"/>
                </a:moveTo>
                <a:cubicBezTo>
                  <a:pt x="781282" y="2769194"/>
                  <a:pt x="835131" y="2862488"/>
                  <a:pt x="901072" y="2950297"/>
                </a:cubicBezTo>
                <a:cubicBezTo>
                  <a:pt x="1031850" y="3128107"/>
                  <a:pt x="1196698" y="3268600"/>
                  <a:pt x="1379129" y="3391530"/>
                </a:cubicBezTo>
                <a:cubicBezTo>
                  <a:pt x="1402207" y="3406898"/>
                  <a:pt x="1420890" y="3435435"/>
                  <a:pt x="1446167" y="3440922"/>
                </a:cubicBezTo>
                <a:cubicBezTo>
                  <a:pt x="1478037" y="3448605"/>
                  <a:pt x="1502215" y="3467265"/>
                  <a:pt x="1528591" y="3482631"/>
                </a:cubicBezTo>
                <a:cubicBezTo>
                  <a:pt x="1742893" y="3597879"/>
                  <a:pt x="1970382" y="3675808"/>
                  <a:pt x="2209961" y="3714224"/>
                </a:cubicBezTo>
                <a:cubicBezTo>
                  <a:pt x="2427559" y="3748249"/>
                  <a:pt x="2644059" y="3749347"/>
                  <a:pt x="2861657" y="3716420"/>
                </a:cubicBezTo>
                <a:cubicBezTo>
                  <a:pt x="3144097" y="3674711"/>
                  <a:pt x="3405655" y="3578122"/>
                  <a:pt x="3649629" y="3432141"/>
                </a:cubicBezTo>
                <a:cubicBezTo>
                  <a:pt x="3657322" y="3427752"/>
                  <a:pt x="3662817" y="3422263"/>
                  <a:pt x="3670509" y="3418970"/>
                </a:cubicBezTo>
                <a:cubicBezTo>
                  <a:pt x="3676004" y="3414580"/>
                  <a:pt x="3682598" y="3411287"/>
                  <a:pt x="3689192" y="3407995"/>
                </a:cubicBezTo>
                <a:cubicBezTo>
                  <a:pt x="3690291" y="3410189"/>
                  <a:pt x="3692489" y="3411287"/>
                  <a:pt x="3694688" y="3413483"/>
                </a:cubicBezTo>
                <a:cubicBezTo>
                  <a:pt x="3630946" y="3479338"/>
                  <a:pt x="3568303" y="3547389"/>
                  <a:pt x="3501266" y="3611049"/>
                </a:cubicBezTo>
                <a:cubicBezTo>
                  <a:pt x="3396863" y="3710931"/>
                  <a:pt x="3279271" y="3796543"/>
                  <a:pt x="3155086" y="3870082"/>
                </a:cubicBezTo>
                <a:cubicBezTo>
                  <a:pt x="2926497" y="4006185"/>
                  <a:pt x="2682523" y="4096187"/>
                  <a:pt x="2419867" y="4136798"/>
                </a:cubicBezTo>
                <a:cubicBezTo>
                  <a:pt x="2400085" y="4140092"/>
                  <a:pt x="2379205" y="4134603"/>
                  <a:pt x="2358324" y="4131311"/>
                </a:cubicBezTo>
                <a:cubicBezTo>
                  <a:pt x="2240732" y="4109359"/>
                  <a:pt x="2125338" y="4077528"/>
                  <a:pt x="2012143" y="4035820"/>
                </a:cubicBezTo>
                <a:cubicBezTo>
                  <a:pt x="1661568" y="3905206"/>
                  <a:pt x="1367040" y="3695566"/>
                  <a:pt x="1127462" y="3407995"/>
                </a:cubicBezTo>
                <a:cubicBezTo>
                  <a:pt x="1084602" y="3356408"/>
                  <a:pt x="1045037" y="3301527"/>
                  <a:pt x="1007673" y="3246648"/>
                </a:cubicBezTo>
                <a:cubicBezTo>
                  <a:pt x="969208" y="3188476"/>
                  <a:pt x="932941" y="3129205"/>
                  <a:pt x="899972" y="3068837"/>
                </a:cubicBezTo>
                <a:cubicBezTo>
                  <a:pt x="867003" y="3008470"/>
                  <a:pt x="837330" y="2945906"/>
                  <a:pt x="810954" y="2882245"/>
                </a:cubicBezTo>
                <a:cubicBezTo>
                  <a:pt x="784578" y="2818585"/>
                  <a:pt x="763698" y="2752729"/>
                  <a:pt x="740620" y="2687971"/>
                </a:cubicBezTo>
                <a:cubicBezTo>
                  <a:pt x="738421" y="2681386"/>
                  <a:pt x="737323" y="2675898"/>
                  <a:pt x="736224" y="2669312"/>
                </a:cubicBezTo>
                <a:close/>
                <a:moveTo>
                  <a:pt x="4164047" y="1881255"/>
                </a:moveTo>
                <a:cubicBezTo>
                  <a:pt x="4166245" y="1954793"/>
                  <a:pt x="4170642" y="2027231"/>
                  <a:pt x="4170642" y="2100769"/>
                </a:cubicBezTo>
                <a:cubicBezTo>
                  <a:pt x="4168444" y="2428943"/>
                  <a:pt x="4092594" y="2739555"/>
                  <a:pt x="3940895" y="3031508"/>
                </a:cubicBezTo>
                <a:cubicBezTo>
                  <a:pt x="3894727" y="3119315"/>
                  <a:pt x="3836466" y="3202729"/>
                  <a:pt x="3785899" y="3288341"/>
                </a:cubicBezTo>
                <a:cubicBezTo>
                  <a:pt x="3772708" y="3310292"/>
                  <a:pt x="3751822" y="3321268"/>
                  <a:pt x="3733134" y="3334438"/>
                </a:cubicBezTo>
                <a:cubicBezTo>
                  <a:pt x="3617712" y="3413463"/>
                  <a:pt x="3496792" y="3481513"/>
                  <a:pt x="3368179" y="3535293"/>
                </a:cubicBezTo>
                <a:cubicBezTo>
                  <a:pt x="3313215" y="3558342"/>
                  <a:pt x="3256053" y="3580294"/>
                  <a:pt x="3198892" y="3598952"/>
                </a:cubicBezTo>
                <a:cubicBezTo>
                  <a:pt x="3139531" y="3618709"/>
                  <a:pt x="3080171" y="3635173"/>
                  <a:pt x="3019711" y="3649440"/>
                </a:cubicBezTo>
                <a:cubicBezTo>
                  <a:pt x="2958152" y="3662612"/>
                  <a:pt x="2896594" y="3674685"/>
                  <a:pt x="2833935" y="3683466"/>
                </a:cubicBezTo>
                <a:cubicBezTo>
                  <a:pt x="2487668" y="3731758"/>
                  <a:pt x="2150192" y="3697733"/>
                  <a:pt x="1822611" y="3573709"/>
                </a:cubicBezTo>
                <a:cubicBezTo>
                  <a:pt x="1734671" y="3540782"/>
                  <a:pt x="1650027" y="3497976"/>
                  <a:pt x="1564285" y="3459562"/>
                </a:cubicBezTo>
                <a:cubicBezTo>
                  <a:pt x="1560987" y="3458464"/>
                  <a:pt x="1557689" y="3456268"/>
                  <a:pt x="1555491" y="3451879"/>
                </a:cubicBezTo>
                <a:cubicBezTo>
                  <a:pt x="1579675" y="3459562"/>
                  <a:pt x="1603858" y="3468342"/>
                  <a:pt x="1628042" y="3477122"/>
                </a:cubicBezTo>
                <a:cubicBezTo>
                  <a:pt x="1809421" y="3536391"/>
                  <a:pt x="1995196" y="3556147"/>
                  <a:pt x="2184270" y="3547367"/>
                </a:cubicBezTo>
                <a:cubicBezTo>
                  <a:pt x="2404123" y="3536391"/>
                  <a:pt x="2617380" y="3493586"/>
                  <a:pt x="2824042" y="3416756"/>
                </a:cubicBezTo>
                <a:cubicBezTo>
                  <a:pt x="3120843" y="3305901"/>
                  <a:pt x="3379171" y="3136876"/>
                  <a:pt x="3602323" y="2911874"/>
                </a:cubicBezTo>
                <a:cubicBezTo>
                  <a:pt x="3606719" y="2906386"/>
                  <a:pt x="3613315" y="2904191"/>
                  <a:pt x="3622109" y="2898702"/>
                </a:cubicBezTo>
                <a:cubicBezTo>
                  <a:pt x="3623208" y="2896508"/>
                  <a:pt x="3624308" y="2888825"/>
                  <a:pt x="3628704" y="2883337"/>
                </a:cubicBezTo>
                <a:cubicBezTo>
                  <a:pt x="3837565" y="2661627"/>
                  <a:pt x="3992561" y="2406992"/>
                  <a:pt x="4090396" y="2119428"/>
                </a:cubicBezTo>
                <a:cubicBezTo>
                  <a:pt x="4117877" y="2041500"/>
                  <a:pt x="4137664" y="1961378"/>
                  <a:pt x="4160749" y="1882353"/>
                </a:cubicBezTo>
                <a:cubicBezTo>
                  <a:pt x="4161848" y="1882353"/>
                  <a:pt x="4162948" y="1882353"/>
                  <a:pt x="4164047" y="1881255"/>
                </a:cubicBezTo>
                <a:close/>
                <a:moveTo>
                  <a:pt x="718051" y="1539244"/>
                </a:moveTo>
                <a:cubicBezTo>
                  <a:pt x="704864" y="1577659"/>
                  <a:pt x="690580" y="1609487"/>
                  <a:pt x="682887" y="1643512"/>
                </a:cubicBezTo>
                <a:cubicBezTo>
                  <a:pt x="664207" y="1719244"/>
                  <a:pt x="640032" y="1793877"/>
                  <a:pt x="631241" y="1871804"/>
                </a:cubicBezTo>
                <a:cubicBezTo>
                  <a:pt x="576298" y="2340460"/>
                  <a:pt x="681789" y="2775091"/>
                  <a:pt x="922440" y="3178992"/>
                </a:cubicBezTo>
                <a:cubicBezTo>
                  <a:pt x="1016941" y="3338137"/>
                  <a:pt x="1132321" y="3479722"/>
                  <a:pt x="1266383" y="3607039"/>
                </a:cubicBezTo>
                <a:cubicBezTo>
                  <a:pt x="1526813" y="3857281"/>
                  <a:pt x="1831198" y="4029598"/>
                  <a:pt x="2179537" y="4125084"/>
                </a:cubicBezTo>
                <a:cubicBezTo>
                  <a:pt x="2214701" y="4134962"/>
                  <a:pt x="2249864" y="4142646"/>
                  <a:pt x="2285028" y="4151427"/>
                </a:cubicBezTo>
                <a:cubicBezTo>
                  <a:pt x="2285028" y="4153621"/>
                  <a:pt x="2283929" y="4155816"/>
                  <a:pt x="2283929" y="4158012"/>
                </a:cubicBezTo>
                <a:cubicBezTo>
                  <a:pt x="2203711" y="4160207"/>
                  <a:pt x="2123495" y="4163499"/>
                  <a:pt x="2043278" y="4162402"/>
                </a:cubicBezTo>
                <a:cubicBezTo>
                  <a:pt x="1799331" y="4160207"/>
                  <a:pt x="1563075" y="4113011"/>
                  <a:pt x="1335611" y="4025207"/>
                </a:cubicBezTo>
                <a:cubicBezTo>
                  <a:pt x="1326821" y="4021914"/>
                  <a:pt x="1318029" y="4017524"/>
                  <a:pt x="1310338" y="4013134"/>
                </a:cubicBezTo>
                <a:cubicBezTo>
                  <a:pt x="1308139" y="4010938"/>
                  <a:pt x="1308139" y="4005451"/>
                  <a:pt x="1308139" y="4005451"/>
                </a:cubicBezTo>
                <a:cubicBezTo>
                  <a:pt x="1298250" y="4004353"/>
                  <a:pt x="1285064" y="4004353"/>
                  <a:pt x="1275173" y="3999963"/>
                </a:cubicBezTo>
                <a:cubicBezTo>
                  <a:pt x="1133421" y="3941793"/>
                  <a:pt x="1001558" y="3867159"/>
                  <a:pt x="877386" y="3779355"/>
                </a:cubicBezTo>
                <a:cubicBezTo>
                  <a:pt x="862002" y="3768379"/>
                  <a:pt x="848815" y="3751916"/>
                  <a:pt x="837826" y="3736550"/>
                </a:cubicBezTo>
                <a:cubicBezTo>
                  <a:pt x="722446" y="3574112"/>
                  <a:pt x="632339" y="3397405"/>
                  <a:pt x="569705" y="3207528"/>
                </a:cubicBezTo>
                <a:cubicBezTo>
                  <a:pt x="485093" y="2957285"/>
                  <a:pt x="448829" y="2699361"/>
                  <a:pt x="463115" y="2434849"/>
                </a:cubicBezTo>
                <a:cubicBezTo>
                  <a:pt x="478499" y="2123144"/>
                  <a:pt x="560913" y="1828999"/>
                  <a:pt x="708162" y="1553513"/>
                </a:cubicBezTo>
                <a:cubicBezTo>
                  <a:pt x="709260" y="1550220"/>
                  <a:pt x="712556" y="1546927"/>
                  <a:pt x="718051" y="1539244"/>
                </a:cubicBezTo>
                <a:close/>
                <a:moveTo>
                  <a:pt x="1484889" y="734079"/>
                </a:moveTo>
                <a:cubicBezTo>
                  <a:pt x="1489283" y="732982"/>
                  <a:pt x="1492578" y="732982"/>
                  <a:pt x="1496972" y="734079"/>
                </a:cubicBezTo>
                <a:lnTo>
                  <a:pt x="1496970" y="734080"/>
                </a:lnTo>
                <a:lnTo>
                  <a:pt x="1496972" y="734080"/>
                </a:lnTo>
                <a:cubicBezTo>
                  <a:pt x="1325619" y="809828"/>
                  <a:pt x="1174037" y="914118"/>
                  <a:pt x="1042227" y="1046950"/>
                </a:cubicBezTo>
                <a:cubicBezTo>
                  <a:pt x="910417" y="1178685"/>
                  <a:pt x="798379" y="1325789"/>
                  <a:pt x="705013" y="1488262"/>
                </a:cubicBezTo>
                <a:cubicBezTo>
                  <a:pt x="698423" y="1483871"/>
                  <a:pt x="694029" y="1479479"/>
                  <a:pt x="689636" y="1475089"/>
                </a:cubicBezTo>
                <a:cubicBezTo>
                  <a:pt x="703915" y="1491556"/>
                  <a:pt x="696227" y="1504729"/>
                  <a:pt x="687439" y="1520098"/>
                </a:cubicBezTo>
                <a:cubicBezTo>
                  <a:pt x="572106" y="1727581"/>
                  <a:pt x="496315" y="1949335"/>
                  <a:pt x="455672" y="2182066"/>
                </a:cubicBezTo>
                <a:cubicBezTo>
                  <a:pt x="423818" y="2365397"/>
                  <a:pt x="416131" y="2549826"/>
                  <a:pt x="433705" y="2735353"/>
                </a:cubicBezTo>
                <a:cubicBezTo>
                  <a:pt x="466657" y="3067984"/>
                  <a:pt x="568810" y="3378659"/>
                  <a:pt x="746754" y="3662987"/>
                </a:cubicBezTo>
                <a:cubicBezTo>
                  <a:pt x="751147" y="3668476"/>
                  <a:pt x="754442" y="3675063"/>
                  <a:pt x="757738" y="3681650"/>
                </a:cubicBezTo>
                <a:cubicBezTo>
                  <a:pt x="756640" y="3682748"/>
                  <a:pt x="755541" y="3683845"/>
                  <a:pt x="754442" y="3684943"/>
                </a:cubicBezTo>
                <a:cubicBezTo>
                  <a:pt x="729178" y="3662987"/>
                  <a:pt x="703915" y="3642130"/>
                  <a:pt x="678652" y="3619075"/>
                </a:cubicBezTo>
                <a:cubicBezTo>
                  <a:pt x="484232" y="3440136"/>
                  <a:pt x="327159" y="3232653"/>
                  <a:pt x="210726" y="2994433"/>
                </a:cubicBezTo>
                <a:cubicBezTo>
                  <a:pt x="131640" y="2831959"/>
                  <a:pt x="73424" y="2660703"/>
                  <a:pt x="39374" y="2482861"/>
                </a:cubicBezTo>
                <a:cubicBezTo>
                  <a:pt x="33881" y="2457612"/>
                  <a:pt x="26192" y="2432363"/>
                  <a:pt x="26192" y="2406016"/>
                </a:cubicBezTo>
                <a:cubicBezTo>
                  <a:pt x="26192" y="2380767"/>
                  <a:pt x="33881" y="2355517"/>
                  <a:pt x="38275" y="2329170"/>
                </a:cubicBezTo>
                <a:cubicBezTo>
                  <a:pt x="92097" y="2059113"/>
                  <a:pt x="195348" y="1808817"/>
                  <a:pt x="348028" y="1579379"/>
                </a:cubicBezTo>
                <a:cubicBezTo>
                  <a:pt x="439197" y="1441058"/>
                  <a:pt x="545743" y="1314811"/>
                  <a:pt x="668766" y="1202836"/>
                </a:cubicBezTo>
                <a:cubicBezTo>
                  <a:pt x="700620" y="1172098"/>
                  <a:pt x="734671" y="1143556"/>
                  <a:pt x="768722" y="1115013"/>
                </a:cubicBezTo>
                <a:cubicBezTo>
                  <a:pt x="981815" y="941562"/>
                  <a:pt x="1221270" y="815316"/>
                  <a:pt x="1484889" y="734079"/>
                </a:cubicBezTo>
                <a:close/>
                <a:moveTo>
                  <a:pt x="2085321" y="709731"/>
                </a:moveTo>
                <a:cubicBezTo>
                  <a:pt x="2842822" y="709731"/>
                  <a:pt x="3456899" y="1323808"/>
                  <a:pt x="3456899" y="2081310"/>
                </a:cubicBezTo>
                <a:cubicBezTo>
                  <a:pt x="3456899" y="2838811"/>
                  <a:pt x="2842822" y="3452888"/>
                  <a:pt x="2085321" y="3452888"/>
                </a:cubicBezTo>
                <a:cubicBezTo>
                  <a:pt x="1327819" y="3452888"/>
                  <a:pt x="713742" y="2838811"/>
                  <a:pt x="713742" y="2081310"/>
                </a:cubicBezTo>
                <a:cubicBezTo>
                  <a:pt x="713742" y="1323808"/>
                  <a:pt x="1327819" y="709731"/>
                  <a:pt x="2085321" y="709731"/>
                </a:cubicBezTo>
                <a:close/>
                <a:moveTo>
                  <a:pt x="3416589" y="478098"/>
                </a:moveTo>
                <a:cubicBezTo>
                  <a:pt x="3445163" y="503342"/>
                  <a:pt x="3474837" y="527488"/>
                  <a:pt x="3502312" y="553828"/>
                </a:cubicBezTo>
                <a:cubicBezTo>
                  <a:pt x="3756185" y="790896"/>
                  <a:pt x="3941919" y="1071865"/>
                  <a:pt x="4056216" y="1400027"/>
                </a:cubicBezTo>
                <a:cubicBezTo>
                  <a:pt x="4096880" y="1516366"/>
                  <a:pt x="4127653" y="1634900"/>
                  <a:pt x="4145238" y="1756725"/>
                </a:cubicBezTo>
                <a:cubicBezTo>
                  <a:pt x="4148534" y="1780872"/>
                  <a:pt x="4137544" y="1807212"/>
                  <a:pt x="4132048" y="1833554"/>
                </a:cubicBezTo>
                <a:cubicBezTo>
                  <a:pt x="4066108" y="2168302"/>
                  <a:pt x="3926532" y="2470123"/>
                  <a:pt x="3711125" y="2734629"/>
                </a:cubicBezTo>
                <a:cubicBezTo>
                  <a:pt x="3652877" y="2808164"/>
                  <a:pt x="3585838" y="2875113"/>
                  <a:pt x="3518798" y="2942063"/>
                </a:cubicBezTo>
                <a:cubicBezTo>
                  <a:pt x="3374827" y="3085839"/>
                  <a:pt x="3206676" y="3198886"/>
                  <a:pt x="3026438" y="3292176"/>
                </a:cubicBezTo>
                <a:cubicBezTo>
                  <a:pt x="2917634" y="3347053"/>
                  <a:pt x="2803337" y="3390955"/>
                  <a:pt x="2686840" y="3428271"/>
                </a:cubicBezTo>
                <a:lnTo>
                  <a:pt x="2680956" y="3429176"/>
                </a:lnTo>
                <a:lnTo>
                  <a:pt x="2790972" y="3367358"/>
                </a:lnTo>
                <a:cubicBezTo>
                  <a:pt x="2829714" y="3345408"/>
                  <a:pt x="2868179" y="3322907"/>
                  <a:pt x="2905545" y="3298762"/>
                </a:cubicBezTo>
                <a:cubicBezTo>
                  <a:pt x="3071497" y="3190106"/>
                  <a:pt x="3205577" y="3047427"/>
                  <a:pt x="3324272" y="2890479"/>
                </a:cubicBezTo>
                <a:cubicBezTo>
                  <a:pt x="3522094" y="2628168"/>
                  <a:pt x="3649581" y="2334030"/>
                  <a:pt x="3710027" y="2011354"/>
                </a:cubicBezTo>
                <a:cubicBezTo>
                  <a:pt x="3745195" y="1830261"/>
                  <a:pt x="3753987" y="1646973"/>
                  <a:pt x="3739700" y="1461489"/>
                </a:cubicBezTo>
                <a:cubicBezTo>
                  <a:pt x="3728709" y="1306738"/>
                  <a:pt x="3700135" y="1154179"/>
                  <a:pt x="3655075" y="1006013"/>
                </a:cubicBezTo>
                <a:cubicBezTo>
                  <a:pt x="3601224" y="827116"/>
                  <a:pt x="3524293" y="656997"/>
                  <a:pt x="3423182" y="497855"/>
                </a:cubicBezTo>
                <a:cubicBezTo>
                  <a:pt x="3419886" y="492367"/>
                  <a:pt x="3416589" y="486879"/>
                  <a:pt x="3416589" y="478099"/>
                </a:cubicBezTo>
                <a:close/>
                <a:moveTo>
                  <a:pt x="1663341" y="457983"/>
                </a:moveTo>
                <a:cubicBezTo>
                  <a:pt x="1843630" y="461276"/>
                  <a:pt x="2021719" y="487616"/>
                  <a:pt x="2195410" y="537002"/>
                </a:cubicBezTo>
                <a:cubicBezTo>
                  <a:pt x="2205303" y="539197"/>
                  <a:pt x="2214099" y="544684"/>
                  <a:pt x="2222893" y="547976"/>
                </a:cubicBezTo>
                <a:lnTo>
                  <a:pt x="2222893" y="547977"/>
                </a:lnTo>
                <a:lnTo>
                  <a:pt x="2222893" y="552366"/>
                </a:lnTo>
                <a:cubicBezTo>
                  <a:pt x="2229489" y="551269"/>
                  <a:pt x="2237184" y="549074"/>
                  <a:pt x="2243780" y="551269"/>
                </a:cubicBezTo>
                <a:cubicBezTo>
                  <a:pt x="2376797" y="591875"/>
                  <a:pt x="2504319" y="645652"/>
                  <a:pt x="2629640" y="713696"/>
                </a:cubicBezTo>
                <a:lnTo>
                  <a:pt x="2629638" y="713696"/>
                </a:lnTo>
                <a:lnTo>
                  <a:pt x="2619746" y="713696"/>
                </a:lnTo>
                <a:cubicBezTo>
                  <a:pt x="2427366" y="636873"/>
                  <a:pt x="2227290" y="607242"/>
                  <a:pt x="2020619" y="613826"/>
                </a:cubicBezTo>
                <a:cubicBezTo>
                  <a:pt x="1828239" y="620410"/>
                  <a:pt x="1639156" y="650043"/>
                  <a:pt x="1455571" y="708209"/>
                </a:cubicBezTo>
                <a:cubicBezTo>
                  <a:pt x="1005950" y="850880"/>
                  <a:pt x="642077" y="1114274"/>
                  <a:pt x="362851" y="1495099"/>
                </a:cubicBezTo>
                <a:cubicBezTo>
                  <a:pt x="241925" y="1660817"/>
                  <a:pt x="149583" y="1842999"/>
                  <a:pt x="80327" y="2036154"/>
                </a:cubicBezTo>
                <a:cubicBezTo>
                  <a:pt x="51744" y="2116270"/>
                  <a:pt x="33056" y="2199678"/>
                  <a:pt x="8871" y="2283086"/>
                </a:cubicBezTo>
                <a:cubicBezTo>
                  <a:pt x="6673" y="2250162"/>
                  <a:pt x="3374" y="2219433"/>
                  <a:pt x="2275" y="2187606"/>
                </a:cubicBezTo>
                <a:cubicBezTo>
                  <a:pt x="-7619" y="1960428"/>
                  <a:pt x="14367" y="1737640"/>
                  <a:pt x="75930" y="1519244"/>
                </a:cubicBezTo>
                <a:cubicBezTo>
                  <a:pt x="79227" y="1509365"/>
                  <a:pt x="93519" y="1498391"/>
                  <a:pt x="90221" y="1492904"/>
                </a:cubicBezTo>
                <a:cubicBezTo>
                  <a:pt x="83625" y="1474247"/>
                  <a:pt x="94618" y="1461077"/>
                  <a:pt x="99016" y="1445712"/>
                </a:cubicBezTo>
                <a:cubicBezTo>
                  <a:pt x="164973" y="1234997"/>
                  <a:pt x="265011" y="1040743"/>
                  <a:pt x="394731" y="861855"/>
                </a:cubicBezTo>
                <a:cubicBezTo>
                  <a:pt x="403526" y="850879"/>
                  <a:pt x="416716" y="843198"/>
                  <a:pt x="428809" y="834418"/>
                </a:cubicBezTo>
                <a:cubicBezTo>
                  <a:pt x="628885" y="695039"/>
                  <a:pt x="845451" y="592973"/>
                  <a:pt x="1080705" y="530417"/>
                </a:cubicBezTo>
                <a:cubicBezTo>
                  <a:pt x="1271985" y="478836"/>
                  <a:pt x="1465464" y="454691"/>
                  <a:pt x="1663341" y="457983"/>
                </a:cubicBezTo>
                <a:close/>
                <a:moveTo>
                  <a:pt x="1758344" y="26040"/>
                </a:moveTo>
                <a:cubicBezTo>
                  <a:pt x="1782530" y="21650"/>
                  <a:pt x="1808914" y="31529"/>
                  <a:pt x="1833098" y="37018"/>
                </a:cubicBezTo>
                <a:cubicBezTo>
                  <a:pt x="2277223" y="125935"/>
                  <a:pt x="2654287" y="334508"/>
                  <a:pt x="2963196" y="663832"/>
                </a:cubicBezTo>
                <a:cubicBezTo>
                  <a:pt x="3185259" y="899848"/>
                  <a:pt x="3340262" y="1175382"/>
                  <a:pt x="3434803" y="1484947"/>
                </a:cubicBezTo>
                <a:cubicBezTo>
                  <a:pt x="3435903" y="1487143"/>
                  <a:pt x="3435903" y="1490436"/>
                  <a:pt x="3435903" y="1493728"/>
                </a:cubicBezTo>
                <a:cubicBezTo>
                  <a:pt x="3386433" y="1387247"/>
                  <a:pt x="3328170" y="1287352"/>
                  <a:pt x="3256713" y="1194044"/>
                </a:cubicBezTo>
                <a:cubicBezTo>
                  <a:pt x="3125895" y="1023893"/>
                  <a:pt x="2965395" y="886676"/>
                  <a:pt x="2787305" y="769216"/>
                </a:cubicBezTo>
                <a:cubicBezTo>
                  <a:pt x="2578436" y="630900"/>
                  <a:pt x="2350877" y="535397"/>
                  <a:pt x="2106828" y="478314"/>
                </a:cubicBezTo>
                <a:cubicBezTo>
                  <a:pt x="2080444" y="471727"/>
                  <a:pt x="2052962" y="467336"/>
                  <a:pt x="2025479" y="461847"/>
                </a:cubicBezTo>
                <a:cubicBezTo>
                  <a:pt x="1893561" y="435501"/>
                  <a:pt x="1744054" y="422328"/>
                  <a:pt x="1607738" y="423426"/>
                </a:cubicBezTo>
                <a:cubicBezTo>
                  <a:pt x="1450537" y="424524"/>
                  <a:pt x="1296632" y="443185"/>
                  <a:pt x="1142727" y="478314"/>
                </a:cubicBezTo>
                <a:cubicBezTo>
                  <a:pt x="1135032" y="479960"/>
                  <a:pt x="1126787" y="480235"/>
                  <a:pt x="1118130" y="479411"/>
                </a:cubicBezTo>
                <a:lnTo>
                  <a:pt x="1091061" y="473923"/>
                </a:lnTo>
                <a:lnTo>
                  <a:pt x="1103152" y="488193"/>
                </a:lnTo>
                <a:lnTo>
                  <a:pt x="1103152" y="488194"/>
                </a:lnTo>
                <a:cubicBezTo>
                  <a:pt x="881091" y="545277"/>
                  <a:pt x="674419" y="634194"/>
                  <a:pt x="478740" y="753848"/>
                </a:cubicBezTo>
                <a:cubicBezTo>
                  <a:pt x="501826" y="727502"/>
                  <a:pt x="523812" y="701156"/>
                  <a:pt x="546898" y="675907"/>
                </a:cubicBezTo>
                <a:cubicBezTo>
                  <a:pt x="733782" y="473923"/>
                  <a:pt x="951446" y="312553"/>
                  <a:pt x="1200991" y="196191"/>
                </a:cubicBezTo>
                <a:cubicBezTo>
                  <a:pt x="1379081" y="112763"/>
                  <a:pt x="1564865" y="54582"/>
                  <a:pt x="1758344" y="26040"/>
                </a:cubicBezTo>
                <a:close/>
                <a:moveTo>
                  <a:pt x="2028789" y="925"/>
                </a:moveTo>
                <a:cubicBezTo>
                  <a:pt x="2253031" y="-5659"/>
                  <a:pt x="2473975" y="22872"/>
                  <a:pt x="2689423" y="87616"/>
                </a:cubicBezTo>
                <a:cubicBezTo>
                  <a:pt x="2911466" y="154554"/>
                  <a:pt x="3117021" y="256609"/>
                  <a:pt x="3304988" y="392680"/>
                </a:cubicBezTo>
                <a:cubicBezTo>
                  <a:pt x="3322575" y="405848"/>
                  <a:pt x="3334667" y="426697"/>
                  <a:pt x="3346759" y="444255"/>
                </a:cubicBezTo>
                <a:cubicBezTo>
                  <a:pt x="3513840" y="688964"/>
                  <a:pt x="3624862" y="956718"/>
                  <a:pt x="3677624" y="1248614"/>
                </a:cubicBezTo>
                <a:cubicBezTo>
                  <a:pt x="3709502" y="1417606"/>
                  <a:pt x="3719395" y="1587695"/>
                  <a:pt x="3707303" y="1758882"/>
                </a:cubicBezTo>
                <a:cubicBezTo>
                  <a:pt x="3690815" y="2007980"/>
                  <a:pt x="3632556" y="2248301"/>
                  <a:pt x="3529229" y="2475452"/>
                </a:cubicBezTo>
                <a:cubicBezTo>
                  <a:pt x="3507245" y="2523736"/>
                  <a:pt x="3483062" y="2570922"/>
                  <a:pt x="3458879" y="2622498"/>
                </a:cubicBezTo>
                <a:cubicBezTo>
                  <a:pt x="3480863" y="2541293"/>
                  <a:pt x="3505046" y="2465577"/>
                  <a:pt x="3523733" y="2387664"/>
                </a:cubicBezTo>
                <a:cubicBezTo>
                  <a:pt x="3557809" y="2239522"/>
                  <a:pt x="3561106" y="2089184"/>
                  <a:pt x="3551214" y="1937750"/>
                </a:cubicBezTo>
                <a:cubicBezTo>
                  <a:pt x="3538022" y="1747908"/>
                  <a:pt x="3500649" y="1563553"/>
                  <a:pt x="3437994" y="1383588"/>
                </a:cubicBezTo>
                <a:cubicBezTo>
                  <a:pt x="3362148" y="1167410"/>
                  <a:pt x="3254423" y="969887"/>
                  <a:pt x="3113723" y="787727"/>
                </a:cubicBezTo>
                <a:cubicBezTo>
                  <a:pt x="2996107" y="634097"/>
                  <a:pt x="2859802" y="499123"/>
                  <a:pt x="2703713" y="385000"/>
                </a:cubicBezTo>
                <a:cubicBezTo>
                  <a:pt x="2621271" y="324645"/>
                  <a:pt x="2533333" y="270874"/>
                  <a:pt x="2444296" y="220396"/>
                </a:cubicBezTo>
                <a:cubicBezTo>
                  <a:pt x="2270619" y="122732"/>
                  <a:pt x="2083752" y="55792"/>
                  <a:pt x="1888089" y="12996"/>
                </a:cubicBezTo>
                <a:cubicBezTo>
                  <a:pt x="1886989" y="12996"/>
                  <a:pt x="1885891" y="11899"/>
                  <a:pt x="1879295" y="7510"/>
                </a:cubicBezTo>
                <a:cubicBezTo>
                  <a:pt x="1933158" y="5314"/>
                  <a:pt x="1980424" y="2023"/>
                  <a:pt x="2028789" y="9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1E7454-4D34-433A-9DF5-5278A3D0E0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F5-69E9-4D89-AD16-7A2EBD25CA9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DC6D1-2162-4C20-9BFF-0D85906F49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6AF30F-4157-4443-9B0D-8654064A18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DB7E-1586-44F1-8B0D-6400CCA84A9D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289211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055499" y="1189865"/>
            <a:ext cx="4478271" cy="4478270"/>
          </a:xfrm>
          <a:custGeom>
            <a:avLst/>
            <a:gdLst>
              <a:gd name="connsiteX0" fmla="*/ 2211028 w 4478271"/>
              <a:gd name="connsiteY0" fmla="*/ 2304561 h 4478270"/>
              <a:gd name="connsiteX1" fmla="*/ 2211028 w 4478271"/>
              <a:gd name="connsiteY1" fmla="*/ 3654064 h 4478270"/>
              <a:gd name="connsiteX2" fmla="*/ 1386823 w 4478271"/>
              <a:gd name="connsiteY2" fmla="*/ 4478270 h 4478270"/>
              <a:gd name="connsiteX3" fmla="*/ 1386823 w 4478271"/>
              <a:gd name="connsiteY3" fmla="*/ 3128766 h 4478270"/>
              <a:gd name="connsiteX4" fmla="*/ 2267242 w 4478271"/>
              <a:gd name="connsiteY4" fmla="*/ 2304557 h 4478270"/>
              <a:gd name="connsiteX5" fmla="*/ 3091451 w 4478271"/>
              <a:gd name="connsiteY5" fmla="*/ 3128766 h 4478270"/>
              <a:gd name="connsiteX6" fmla="*/ 3091451 w 4478271"/>
              <a:gd name="connsiteY6" fmla="*/ 4478270 h 4478270"/>
              <a:gd name="connsiteX7" fmla="*/ 2267242 w 4478271"/>
              <a:gd name="connsiteY7" fmla="*/ 3654060 h 4478270"/>
              <a:gd name="connsiteX8" fmla="*/ 2304560 w 4478271"/>
              <a:gd name="connsiteY8" fmla="*/ 2267241 h 4478270"/>
              <a:gd name="connsiteX9" fmla="*/ 3654062 w 4478271"/>
              <a:gd name="connsiteY9" fmla="*/ 2267241 h 4478270"/>
              <a:gd name="connsiteX10" fmla="*/ 4478271 w 4478271"/>
              <a:gd name="connsiteY10" fmla="*/ 3091449 h 4478270"/>
              <a:gd name="connsiteX11" fmla="*/ 3128766 w 4478271"/>
              <a:gd name="connsiteY11" fmla="*/ 3091449 h 4478270"/>
              <a:gd name="connsiteX12" fmla="*/ 824208 w 4478271"/>
              <a:gd name="connsiteY12" fmla="*/ 2267241 h 4478270"/>
              <a:gd name="connsiteX13" fmla="*/ 2173710 w 4478271"/>
              <a:gd name="connsiteY13" fmla="*/ 2267241 h 4478270"/>
              <a:gd name="connsiteX14" fmla="*/ 1349503 w 4478271"/>
              <a:gd name="connsiteY14" fmla="*/ 3091449 h 4478270"/>
              <a:gd name="connsiteX15" fmla="*/ 0 w 4478271"/>
              <a:gd name="connsiteY15" fmla="*/ 3091449 h 4478270"/>
              <a:gd name="connsiteX16" fmla="*/ 3128767 w 4478271"/>
              <a:gd name="connsiteY16" fmla="*/ 1386822 h 4478270"/>
              <a:gd name="connsiteX17" fmla="*/ 4478271 w 4478271"/>
              <a:gd name="connsiteY17" fmla="*/ 1386822 h 4478270"/>
              <a:gd name="connsiteX18" fmla="*/ 3654064 w 4478271"/>
              <a:gd name="connsiteY18" fmla="*/ 2211027 h 4478270"/>
              <a:gd name="connsiteX19" fmla="*/ 2304559 w 4478271"/>
              <a:gd name="connsiteY19" fmla="*/ 2211027 h 4478270"/>
              <a:gd name="connsiteX20" fmla="*/ 0 w 4478271"/>
              <a:gd name="connsiteY20" fmla="*/ 1386821 h 4478270"/>
              <a:gd name="connsiteX21" fmla="*/ 1349503 w 4478271"/>
              <a:gd name="connsiteY21" fmla="*/ 1386821 h 4478270"/>
              <a:gd name="connsiteX22" fmla="*/ 2173709 w 4478271"/>
              <a:gd name="connsiteY22" fmla="*/ 2211027 h 4478270"/>
              <a:gd name="connsiteX23" fmla="*/ 824206 w 4478271"/>
              <a:gd name="connsiteY23" fmla="*/ 2211027 h 4478270"/>
              <a:gd name="connsiteX24" fmla="*/ 3091451 w 4478271"/>
              <a:gd name="connsiteY24" fmla="*/ 0 h 4478270"/>
              <a:gd name="connsiteX25" fmla="*/ 3091451 w 4478271"/>
              <a:gd name="connsiteY25" fmla="*/ 1349504 h 4478270"/>
              <a:gd name="connsiteX26" fmla="*/ 2267242 w 4478271"/>
              <a:gd name="connsiteY26" fmla="*/ 2173710 h 4478270"/>
              <a:gd name="connsiteX27" fmla="*/ 2267242 w 4478271"/>
              <a:gd name="connsiteY27" fmla="*/ 824208 h 4478270"/>
              <a:gd name="connsiteX28" fmla="*/ 1386823 w 4478271"/>
              <a:gd name="connsiteY28" fmla="*/ 0 h 4478270"/>
              <a:gd name="connsiteX29" fmla="*/ 2211028 w 4478271"/>
              <a:gd name="connsiteY29" fmla="*/ 824206 h 4478270"/>
              <a:gd name="connsiteX30" fmla="*/ 2211028 w 4478271"/>
              <a:gd name="connsiteY30" fmla="*/ 2173709 h 4478270"/>
              <a:gd name="connsiteX31" fmla="*/ 1386823 w 4478271"/>
              <a:gd name="connsiteY31" fmla="*/ 1349504 h 44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78271" h="4478270">
                <a:moveTo>
                  <a:pt x="2211028" y="2304561"/>
                </a:moveTo>
                <a:lnTo>
                  <a:pt x="2211028" y="3654064"/>
                </a:lnTo>
                <a:lnTo>
                  <a:pt x="1386823" y="4478270"/>
                </a:lnTo>
                <a:lnTo>
                  <a:pt x="1386823" y="3128766"/>
                </a:lnTo>
                <a:close/>
                <a:moveTo>
                  <a:pt x="2267242" y="2304557"/>
                </a:moveTo>
                <a:lnTo>
                  <a:pt x="3091451" y="3128766"/>
                </a:lnTo>
                <a:lnTo>
                  <a:pt x="3091451" y="4478270"/>
                </a:lnTo>
                <a:lnTo>
                  <a:pt x="2267242" y="3654060"/>
                </a:lnTo>
                <a:close/>
                <a:moveTo>
                  <a:pt x="2304560" y="2267241"/>
                </a:moveTo>
                <a:lnTo>
                  <a:pt x="3654062" y="2267241"/>
                </a:lnTo>
                <a:lnTo>
                  <a:pt x="4478271" y="3091449"/>
                </a:lnTo>
                <a:lnTo>
                  <a:pt x="3128766" y="3091449"/>
                </a:lnTo>
                <a:close/>
                <a:moveTo>
                  <a:pt x="824208" y="2267241"/>
                </a:moveTo>
                <a:lnTo>
                  <a:pt x="2173710" y="2267241"/>
                </a:lnTo>
                <a:lnTo>
                  <a:pt x="1349503" y="3091449"/>
                </a:lnTo>
                <a:lnTo>
                  <a:pt x="0" y="3091449"/>
                </a:lnTo>
                <a:close/>
                <a:moveTo>
                  <a:pt x="3128767" y="1386822"/>
                </a:moveTo>
                <a:lnTo>
                  <a:pt x="4478271" y="1386822"/>
                </a:lnTo>
                <a:lnTo>
                  <a:pt x="3654064" y="2211027"/>
                </a:lnTo>
                <a:lnTo>
                  <a:pt x="2304559" y="2211027"/>
                </a:lnTo>
                <a:close/>
                <a:moveTo>
                  <a:pt x="0" y="1386821"/>
                </a:moveTo>
                <a:lnTo>
                  <a:pt x="1349503" y="1386821"/>
                </a:lnTo>
                <a:lnTo>
                  <a:pt x="2173709" y="2211027"/>
                </a:lnTo>
                <a:lnTo>
                  <a:pt x="824206" y="2211027"/>
                </a:lnTo>
                <a:close/>
                <a:moveTo>
                  <a:pt x="3091451" y="0"/>
                </a:moveTo>
                <a:lnTo>
                  <a:pt x="3091451" y="1349504"/>
                </a:lnTo>
                <a:lnTo>
                  <a:pt x="2267242" y="2173710"/>
                </a:lnTo>
                <a:lnTo>
                  <a:pt x="2267242" y="824208"/>
                </a:lnTo>
                <a:close/>
                <a:moveTo>
                  <a:pt x="1386823" y="0"/>
                </a:moveTo>
                <a:lnTo>
                  <a:pt x="2211028" y="824206"/>
                </a:lnTo>
                <a:lnTo>
                  <a:pt x="2211028" y="2173709"/>
                </a:lnTo>
                <a:lnTo>
                  <a:pt x="1386823" y="13495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74E162-362C-41A5-B45D-F2795FE020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0D05-1C3D-4FF5-BBDC-5ADE74FC3A65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F0CA0F-D16C-42B6-B72F-B983F0F6C9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69C689-BDC1-4DAD-A70E-70969A3397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F725-B167-4B64-9BDE-162DA9F56156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37196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508860" y="2270069"/>
            <a:ext cx="1957761" cy="1957761"/>
          </a:xfrm>
          <a:custGeom>
            <a:avLst/>
            <a:gdLst>
              <a:gd name="connsiteX0" fmla="*/ 978879 w 1957761"/>
              <a:gd name="connsiteY0" fmla="*/ 0 h 1957761"/>
              <a:gd name="connsiteX1" fmla="*/ 1404639 w 1957761"/>
              <a:gd name="connsiteY1" fmla="*/ 176355 h 1957761"/>
              <a:gd name="connsiteX2" fmla="*/ 1781406 w 1957761"/>
              <a:gd name="connsiteY2" fmla="*/ 553122 h 1957761"/>
              <a:gd name="connsiteX3" fmla="*/ 1781406 w 1957761"/>
              <a:gd name="connsiteY3" fmla="*/ 1404642 h 1957761"/>
              <a:gd name="connsiteX4" fmla="*/ 1404642 w 1957761"/>
              <a:gd name="connsiteY4" fmla="*/ 1781406 h 1957761"/>
              <a:gd name="connsiteX5" fmla="*/ 553123 w 1957761"/>
              <a:gd name="connsiteY5" fmla="*/ 1781406 h 1957761"/>
              <a:gd name="connsiteX6" fmla="*/ 176356 w 1957761"/>
              <a:gd name="connsiteY6" fmla="*/ 1404639 h 1957761"/>
              <a:gd name="connsiteX7" fmla="*/ 176356 w 1957761"/>
              <a:gd name="connsiteY7" fmla="*/ 553120 h 1957761"/>
              <a:gd name="connsiteX8" fmla="*/ 553120 w 1957761"/>
              <a:gd name="connsiteY8" fmla="*/ 176355 h 1957761"/>
              <a:gd name="connsiteX9" fmla="*/ 978879 w 1957761"/>
              <a:gd name="connsiteY9" fmla="*/ 0 h 19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761" h="1957761">
                <a:moveTo>
                  <a:pt x="978879" y="0"/>
                </a:moveTo>
                <a:cubicBezTo>
                  <a:pt x="1132974" y="0"/>
                  <a:pt x="1287068" y="58785"/>
                  <a:pt x="1404639" y="176355"/>
                </a:cubicBezTo>
                <a:lnTo>
                  <a:pt x="1781406" y="553122"/>
                </a:lnTo>
                <a:cubicBezTo>
                  <a:pt x="2016546" y="788263"/>
                  <a:pt x="2016546" y="1169501"/>
                  <a:pt x="1781406" y="1404642"/>
                </a:cubicBezTo>
                <a:lnTo>
                  <a:pt x="1404642" y="1781406"/>
                </a:lnTo>
                <a:cubicBezTo>
                  <a:pt x="1169501" y="2016547"/>
                  <a:pt x="788263" y="2016547"/>
                  <a:pt x="553123" y="1781406"/>
                </a:cubicBezTo>
                <a:lnTo>
                  <a:pt x="176356" y="1404639"/>
                </a:lnTo>
                <a:cubicBezTo>
                  <a:pt x="-58785" y="1169498"/>
                  <a:pt x="-58785" y="788260"/>
                  <a:pt x="176356" y="553120"/>
                </a:cubicBezTo>
                <a:lnTo>
                  <a:pt x="553120" y="176355"/>
                </a:lnTo>
                <a:cubicBezTo>
                  <a:pt x="670690" y="58785"/>
                  <a:pt x="824785" y="0"/>
                  <a:pt x="9788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3725380" y="2270069"/>
            <a:ext cx="1957761" cy="1957761"/>
          </a:xfrm>
          <a:custGeom>
            <a:avLst/>
            <a:gdLst>
              <a:gd name="connsiteX0" fmla="*/ 978879 w 1957761"/>
              <a:gd name="connsiteY0" fmla="*/ 0 h 1957761"/>
              <a:gd name="connsiteX1" fmla="*/ 1404639 w 1957761"/>
              <a:gd name="connsiteY1" fmla="*/ 176355 h 1957761"/>
              <a:gd name="connsiteX2" fmla="*/ 1781406 w 1957761"/>
              <a:gd name="connsiteY2" fmla="*/ 553122 h 1957761"/>
              <a:gd name="connsiteX3" fmla="*/ 1781406 w 1957761"/>
              <a:gd name="connsiteY3" fmla="*/ 1404642 h 1957761"/>
              <a:gd name="connsiteX4" fmla="*/ 1404642 w 1957761"/>
              <a:gd name="connsiteY4" fmla="*/ 1781406 h 1957761"/>
              <a:gd name="connsiteX5" fmla="*/ 553123 w 1957761"/>
              <a:gd name="connsiteY5" fmla="*/ 1781406 h 1957761"/>
              <a:gd name="connsiteX6" fmla="*/ 176355 w 1957761"/>
              <a:gd name="connsiteY6" fmla="*/ 1404639 h 1957761"/>
              <a:gd name="connsiteX7" fmla="*/ 176355 w 1957761"/>
              <a:gd name="connsiteY7" fmla="*/ 553120 h 1957761"/>
              <a:gd name="connsiteX8" fmla="*/ 553120 w 1957761"/>
              <a:gd name="connsiteY8" fmla="*/ 176355 h 1957761"/>
              <a:gd name="connsiteX9" fmla="*/ 978879 w 1957761"/>
              <a:gd name="connsiteY9" fmla="*/ 0 h 19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761" h="1957761">
                <a:moveTo>
                  <a:pt x="978879" y="0"/>
                </a:moveTo>
                <a:cubicBezTo>
                  <a:pt x="1132974" y="0"/>
                  <a:pt x="1287069" y="58785"/>
                  <a:pt x="1404639" y="176355"/>
                </a:cubicBezTo>
                <a:lnTo>
                  <a:pt x="1781406" y="553122"/>
                </a:lnTo>
                <a:cubicBezTo>
                  <a:pt x="2016547" y="788263"/>
                  <a:pt x="2016547" y="1169501"/>
                  <a:pt x="1781406" y="1404642"/>
                </a:cubicBezTo>
                <a:lnTo>
                  <a:pt x="1404642" y="1781406"/>
                </a:lnTo>
                <a:cubicBezTo>
                  <a:pt x="1169501" y="2016547"/>
                  <a:pt x="788263" y="2016547"/>
                  <a:pt x="553123" y="1781406"/>
                </a:cubicBezTo>
                <a:lnTo>
                  <a:pt x="176355" y="1404639"/>
                </a:lnTo>
                <a:cubicBezTo>
                  <a:pt x="-58785" y="1169498"/>
                  <a:pt x="-58785" y="788260"/>
                  <a:pt x="176355" y="553120"/>
                </a:cubicBezTo>
                <a:lnTo>
                  <a:pt x="553120" y="176355"/>
                </a:lnTo>
                <a:cubicBezTo>
                  <a:pt x="670690" y="58785"/>
                  <a:pt x="824785" y="0"/>
                  <a:pt x="9788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941900" y="2270069"/>
            <a:ext cx="1957761" cy="1957761"/>
          </a:xfrm>
          <a:custGeom>
            <a:avLst/>
            <a:gdLst>
              <a:gd name="connsiteX0" fmla="*/ 978879 w 1957761"/>
              <a:gd name="connsiteY0" fmla="*/ 0 h 1957761"/>
              <a:gd name="connsiteX1" fmla="*/ 1404639 w 1957761"/>
              <a:gd name="connsiteY1" fmla="*/ 176355 h 1957761"/>
              <a:gd name="connsiteX2" fmla="*/ 1781406 w 1957761"/>
              <a:gd name="connsiteY2" fmla="*/ 553122 h 1957761"/>
              <a:gd name="connsiteX3" fmla="*/ 1781406 w 1957761"/>
              <a:gd name="connsiteY3" fmla="*/ 1404642 h 1957761"/>
              <a:gd name="connsiteX4" fmla="*/ 1404642 w 1957761"/>
              <a:gd name="connsiteY4" fmla="*/ 1781406 h 1957761"/>
              <a:gd name="connsiteX5" fmla="*/ 553122 w 1957761"/>
              <a:gd name="connsiteY5" fmla="*/ 1781406 h 1957761"/>
              <a:gd name="connsiteX6" fmla="*/ 176355 w 1957761"/>
              <a:gd name="connsiteY6" fmla="*/ 1404639 h 1957761"/>
              <a:gd name="connsiteX7" fmla="*/ 176355 w 1957761"/>
              <a:gd name="connsiteY7" fmla="*/ 553120 h 1957761"/>
              <a:gd name="connsiteX8" fmla="*/ 553120 w 1957761"/>
              <a:gd name="connsiteY8" fmla="*/ 176355 h 1957761"/>
              <a:gd name="connsiteX9" fmla="*/ 978879 w 1957761"/>
              <a:gd name="connsiteY9" fmla="*/ 0 h 19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761" h="1957761">
                <a:moveTo>
                  <a:pt x="978879" y="0"/>
                </a:moveTo>
                <a:cubicBezTo>
                  <a:pt x="1132974" y="0"/>
                  <a:pt x="1287069" y="58785"/>
                  <a:pt x="1404639" y="176355"/>
                </a:cubicBezTo>
                <a:lnTo>
                  <a:pt x="1781406" y="553122"/>
                </a:lnTo>
                <a:cubicBezTo>
                  <a:pt x="2016546" y="788263"/>
                  <a:pt x="2016546" y="1169501"/>
                  <a:pt x="1781406" y="1404642"/>
                </a:cubicBezTo>
                <a:lnTo>
                  <a:pt x="1404642" y="1781406"/>
                </a:lnTo>
                <a:cubicBezTo>
                  <a:pt x="1169501" y="2016547"/>
                  <a:pt x="788263" y="2016547"/>
                  <a:pt x="553122" y="1781406"/>
                </a:cubicBezTo>
                <a:lnTo>
                  <a:pt x="176355" y="1404639"/>
                </a:lnTo>
                <a:cubicBezTo>
                  <a:pt x="-58785" y="1169498"/>
                  <a:pt x="-58785" y="788260"/>
                  <a:pt x="176355" y="553120"/>
                </a:cubicBezTo>
                <a:lnTo>
                  <a:pt x="553120" y="176355"/>
                </a:lnTo>
                <a:cubicBezTo>
                  <a:pt x="670690" y="58785"/>
                  <a:pt x="824785" y="0"/>
                  <a:pt x="9788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9292340" y="2270069"/>
            <a:ext cx="1957761" cy="1957761"/>
          </a:xfrm>
          <a:custGeom>
            <a:avLst/>
            <a:gdLst>
              <a:gd name="connsiteX0" fmla="*/ 978879 w 1957761"/>
              <a:gd name="connsiteY0" fmla="*/ 0 h 1957761"/>
              <a:gd name="connsiteX1" fmla="*/ 1404639 w 1957761"/>
              <a:gd name="connsiteY1" fmla="*/ 176355 h 1957761"/>
              <a:gd name="connsiteX2" fmla="*/ 1781406 w 1957761"/>
              <a:gd name="connsiteY2" fmla="*/ 553122 h 1957761"/>
              <a:gd name="connsiteX3" fmla="*/ 1781406 w 1957761"/>
              <a:gd name="connsiteY3" fmla="*/ 1404642 h 1957761"/>
              <a:gd name="connsiteX4" fmla="*/ 1404642 w 1957761"/>
              <a:gd name="connsiteY4" fmla="*/ 1781406 h 1957761"/>
              <a:gd name="connsiteX5" fmla="*/ 553122 w 1957761"/>
              <a:gd name="connsiteY5" fmla="*/ 1781406 h 1957761"/>
              <a:gd name="connsiteX6" fmla="*/ 176355 w 1957761"/>
              <a:gd name="connsiteY6" fmla="*/ 1404639 h 1957761"/>
              <a:gd name="connsiteX7" fmla="*/ 176355 w 1957761"/>
              <a:gd name="connsiteY7" fmla="*/ 553120 h 1957761"/>
              <a:gd name="connsiteX8" fmla="*/ 553119 w 1957761"/>
              <a:gd name="connsiteY8" fmla="*/ 176355 h 1957761"/>
              <a:gd name="connsiteX9" fmla="*/ 978879 w 1957761"/>
              <a:gd name="connsiteY9" fmla="*/ 0 h 19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761" h="1957761">
                <a:moveTo>
                  <a:pt x="978879" y="0"/>
                </a:moveTo>
                <a:cubicBezTo>
                  <a:pt x="1132974" y="0"/>
                  <a:pt x="1287069" y="58785"/>
                  <a:pt x="1404639" y="176355"/>
                </a:cubicBezTo>
                <a:lnTo>
                  <a:pt x="1781406" y="553122"/>
                </a:lnTo>
                <a:cubicBezTo>
                  <a:pt x="2016546" y="788263"/>
                  <a:pt x="2016546" y="1169501"/>
                  <a:pt x="1781406" y="1404642"/>
                </a:cubicBezTo>
                <a:lnTo>
                  <a:pt x="1404642" y="1781406"/>
                </a:lnTo>
                <a:cubicBezTo>
                  <a:pt x="1169501" y="2016547"/>
                  <a:pt x="788263" y="2016547"/>
                  <a:pt x="553122" y="1781406"/>
                </a:cubicBezTo>
                <a:lnTo>
                  <a:pt x="176355" y="1404639"/>
                </a:lnTo>
                <a:cubicBezTo>
                  <a:pt x="-58785" y="1169498"/>
                  <a:pt x="-58785" y="788260"/>
                  <a:pt x="176355" y="553120"/>
                </a:cubicBezTo>
                <a:lnTo>
                  <a:pt x="553119" y="176355"/>
                </a:lnTo>
                <a:cubicBezTo>
                  <a:pt x="670690" y="58785"/>
                  <a:pt x="824784" y="0"/>
                  <a:pt x="9788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719AA69-C8A9-4F17-8F58-B5D12A8726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C54-175A-42C9-B61C-D3BDAB0C932D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34B0DD-8B0B-4137-BF03-01FF973D82D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11386036" y="1997089"/>
            <a:ext cx="805964" cy="1611928"/>
          </a:xfrm>
          <a:custGeom>
            <a:avLst/>
            <a:gdLst>
              <a:gd name="connsiteX0" fmla="*/ 805964 w 805964"/>
              <a:gd name="connsiteY0" fmla="*/ 0 h 1611928"/>
              <a:gd name="connsiteX1" fmla="*/ 805964 w 805964"/>
              <a:gd name="connsiteY1" fmla="*/ 1611928 h 1611928"/>
              <a:gd name="connsiteX2" fmla="*/ 0 w 805964"/>
              <a:gd name="connsiteY2" fmla="*/ 805964 h 16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964" h="1611928">
                <a:moveTo>
                  <a:pt x="805964" y="0"/>
                </a:moveTo>
                <a:lnTo>
                  <a:pt x="805964" y="1611928"/>
                </a:lnTo>
                <a:lnTo>
                  <a:pt x="0" y="805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542036" y="3191403"/>
            <a:ext cx="3649967" cy="3670751"/>
          </a:xfrm>
          <a:custGeom>
            <a:avLst/>
            <a:gdLst>
              <a:gd name="connsiteX0" fmla="*/ 2485782 w 3649967"/>
              <a:gd name="connsiteY0" fmla="*/ 0 h 3670751"/>
              <a:gd name="connsiteX1" fmla="*/ 3649967 w 3649967"/>
              <a:gd name="connsiteY1" fmla="*/ 1164185 h 3670751"/>
              <a:gd name="connsiteX2" fmla="*/ 3649966 w 3649967"/>
              <a:gd name="connsiteY2" fmla="*/ 3670751 h 3670751"/>
              <a:gd name="connsiteX3" fmla="*/ 1184968 w 3649967"/>
              <a:gd name="connsiteY3" fmla="*/ 3670751 h 3670751"/>
              <a:gd name="connsiteX4" fmla="*/ 0 w 3649967"/>
              <a:gd name="connsiteY4" fmla="*/ 2485783 h 36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967" h="3670751">
                <a:moveTo>
                  <a:pt x="2485782" y="0"/>
                </a:moveTo>
                <a:lnTo>
                  <a:pt x="3649967" y="1164185"/>
                </a:lnTo>
                <a:lnTo>
                  <a:pt x="3649966" y="3670751"/>
                </a:lnTo>
                <a:lnTo>
                  <a:pt x="1184968" y="3670751"/>
                </a:lnTo>
                <a:lnTo>
                  <a:pt x="0" y="2485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552504" y="0"/>
            <a:ext cx="3639496" cy="2475314"/>
          </a:xfrm>
          <a:custGeom>
            <a:avLst/>
            <a:gdLst>
              <a:gd name="connsiteX0" fmla="*/ 0 w 3639496"/>
              <a:gd name="connsiteY0" fmla="*/ 0 h 2475314"/>
              <a:gd name="connsiteX1" fmla="*/ 3639496 w 3639496"/>
              <a:gd name="connsiteY1" fmla="*/ 0 h 2475314"/>
              <a:gd name="connsiteX2" fmla="*/ 3639496 w 3639496"/>
              <a:gd name="connsiteY2" fmla="*/ 1311132 h 2475314"/>
              <a:gd name="connsiteX3" fmla="*/ 2475314 w 3639496"/>
              <a:gd name="connsiteY3" fmla="*/ 2475314 h 24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496" h="2475314">
                <a:moveTo>
                  <a:pt x="0" y="0"/>
                </a:moveTo>
                <a:lnTo>
                  <a:pt x="3639496" y="0"/>
                </a:lnTo>
                <a:lnTo>
                  <a:pt x="3639496" y="1311132"/>
                </a:lnTo>
                <a:lnTo>
                  <a:pt x="2475314" y="2475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698036" y="347577"/>
            <a:ext cx="4971564" cy="4971565"/>
          </a:xfrm>
          <a:custGeom>
            <a:avLst/>
            <a:gdLst>
              <a:gd name="connsiteX0" fmla="*/ 2485782 w 4971564"/>
              <a:gd name="connsiteY0" fmla="*/ 0 h 4971565"/>
              <a:gd name="connsiteX1" fmla="*/ 4971564 w 4971564"/>
              <a:gd name="connsiteY1" fmla="*/ 2485783 h 4971565"/>
              <a:gd name="connsiteX2" fmla="*/ 2485782 w 4971564"/>
              <a:gd name="connsiteY2" fmla="*/ 4971565 h 4971565"/>
              <a:gd name="connsiteX3" fmla="*/ 0 w 4971564"/>
              <a:gd name="connsiteY3" fmla="*/ 2485783 h 497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1564" h="4971565">
                <a:moveTo>
                  <a:pt x="2485782" y="0"/>
                </a:moveTo>
                <a:lnTo>
                  <a:pt x="4971564" y="2485783"/>
                </a:lnTo>
                <a:lnTo>
                  <a:pt x="2485782" y="4971565"/>
                </a:lnTo>
                <a:lnTo>
                  <a:pt x="0" y="2485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864504" y="0"/>
            <a:ext cx="4950628" cy="2475314"/>
          </a:xfrm>
          <a:custGeom>
            <a:avLst/>
            <a:gdLst>
              <a:gd name="connsiteX0" fmla="*/ 0 w 4950628"/>
              <a:gd name="connsiteY0" fmla="*/ 0 h 2475314"/>
              <a:gd name="connsiteX1" fmla="*/ 4950628 w 4950628"/>
              <a:gd name="connsiteY1" fmla="*/ 0 h 2475314"/>
              <a:gd name="connsiteX2" fmla="*/ 2475314 w 4950628"/>
              <a:gd name="connsiteY2" fmla="*/ 2475314 h 24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0628" h="2475314">
                <a:moveTo>
                  <a:pt x="0" y="0"/>
                </a:moveTo>
                <a:lnTo>
                  <a:pt x="4950628" y="0"/>
                </a:lnTo>
                <a:lnTo>
                  <a:pt x="2475314" y="2475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A3BF15C-3B63-4937-BCCE-F20FC8C9F0A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D16F-E209-409E-AFC0-00A70C0A98C0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AF11294-E438-47DF-AF96-5DC15BC51E1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E2A583E-5F17-40B4-98F0-C39880B39B5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42700" y="392113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4A32-2D14-4407-8FA0-6FCA4D44786F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806730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1" y="4142729"/>
            <a:ext cx="2715273" cy="2715273"/>
          </a:xfrm>
          <a:custGeom>
            <a:avLst/>
            <a:gdLst>
              <a:gd name="connsiteX0" fmla="*/ 0 w 2715273"/>
              <a:gd name="connsiteY0" fmla="*/ 0 h 2715273"/>
              <a:gd name="connsiteX1" fmla="*/ 2715273 w 2715273"/>
              <a:gd name="connsiteY1" fmla="*/ 2715273 h 2715273"/>
              <a:gd name="connsiteX2" fmla="*/ 0 w 2715273"/>
              <a:gd name="connsiteY2" fmla="*/ 2715273 h 27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5273" h="2715273">
                <a:moveTo>
                  <a:pt x="0" y="0"/>
                </a:moveTo>
                <a:lnTo>
                  <a:pt x="2715273" y="2715273"/>
                </a:lnTo>
                <a:lnTo>
                  <a:pt x="0" y="27152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691540" cy="2691540"/>
          </a:xfrm>
          <a:custGeom>
            <a:avLst/>
            <a:gdLst>
              <a:gd name="connsiteX0" fmla="*/ 0 w 2691540"/>
              <a:gd name="connsiteY0" fmla="*/ 0 h 2691540"/>
              <a:gd name="connsiteX1" fmla="*/ 2691540 w 2691540"/>
              <a:gd name="connsiteY1" fmla="*/ 0 h 2691540"/>
              <a:gd name="connsiteX2" fmla="*/ 0 w 2691540"/>
              <a:gd name="connsiteY2" fmla="*/ 2691540 h 26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1540" h="2691540">
                <a:moveTo>
                  <a:pt x="0" y="0"/>
                </a:moveTo>
                <a:lnTo>
                  <a:pt x="2691540" y="0"/>
                </a:lnTo>
                <a:lnTo>
                  <a:pt x="0" y="26915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3481093" y="3847027"/>
            <a:ext cx="6021947" cy="3010974"/>
          </a:xfrm>
          <a:custGeom>
            <a:avLst/>
            <a:gdLst>
              <a:gd name="connsiteX0" fmla="*/ 3010974 w 6021947"/>
              <a:gd name="connsiteY0" fmla="*/ 0 h 3010974"/>
              <a:gd name="connsiteX1" fmla="*/ 6021947 w 6021947"/>
              <a:gd name="connsiteY1" fmla="*/ 3010974 h 3010974"/>
              <a:gd name="connsiteX2" fmla="*/ 0 w 6021947"/>
              <a:gd name="connsiteY2" fmla="*/ 3010974 h 301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947" h="3010974">
                <a:moveTo>
                  <a:pt x="3010974" y="0"/>
                </a:moveTo>
                <a:lnTo>
                  <a:pt x="6021947" y="3010974"/>
                </a:lnTo>
                <a:lnTo>
                  <a:pt x="0" y="30109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7209" y="406159"/>
            <a:ext cx="6021949" cy="6021950"/>
          </a:xfrm>
          <a:custGeom>
            <a:avLst/>
            <a:gdLst>
              <a:gd name="connsiteX0" fmla="*/ 3010975 w 6021949"/>
              <a:gd name="connsiteY0" fmla="*/ 0 h 6021950"/>
              <a:gd name="connsiteX1" fmla="*/ 6021949 w 6021949"/>
              <a:gd name="connsiteY1" fmla="*/ 3010975 h 6021950"/>
              <a:gd name="connsiteX2" fmla="*/ 3010975 w 6021949"/>
              <a:gd name="connsiteY2" fmla="*/ 6021950 h 6021950"/>
              <a:gd name="connsiteX3" fmla="*/ 0 w 6021949"/>
              <a:gd name="connsiteY3" fmla="*/ 3010975 h 602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1949" h="6021950">
                <a:moveTo>
                  <a:pt x="3010975" y="0"/>
                </a:moveTo>
                <a:lnTo>
                  <a:pt x="6021949" y="3010975"/>
                </a:lnTo>
                <a:lnTo>
                  <a:pt x="3010975" y="6021950"/>
                </a:lnTo>
                <a:lnTo>
                  <a:pt x="0" y="30109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8F8D87C-EDB4-4413-9B67-5E29D3F6A4C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D16F-E209-409E-AFC0-00A70C0A98C0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0CDF9A8-D2C3-4980-9513-7850D2B181C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97501" y="3768190"/>
            <a:ext cx="5987608" cy="3083420"/>
          </a:xfrm>
          <a:custGeom>
            <a:avLst/>
            <a:gdLst>
              <a:gd name="connsiteX0" fmla="*/ 2993804 w 5987608"/>
              <a:gd name="connsiteY0" fmla="*/ 0 h 3083420"/>
              <a:gd name="connsiteX1" fmla="*/ 5987608 w 5987608"/>
              <a:gd name="connsiteY1" fmla="*/ 3083420 h 3083420"/>
              <a:gd name="connsiteX2" fmla="*/ 0 w 5987608"/>
              <a:gd name="connsiteY2" fmla="*/ 3083420 h 30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7608" h="3083420">
                <a:moveTo>
                  <a:pt x="2993804" y="0"/>
                </a:moveTo>
                <a:lnTo>
                  <a:pt x="5987608" y="3083420"/>
                </a:lnTo>
                <a:lnTo>
                  <a:pt x="0" y="3083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7501" y="-3"/>
            <a:ext cx="5987608" cy="3083420"/>
          </a:xfrm>
          <a:custGeom>
            <a:avLst/>
            <a:gdLst>
              <a:gd name="connsiteX0" fmla="*/ 0 w 5987608"/>
              <a:gd name="connsiteY0" fmla="*/ 0 h 3083420"/>
              <a:gd name="connsiteX1" fmla="*/ 5987608 w 5987608"/>
              <a:gd name="connsiteY1" fmla="*/ 0 h 3083420"/>
              <a:gd name="connsiteX2" fmla="*/ 2993804 w 5987608"/>
              <a:gd name="connsiteY2" fmla="*/ 3083420 h 30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7608" h="3083420">
                <a:moveTo>
                  <a:pt x="0" y="0"/>
                </a:moveTo>
                <a:lnTo>
                  <a:pt x="5987608" y="0"/>
                </a:lnTo>
                <a:lnTo>
                  <a:pt x="2993804" y="3083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1" y="-3"/>
            <a:ext cx="3374222" cy="6858002"/>
          </a:xfrm>
          <a:custGeom>
            <a:avLst/>
            <a:gdLst>
              <a:gd name="connsiteX0" fmla="*/ 0 w 3374222"/>
              <a:gd name="connsiteY0" fmla="*/ 0 h 6858002"/>
              <a:gd name="connsiteX1" fmla="*/ 3374222 w 3374222"/>
              <a:gd name="connsiteY1" fmla="*/ 3429001 h 6858002"/>
              <a:gd name="connsiteX2" fmla="*/ 0 w 3374222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4222" h="6858002">
                <a:moveTo>
                  <a:pt x="0" y="0"/>
                </a:moveTo>
                <a:lnTo>
                  <a:pt x="3374222" y="3429001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FC528CA-7FFE-431C-924D-07C80A40FCA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D16F-E209-409E-AFC0-00A70C0A98C0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6B035EC-A2A1-4433-B73B-A81F8CB8E4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6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8280650" y="3563538"/>
            <a:ext cx="2381311" cy="2381311"/>
          </a:xfrm>
          <a:custGeom>
            <a:avLst/>
            <a:gdLst>
              <a:gd name="connsiteX0" fmla="*/ 1190656 w 2381311"/>
              <a:gd name="connsiteY0" fmla="*/ 0 h 2381311"/>
              <a:gd name="connsiteX1" fmla="*/ 2381311 w 2381311"/>
              <a:gd name="connsiteY1" fmla="*/ 1190656 h 2381311"/>
              <a:gd name="connsiteX2" fmla="*/ 1190656 w 2381311"/>
              <a:gd name="connsiteY2" fmla="*/ 2381311 h 2381311"/>
              <a:gd name="connsiteX3" fmla="*/ 0 w 2381311"/>
              <a:gd name="connsiteY3" fmla="*/ 1190656 h 23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311" h="2381311">
                <a:moveTo>
                  <a:pt x="1190656" y="0"/>
                </a:moveTo>
                <a:lnTo>
                  <a:pt x="2381311" y="1190656"/>
                </a:lnTo>
                <a:lnTo>
                  <a:pt x="1190656" y="2381311"/>
                </a:lnTo>
                <a:lnTo>
                  <a:pt x="0" y="119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9594716" y="844279"/>
            <a:ext cx="2597285" cy="5194570"/>
          </a:xfrm>
          <a:custGeom>
            <a:avLst/>
            <a:gdLst>
              <a:gd name="connsiteX0" fmla="*/ 2597285 w 2597285"/>
              <a:gd name="connsiteY0" fmla="*/ 0 h 5194570"/>
              <a:gd name="connsiteX1" fmla="*/ 2597285 w 2597285"/>
              <a:gd name="connsiteY1" fmla="*/ 5194570 h 5194570"/>
              <a:gd name="connsiteX2" fmla="*/ 0 w 2597285"/>
              <a:gd name="connsiteY2" fmla="*/ 2597286 h 51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7285" h="5194570">
                <a:moveTo>
                  <a:pt x="2597285" y="0"/>
                </a:moveTo>
                <a:lnTo>
                  <a:pt x="2597285" y="5194570"/>
                </a:lnTo>
                <a:lnTo>
                  <a:pt x="0" y="2597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787471" y="-11140"/>
            <a:ext cx="4404529" cy="2642358"/>
          </a:xfrm>
          <a:custGeom>
            <a:avLst/>
            <a:gdLst>
              <a:gd name="connsiteX0" fmla="*/ 292382 w 4404529"/>
              <a:gd name="connsiteY0" fmla="*/ 0 h 2642358"/>
              <a:gd name="connsiteX1" fmla="*/ 4404529 w 4404529"/>
              <a:gd name="connsiteY1" fmla="*/ 0 h 2642358"/>
              <a:gd name="connsiteX2" fmla="*/ 4404529 w 4404529"/>
              <a:gd name="connsiteY2" fmla="*/ 587806 h 2642358"/>
              <a:gd name="connsiteX3" fmla="*/ 2349977 w 4404529"/>
              <a:gd name="connsiteY3" fmla="*/ 2642358 h 2642358"/>
              <a:gd name="connsiteX4" fmla="*/ 0 w 4404529"/>
              <a:gd name="connsiteY4" fmla="*/ 292382 h 264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529" h="2642358">
                <a:moveTo>
                  <a:pt x="292382" y="0"/>
                </a:moveTo>
                <a:lnTo>
                  <a:pt x="4404529" y="0"/>
                </a:lnTo>
                <a:lnTo>
                  <a:pt x="4404529" y="587806"/>
                </a:lnTo>
                <a:lnTo>
                  <a:pt x="2349977" y="2642358"/>
                </a:lnTo>
                <a:lnTo>
                  <a:pt x="0" y="29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318876" y="413288"/>
            <a:ext cx="4699953" cy="4699953"/>
          </a:xfrm>
          <a:custGeom>
            <a:avLst/>
            <a:gdLst>
              <a:gd name="connsiteX0" fmla="*/ 2349977 w 4699953"/>
              <a:gd name="connsiteY0" fmla="*/ 0 h 4699953"/>
              <a:gd name="connsiteX1" fmla="*/ 4699953 w 4699953"/>
              <a:gd name="connsiteY1" fmla="*/ 2349977 h 4699953"/>
              <a:gd name="connsiteX2" fmla="*/ 2349977 w 4699953"/>
              <a:gd name="connsiteY2" fmla="*/ 4699953 h 4699953"/>
              <a:gd name="connsiteX3" fmla="*/ 0 w 4699953"/>
              <a:gd name="connsiteY3" fmla="*/ 2349977 h 469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953" h="4699953">
                <a:moveTo>
                  <a:pt x="2349977" y="0"/>
                </a:moveTo>
                <a:lnTo>
                  <a:pt x="4699953" y="2349977"/>
                </a:lnTo>
                <a:lnTo>
                  <a:pt x="2349977" y="4699953"/>
                </a:lnTo>
                <a:lnTo>
                  <a:pt x="0" y="23499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850283" y="-11142"/>
            <a:ext cx="4699953" cy="2642359"/>
          </a:xfrm>
          <a:custGeom>
            <a:avLst/>
            <a:gdLst>
              <a:gd name="connsiteX0" fmla="*/ 292383 w 4699953"/>
              <a:gd name="connsiteY0" fmla="*/ 0 h 2642359"/>
              <a:gd name="connsiteX1" fmla="*/ 4407570 w 4699953"/>
              <a:gd name="connsiteY1" fmla="*/ 0 h 2642359"/>
              <a:gd name="connsiteX2" fmla="*/ 4699953 w 4699953"/>
              <a:gd name="connsiteY2" fmla="*/ 292383 h 2642359"/>
              <a:gd name="connsiteX3" fmla="*/ 2349977 w 4699953"/>
              <a:gd name="connsiteY3" fmla="*/ 2642359 h 2642359"/>
              <a:gd name="connsiteX4" fmla="*/ 0 w 4699953"/>
              <a:gd name="connsiteY4" fmla="*/ 292383 h 26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953" h="2642359">
                <a:moveTo>
                  <a:pt x="292383" y="0"/>
                </a:moveTo>
                <a:lnTo>
                  <a:pt x="4407570" y="0"/>
                </a:lnTo>
                <a:lnTo>
                  <a:pt x="4699953" y="292383"/>
                </a:lnTo>
                <a:lnTo>
                  <a:pt x="2349977" y="2642359"/>
                </a:lnTo>
                <a:lnTo>
                  <a:pt x="0" y="292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9308607-CD1B-4C71-B855-57A02045BE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D16F-E209-409E-AFC0-00A70C0A98C0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1B80484-E3BE-4C38-83ED-D3C996DFAB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43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9"/>
          </p:nvPr>
        </p:nvSpPr>
        <p:spPr>
          <a:xfrm>
            <a:off x="10999350" y="-13255"/>
            <a:ext cx="1192651" cy="1192651"/>
          </a:xfrm>
          <a:custGeom>
            <a:avLst/>
            <a:gdLst>
              <a:gd name="connsiteX0" fmla="*/ 0 w 1192651"/>
              <a:gd name="connsiteY0" fmla="*/ 0 h 1192651"/>
              <a:gd name="connsiteX1" fmla="*/ 1192651 w 1192651"/>
              <a:gd name="connsiteY1" fmla="*/ 0 h 1192651"/>
              <a:gd name="connsiteX2" fmla="*/ 1192651 w 1192651"/>
              <a:gd name="connsiteY2" fmla="*/ 1192651 h 119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651" h="1192651">
                <a:moveTo>
                  <a:pt x="0" y="0"/>
                </a:moveTo>
                <a:lnTo>
                  <a:pt x="1192651" y="0"/>
                </a:lnTo>
                <a:lnTo>
                  <a:pt x="1192651" y="11926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8450797" y="-13257"/>
            <a:ext cx="3223498" cy="2621826"/>
          </a:xfrm>
          <a:custGeom>
            <a:avLst/>
            <a:gdLst>
              <a:gd name="connsiteX0" fmla="*/ 1010077 w 3223498"/>
              <a:gd name="connsiteY0" fmla="*/ 0 h 2621826"/>
              <a:gd name="connsiteX1" fmla="*/ 2213421 w 3223498"/>
              <a:gd name="connsiteY1" fmla="*/ 0 h 2621826"/>
              <a:gd name="connsiteX2" fmla="*/ 3223498 w 3223498"/>
              <a:gd name="connsiteY2" fmla="*/ 1010077 h 2621826"/>
              <a:gd name="connsiteX3" fmla="*/ 1611749 w 3223498"/>
              <a:gd name="connsiteY3" fmla="*/ 2621826 h 2621826"/>
              <a:gd name="connsiteX4" fmla="*/ 0 w 3223498"/>
              <a:gd name="connsiteY4" fmla="*/ 1010077 h 26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498" h="2621826">
                <a:moveTo>
                  <a:pt x="1010077" y="0"/>
                </a:moveTo>
                <a:lnTo>
                  <a:pt x="2213421" y="0"/>
                </a:lnTo>
                <a:lnTo>
                  <a:pt x="3223498" y="1010077"/>
                </a:lnTo>
                <a:lnTo>
                  <a:pt x="1611749" y="2621826"/>
                </a:lnTo>
                <a:lnTo>
                  <a:pt x="0" y="10100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/>
          </p:nvPr>
        </p:nvSpPr>
        <p:spPr>
          <a:xfrm>
            <a:off x="10210010" y="1169111"/>
            <a:ext cx="1981990" cy="3223498"/>
          </a:xfrm>
          <a:custGeom>
            <a:avLst/>
            <a:gdLst>
              <a:gd name="connsiteX0" fmla="*/ 1611749 w 1981990"/>
              <a:gd name="connsiteY0" fmla="*/ 0 h 3223498"/>
              <a:gd name="connsiteX1" fmla="*/ 1981990 w 1981990"/>
              <a:gd name="connsiteY1" fmla="*/ 370241 h 3223498"/>
              <a:gd name="connsiteX2" fmla="*/ 1981990 w 1981990"/>
              <a:gd name="connsiteY2" fmla="*/ 2853257 h 3223498"/>
              <a:gd name="connsiteX3" fmla="*/ 1611749 w 1981990"/>
              <a:gd name="connsiteY3" fmla="*/ 3223498 h 3223498"/>
              <a:gd name="connsiteX4" fmla="*/ 0 w 1981990"/>
              <a:gd name="connsiteY4" fmla="*/ 1611749 h 32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990" h="3223498">
                <a:moveTo>
                  <a:pt x="1611749" y="0"/>
                </a:moveTo>
                <a:lnTo>
                  <a:pt x="1981990" y="370241"/>
                </a:lnTo>
                <a:lnTo>
                  <a:pt x="1981990" y="2853257"/>
                </a:lnTo>
                <a:lnTo>
                  <a:pt x="1611749" y="3223498"/>
                </a:lnTo>
                <a:lnTo>
                  <a:pt x="0" y="16117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2743200" y="-13256"/>
            <a:ext cx="6341165" cy="3183839"/>
          </a:xfrm>
          <a:custGeom>
            <a:avLst/>
            <a:gdLst>
              <a:gd name="connsiteX0" fmla="*/ 13257 w 6341165"/>
              <a:gd name="connsiteY0" fmla="*/ 0 h 3183839"/>
              <a:gd name="connsiteX1" fmla="*/ 6327908 w 6341165"/>
              <a:gd name="connsiteY1" fmla="*/ 0 h 3183839"/>
              <a:gd name="connsiteX2" fmla="*/ 6341165 w 6341165"/>
              <a:gd name="connsiteY2" fmla="*/ 13257 h 3183839"/>
              <a:gd name="connsiteX3" fmla="*/ 3170583 w 6341165"/>
              <a:gd name="connsiteY3" fmla="*/ 3183839 h 3183839"/>
              <a:gd name="connsiteX4" fmla="*/ 0 w 6341165"/>
              <a:gd name="connsiteY4" fmla="*/ 13257 h 31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1165" h="3183839">
                <a:moveTo>
                  <a:pt x="13257" y="0"/>
                </a:moveTo>
                <a:lnTo>
                  <a:pt x="6327908" y="0"/>
                </a:lnTo>
                <a:lnTo>
                  <a:pt x="6341165" y="13257"/>
                </a:lnTo>
                <a:lnTo>
                  <a:pt x="3170583" y="3183839"/>
                </a:lnTo>
                <a:lnTo>
                  <a:pt x="0" y="13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096000" y="1175255"/>
            <a:ext cx="4399722" cy="4399722"/>
          </a:xfrm>
          <a:custGeom>
            <a:avLst/>
            <a:gdLst>
              <a:gd name="connsiteX0" fmla="*/ 2199861 w 4399722"/>
              <a:gd name="connsiteY0" fmla="*/ 0 h 4399722"/>
              <a:gd name="connsiteX1" fmla="*/ 4399722 w 4399722"/>
              <a:gd name="connsiteY1" fmla="*/ 2199861 h 4399722"/>
              <a:gd name="connsiteX2" fmla="*/ 2199861 w 4399722"/>
              <a:gd name="connsiteY2" fmla="*/ 4399722 h 4399722"/>
              <a:gd name="connsiteX3" fmla="*/ 0 w 4399722"/>
              <a:gd name="connsiteY3" fmla="*/ 2199861 h 43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9722" h="4399722">
                <a:moveTo>
                  <a:pt x="2199861" y="0"/>
                </a:moveTo>
                <a:lnTo>
                  <a:pt x="4399722" y="2199861"/>
                </a:lnTo>
                <a:lnTo>
                  <a:pt x="2199861" y="4399722"/>
                </a:lnTo>
                <a:lnTo>
                  <a:pt x="0" y="21998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436284" y="3540312"/>
            <a:ext cx="3755717" cy="3317688"/>
          </a:xfrm>
          <a:custGeom>
            <a:avLst/>
            <a:gdLst>
              <a:gd name="connsiteX0" fmla="*/ 2199861 w 3755717"/>
              <a:gd name="connsiteY0" fmla="*/ 0 h 3317688"/>
              <a:gd name="connsiteX1" fmla="*/ 3755717 w 3755717"/>
              <a:gd name="connsiteY1" fmla="*/ 1555856 h 3317688"/>
              <a:gd name="connsiteX2" fmla="*/ 3755717 w 3755717"/>
              <a:gd name="connsiteY2" fmla="*/ 2843866 h 3317688"/>
              <a:gd name="connsiteX3" fmla="*/ 3281895 w 3755717"/>
              <a:gd name="connsiteY3" fmla="*/ 3317688 h 3317688"/>
              <a:gd name="connsiteX4" fmla="*/ 1117827 w 3755717"/>
              <a:gd name="connsiteY4" fmla="*/ 3317688 h 3317688"/>
              <a:gd name="connsiteX5" fmla="*/ 0 w 3755717"/>
              <a:gd name="connsiteY5" fmla="*/ 2199861 h 331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717" h="3317688">
                <a:moveTo>
                  <a:pt x="2199861" y="0"/>
                </a:moveTo>
                <a:lnTo>
                  <a:pt x="3755717" y="1555856"/>
                </a:lnTo>
                <a:lnTo>
                  <a:pt x="3755717" y="2843866"/>
                </a:lnTo>
                <a:lnTo>
                  <a:pt x="3281895" y="3317688"/>
                </a:lnTo>
                <a:lnTo>
                  <a:pt x="1117827" y="3317688"/>
                </a:lnTo>
                <a:lnTo>
                  <a:pt x="0" y="21998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CEF27E5-A2AB-45E6-AB51-CAC8EA48A6E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D16F-E209-409E-AFC0-00A70C0A98C0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08675D4-BE54-4492-B08A-705D188D62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7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6643" y="1462897"/>
            <a:ext cx="5567267" cy="4105696"/>
          </a:xfrm>
          <a:custGeom>
            <a:avLst/>
            <a:gdLst>
              <a:gd name="connsiteX0" fmla="*/ 3423155 w 5567267"/>
              <a:gd name="connsiteY0" fmla="*/ 1178 h 4105696"/>
              <a:gd name="connsiteX1" fmla="*/ 4859599 w 5567267"/>
              <a:gd name="connsiteY1" fmla="*/ 478113 h 4105696"/>
              <a:gd name="connsiteX2" fmla="*/ 5303963 w 5567267"/>
              <a:gd name="connsiteY2" fmla="*/ 3350357 h 4105696"/>
              <a:gd name="connsiteX3" fmla="*/ 3752924 w 5567267"/>
              <a:gd name="connsiteY3" fmla="*/ 4053523 h 4105696"/>
              <a:gd name="connsiteX4" fmla="*/ 2218222 w 5567267"/>
              <a:gd name="connsiteY4" fmla="*/ 2950088 h 4105696"/>
              <a:gd name="connsiteX5" fmla="*/ 627481 w 5567267"/>
              <a:gd name="connsiteY5" fmla="*/ 3579234 h 4105696"/>
              <a:gd name="connsiteX6" fmla="*/ 12859 w 5567267"/>
              <a:gd name="connsiteY6" fmla="*/ 2740107 h 4105696"/>
              <a:gd name="connsiteX7" fmla="*/ 2616326 w 5567267"/>
              <a:gd name="connsiteY7" fmla="*/ 115463 h 4105696"/>
              <a:gd name="connsiteX8" fmla="*/ 3423155 w 5567267"/>
              <a:gd name="connsiteY8" fmla="*/ 1178 h 410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7267" h="4105696">
                <a:moveTo>
                  <a:pt x="3423155" y="1178"/>
                </a:moveTo>
                <a:cubicBezTo>
                  <a:pt x="4438222" y="-27051"/>
                  <a:pt x="4823370" y="461645"/>
                  <a:pt x="4859599" y="478113"/>
                </a:cubicBezTo>
                <a:cubicBezTo>
                  <a:pt x="5759532" y="1305078"/>
                  <a:pt x="5672764" y="2524348"/>
                  <a:pt x="5303963" y="3350357"/>
                </a:cubicBezTo>
                <a:cubicBezTo>
                  <a:pt x="5033181" y="4097250"/>
                  <a:pt x="4103095" y="4188528"/>
                  <a:pt x="3752924" y="4053523"/>
                </a:cubicBezTo>
                <a:cubicBezTo>
                  <a:pt x="3270574" y="3786066"/>
                  <a:pt x="2873708" y="3089951"/>
                  <a:pt x="2218222" y="2950088"/>
                </a:cubicBezTo>
                <a:cubicBezTo>
                  <a:pt x="1408134" y="2844324"/>
                  <a:pt x="1310539" y="3696794"/>
                  <a:pt x="627481" y="3579234"/>
                </a:cubicBezTo>
                <a:cubicBezTo>
                  <a:pt x="272777" y="3546804"/>
                  <a:pt x="78402" y="3128835"/>
                  <a:pt x="12859" y="2740107"/>
                </a:cubicBezTo>
                <a:cubicBezTo>
                  <a:pt x="-193883" y="936188"/>
                  <a:pt x="2154198" y="241129"/>
                  <a:pt x="2616326" y="115463"/>
                </a:cubicBezTo>
                <a:cubicBezTo>
                  <a:pt x="2921117" y="41735"/>
                  <a:pt x="3188909" y="7692"/>
                  <a:pt x="3423155" y="11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13A2514-E2A3-47AC-B57B-70F6F7E6AE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D16F-E209-409E-AFC0-00A70C0A98C0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1E9CC9A-8CE3-4D95-B7AB-2E691AD77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464787-0596-4B61-96BE-8ED8EA2F57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700" y="392113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65B0-3871-40D7-8F1D-173D263319DC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376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3B7B3D-420C-42A4-9147-02E48DC3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B1CE-A7FA-476A-AFB7-D4512D3E87C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4FE2F7-691D-4C22-89CB-0265C33D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49E1FC-50A9-425F-AB1B-D6E7D5CF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8F05-96E8-4158-98B9-AA0D01EE4BAD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870194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54589" y="1462898"/>
            <a:ext cx="5567267" cy="4105696"/>
          </a:xfrm>
          <a:custGeom>
            <a:avLst/>
            <a:gdLst>
              <a:gd name="connsiteX0" fmla="*/ 3423155 w 5567267"/>
              <a:gd name="connsiteY0" fmla="*/ 1178 h 4105696"/>
              <a:gd name="connsiteX1" fmla="*/ 4859599 w 5567267"/>
              <a:gd name="connsiteY1" fmla="*/ 478113 h 4105696"/>
              <a:gd name="connsiteX2" fmla="*/ 5303963 w 5567267"/>
              <a:gd name="connsiteY2" fmla="*/ 3350357 h 4105696"/>
              <a:gd name="connsiteX3" fmla="*/ 3752924 w 5567267"/>
              <a:gd name="connsiteY3" fmla="*/ 4053523 h 4105696"/>
              <a:gd name="connsiteX4" fmla="*/ 2218222 w 5567267"/>
              <a:gd name="connsiteY4" fmla="*/ 2950088 h 4105696"/>
              <a:gd name="connsiteX5" fmla="*/ 627481 w 5567267"/>
              <a:gd name="connsiteY5" fmla="*/ 3579234 h 4105696"/>
              <a:gd name="connsiteX6" fmla="*/ 12859 w 5567267"/>
              <a:gd name="connsiteY6" fmla="*/ 2740107 h 4105696"/>
              <a:gd name="connsiteX7" fmla="*/ 2616326 w 5567267"/>
              <a:gd name="connsiteY7" fmla="*/ 115463 h 4105696"/>
              <a:gd name="connsiteX8" fmla="*/ 3423155 w 5567267"/>
              <a:gd name="connsiteY8" fmla="*/ 1178 h 410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7267" h="4105696">
                <a:moveTo>
                  <a:pt x="3423155" y="1178"/>
                </a:moveTo>
                <a:cubicBezTo>
                  <a:pt x="4438222" y="-27051"/>
                  <a:pt x="4823370" y="461645"/>
                  <a:pt x="4859599" y="478113"/>
                </a:cubicBezTo>
                <a:cubicBezTo>
                  <a:pt x="5759532" y="1305078"/>
                  <a:pt x="5672764" y="2524348"/>
                  <a:pt x="5303963" y="3350357"/>
                </a:cubicBezTo>
                <a:cubicBezTo>
                  <a:pt x="5033181" y="4097250"/>
                  <a:pt x="4103095" y="4188528"/>
                  <a:pt x="3752924" y="4053523"/>
                </a:cubicBezTo>
                <a:cubicBezTo>
                  <a:pt x="3270574" y="3786066"/>
                  <a:pt x="2873708" y="3089951"/>
                  <a:pt x="2218222" y="2950088"/>
                </a:cubicBezTo>
                <a:cubicBezTo>
                  <a:pt x="1408134" y="2844324"/>
                  <a:pt x="1310539" y="3696794"/>
                  <a:pt x="627481" y="3579234"/>
                </a:cubicBezTo>
                <a:cubicBezTo>
                  <a:pt x="272777" y="3546804"/>
                  <a:pt x="78402" y="3128835"/>
                  <a:pt x="12859" y="2740107"/>
                </a:cubicBezTo>
                <a:cubicBezTo>
                  <a:pt x="-193883" y="936188"/>
                  <a:pt x="2154198" y="241129"/>
                  <a:pt x="2616326" y="115463"/>
                </a:cubicBezTo>
                <a:cubicBezTo>
                  <a:pt x="2921117" y="41735"/>
                  <a:pt x="3188909" y="7692"/>
                  <a:pt x="3423155" y="11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8A5A8E6-7ABC-4674-88E1-BBF7DF7892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D16F-E209-409E-AFC0-00A70C0A98C0}" type="datetime1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E2D5200-8689-4DF7-BAFA-A97491420A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10A50CA-E3C6-47CB-A857-3FC02FEF5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700" y="392113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3428-E07C-4F01-BEF6-B0D92DCEECCA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65397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EB3671-FCAA-4DA6-B1D2-A98B0AC645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FC2A-24DC-4ECB-AF60-C712EA29553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AE8128-F7F0-4587-B89A-2438F0267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181C6D-76F4-4F08-BA5C-6804A3CD94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E51F-EE94-4B91-AA05-65D98E1E455B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33089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87720" y="1786556"/>
            <a:ext cx="3316078" cy="3316078"/>
          </a:xfrm>
          <a:custGeom>
            <a:avLst/>
            <a:gdLst>
              <a:gd name="connsiteX0" fmla="*/ 1658039 w 3316078"/>
              <a:gd name="connsiteY0" fmla="*/ 0 h 3316078"/>
              <a:gd name="connsiteX1" fmla="*/ 3316078 w 3316078"/>
              <a:gd name="connsiteY1" fmla="*/ 1658039 h 3316078"/>
              <a:gd name="connsiteX2" fmla="*/ 1658039 w 3316078"/>
              <a:gd name="connsiteY2" fmla="*/ 3316078 h 3316078"/>
              <a:gd name="connsiteX3" fmla="*/ 0 w 3316078"/>
              <a:gd name="connsiteY3" fmla="*/ 1658039 h 331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078" h="3316078">
                <a:moveTo>
                  <a:pt x="1658039" y="0"/>
                </a:moveTo>
                <a:lnTo>
                  <a:pt x="3316078" y="1658039"/>
                </a:lnTo>
                <a:lnTo>
                  <a:pt x="1658039" y="3316078"/>
                </a:lnTo>
                <a:lnTo>
                  <a:pt x="0" y="1658039"/>
                </a:lnTo>
                <a:close/>
              </a:path>
            </a:pathLst>
          </a:custGeom>
          <a:noFill/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9012-3ACF-4D4D-9CAB-49274F9707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A008-FB9F-49CB-A06D-BEBDEA10064E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D46C-5891-48F4-939F-7F817E5C99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1833-0425-436D-A083-25D2C5EE0A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215F-2190-4901-9AEE-7AF66FB64D09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739445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377661" y="1290766"/>
            <a:ext cx="3805881" cy="3361039"/>
          </a:xfrm>
          <a:custGeom>
            <a:avLst/>
            <a:gdLst>
              <a:gd name="connsiteX0" fmla="*/ 1902941 w 3805881"/>
              <a:gd name="connsiteY0" fmla="*/ 0 h 3361039"/>
              <a:gd name="connsiteX1" fmla="*/ 3805881 w 3805881"/>
              <a:gd name="connsiteY1" fmla="*/ 3361039 h 3361039"/>
              <a:gd name="connsiteX2" fmla="*/ 0 w 3805881"/>
              <a:gd name="connsiteY2" fmla="*/ 3361039 h 336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881" h="3361039">
                <a:moveTo>
                  <a:pt x="1902941" y="0"/>
                </a:moveTo>
                <a:lnTo>
                  <a:pt x="3805881" y="3361039"/>
                </a:lnTo>
                <a:lnTo>
                  <a:pt x="0" y="3361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A7FA8-F2E6-4E48-8B5A-A32BCCE96E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5B5E-65F7-475F-8B20-26284CC1436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8DC0-24BE-433C-A88C-D759287F35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5D22-443C-413E-9D6B-F59373A099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F6E0-4F63-44F6-95F5-2E577BE22349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55065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95414" y="2226040"/>
            <a:ext cx="4334934" cy="3074276"/>
          </a:xfrm>
          <a:custGeom>
            <a:avLst/>
            <a:gdLst>
              <a:gd name="connsiteX0" fmla="*/ 0 w 4334934"/>
              <a:gd name="connsiteY0" fmla="*/ 0 h 3074276"/>
              <a:gd name="connsiteX1" fmla="*/ 4334934 w 4334934"/>
              <a:gd name="connsiteY1" fmla="*/ 0 h 3074276"/>
              <a:gd name="connsiteX2" fmla="*/ 4334934 w 4334934"/>
              <a:gd name="connsiteY2" fmla="*/ 3074276 h 3074276"/>
              <a:gd name="connsiteX3" fmla="*/ 0 w 4334934"/>
              <a:gd name="connsiteY3" fmla="*/ 3074276 h 30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4934" h="3074276">
                <a:moveTo>
                  <a:pt x="0" y="0"/>
                </a:moveTo>
                <a:lnTo>
                  <a:pt x="4334934" y="0"/>
                </a:lnTo>
                <a:lnTo>
                  <a:pt x="4334934" y="3074276"/>
                </a:lnTo>
                <a:lnTo>
                  <a:pt x="0" y="3074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61650" y="2226040"/>
            <a:ext cx="4334934" cy="3074276"/>
          </a:xfrm>
          <a:custGeom>
            <a:avLst/>
            <a:gdLst>
              <a:gd name="connsiteX0" fmla="*/ 0 w 4334934"/>
              <a:gd name="connsiteY0" fmla="*/ 0 h 3074276"/>
              <a:gd name="connsiteX1" fmla="*/ 4334934 w 4334934"/>
              <a:gd name="connsiteY1" fmla="*/ 0 h 3074276"/>
              <a:gd name="connsiteX2" fmla="*/ 4334934 w 4334934"/>
              <a:gd name="connsiteY2" fmla="*/ 3074276 h 3074276"/>
              <a:gd name="connsiteX3" fmla="*/ 0 w 4334934"/>
              <a:gd name="connsiteY3" fmla="*/ 3074276 h 30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4934" h="3074276">
                <a:moveTo>
                  <a:pt x="0" y="0"/>
                </a:moveTo>
                <a:lnTo>
                  <a:pt x="4334934" y="0"/>
                </a:lnTo>
                <a:lnTo>
                  <a:pt x="4334934" y="3074276"/>
                </a:lnTo>
                <a:lnTo>
                  <a:pt x="0" y="3074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B0012-CCAF-43AD-A74F-F41A6DFECDC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8092-4530-4838-8227-FF5070770B5D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0037F-9483-41BB-83D0-5956B7BAF4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2404-927D-414A-9A49-5B104A765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D277-6528-412E-8209-1FD629288E83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217362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3048000" cy="3807961"/>
          </a:xfrm>
          <a:custGeom>
            <a:avLst/>
            <a:gdLst>
              <a:gd name="connsiteX0" fmla="*/ 0 w 3048000"/>
              <a:gd name="connsiteY0" fmla="*/ 0 h 3807961"/>
              <a:gd name="connsiteX1" fmla="*/ 3048000 w 3048000"/>
              <a:gd name="connsiteY1" fmla="*/ 0 h 3807961"/>
              <a:gd name="connsiteX2" fmla="*/ 3048000 w 3048000"/>
              <a:gd name="connsiteY2" fmla="*/ 3807961 h 3807961"/>
              <a:gd name="connsiteX3" fmla="*/ 0 w 3048000"/>
              <a:gd name="connsiteY3" fmla="*/ 3807961 h 38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807961">
                <a:moveTo>
                  <a:pt x="0" y="0"/>
                </a:moveTo>
                <a:lnTo>
                  <a:pt x="3048000" y="0"/>
                </a:lnTo>
                <a:lnTo>
                  <a:pt x="3048000" y="3807961"/>
                </a:lnTo>
                <a:lnTo>
                  <a:pt x="0" y="3807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3048000" cy="3807961"/>
          </a:xfrm>
          <a:custGeom>
            <a:avLst/>
            <a:gdLst>
              <a:gd name="connsiteX0" fmla="*/ 0 w 3048000"/>
              <a:gd name="connsiteY0" fmla="*/ 0 h 3807961"/>
              <a:gd name="connsiteX1" fmla="*/ 3048000 w 3048000"/>
              <a:gd name="connsiteY1" fmla="*/ 0 h 3807961"/>
              <a:gd name="connsiteX2" fmla="*/ 3048000 w 3048000"/>
              <a:gd name="connsiteY2" fmla="*/ 3807961 h 3807961"/>
              <a:gd name="connsiteX3" fmla="*/ 0 w 3048000"/>
              <a:gd name="connsiteY3" fmla="*/ 3807961 h 38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807961">
                <a:moveTo>
                  <a:pt x="0" y="0"/>
                </a:moveTo>
                <a:lnTo>
                  <a:pt x="3048000" y="0"/>
                </a:lnTo>
                <a:lnTo>
                  <a:pt x="3048000" y="3807961"/>
                </a:lnTo>
                <a:lnTo>
                  <a:pt x="0" y="3807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9144000" y="0"/>
            <a:ext cx="3048000" cy="3807961"/>
          </a:xfrm>
          <a:custGeom>
            <a:avLst/>
            <a:gdLst>
              <a:gd name="connsiteX0" fmla="*/ 0 w 3048000"/>
              <a:gd name="connsiteY0" fmla="*/ 0 h 3807961"/>
              <a:gd name="connsiteX1" fmla="*/ 3048000 w 3048000"/>
              <a:gd name="connsiteY1" fmla="*/ 0 h 3807961"/>
              <a:gd name="connsiteX2" fmla="*/ 3048000 w 3048000"/>
              <a:gd name="connsiteY2" fmla="*/ 3807961 h 3807961"/>
              <a:gd name="connsiteX3" fmla="*/ 0 w 3048000"/>
              <a:gd name="connsiteY3" fmla="*/ 3807961 h 38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807961">
                <a:moveTo>
                  <a:pt x="0" y="0"/>
                </a:moveTo>
                <a:lnTo>
                  <a:pt x="3048000" y="0"/>
                </a:lnTo>
                <a:lnTo>
                  <a:pt x="3048000" y="3807961"/>
                </a:lnTo>
                <a:lnTo>
                  <a:pt x="0" y="3807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8000" cy="3807961"/>
          </a:xfrm>
          <a:custGeom>
            <a:avLst/>
            <a:gdLst>
              <a:gd name="connsiteX0" fmla="*/ 0 w 3048000"/>
              <a:gd name="connsiteY0" fmla="*/ 0 h 3807961"/>
              <a:gd name="connsiteX1" fmla="*/ 3048000 w 3048000"/>
              <a:gd name="connsiteY1" fmla="*/ 0 h 3807961"/>
              <a:gd name="connsiteX2" fmla="*/ 3048000 w 3048000"/>
              <a:gd name="connsiteY2" fmla="*/ 3807961 h 3807961"/>
              <a:gd name="connsiteX3" fmla="*/ 0 w 3048000"/>
              <a:gd name="connsiteY3" fmla="*/ 3807961 h 38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807961">
                <a:moveTo>
                  <a:pt x="0" y="0"/>
                </a:moveTo>
                <a:lnTo>
                  <a:pt x="3048000" y="0"/>
                </a:lnTo>
                <a:lnTo>
                  <a:pt x="3048000" y="3807961"/>
                </a:lnTo>
                <a:lnTo>
                  <a:pt x="0" y="3807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25EEA9-EC73-4271-83A7-2BC0B6784F6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B072-3BDC-408A-8078-BDEB54B614BE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3F59B6-5B5C-407F-84B2-C1CFE9D423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35C17F-5865-4552-AA00-A3D4842EA1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3992-4BE6-4792-AC4D-077C6FA764D9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184908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832600" y="3429000"/>
            <a:ext cx="2260600" cy="3429000"/>
          </a:xfrm>
          <a:custGeom>
            <a:avLst/>
            <a:gdLst>
              <a:gd name="connsiteX0" fmla="*/ 0 w 2260600"/>
              <a:gd name="connsiteY0" fmla="*/ 0 h 3429000"/>
              <a:gd name="connsiteX1" fmla="*/ 2260600 w 2260600"/>
              <a:gd name="connsiteY1" fmla="*/ 0 h 3429000"/>
              <a:gd name="connsiteX2" fmla="*/ 2260600 w 2260600"/>
              <a:gd name="connsiteY2" fmla="*/ 3429000 h 3429000"/>
              <a:gd name="connsiteX3" fmla="*/ 0 w 2260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" h="3429000">
                <a:moveTo>
                  <a:pt x="0" y="0"/>
                </a:moveTo>
                <a:lnTo>
                  <a:pt x="2260600" y="0"/>
                </a:lnTo>
                <a:lnTo>
                  <a:pt x="22606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832600" y="0"/>
            <a:ext cx="2260600" cy="3429000"/>
          </a:xfrm>
          <a:custGeom>
            <a:avLst/>
            <a:gdLst>
              <a:gd name="connsiteX0" fmla="*/ 0 w 2260600"/>
              <a:gd name="connsiteY0" fmla="*/ 0 h 3429000"/>
              <a:gd name="connsiteX1" fmla="*/ 2260600 w 2260600"/>
              <a:gd name="connsiteY1" fmla="*/ 0 h 3429000"/>
              <a:gd name="connsiteX2" fmla="*/ 2260600 w 2260600"/>
              <a:gd name="connsiteY2" fmla="*/ 3429000 h 3429000"/>
              <a:gd name="connsiteX3" fmla="*/ 0 w 2260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" h="3429000">
                <a:moveTo>
                  <a:pt x="0" y="0"/>
                </a:moveTo>
                <a:lnTo>
                  <a:pt x="2260600" y="0"/>
                </a:lnTo>
                <a:lnTo>
                  <a:pt x="22606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093200" y="0"/>
            <a:ext cx="2260600" cy="3429000"/>
          </a:xfrm>
          <a:custGeom>
            <a:avLst/>
            <a:gdLst>
              <a:gd name="connsiteX0" fmla="*/ 0 w 2260600"/>
              <a:gd name="connsiteY0" fmla="*/ 0 h 3429000"/>
              <a:gd name="connsiteX1" fmla="*/ 2260600 w 2260600"/>
              <a:gd name="connsiteY1" fmla="*/ 0 h 3429000"/>
              <a:gd name="connsiteX2" fmla="*/ 2260600 w 2260600"/>
              <a:gd name="connsiteY2" fmla="*/ 3429000 h 3429000"/>
              <a:gd name="connsiteX3" fmla="*/ 0 w 2260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" h="3429000">
                <a:moveTo>
                  <a:pt x="0" y="0"/>
                </a:moveTo>
                <a:lnTo>
                  <a:pt x="2260600" y="0"/>
                </a:lnTo>
                <a:lnTo>
                  <a:pt x="22606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9093200" y="3429000"/>
            <a:ext cx="2260600" cy="3429000"/>
          </a:xfrm>
          <a:custGeom>
            <a:avLst/>
            <a:gdLst>
              <a:gd name="connsiteX0" fmla="*/ 0 w 2260600"/>
              <a:gd name="connsiteY0" fmla="*/ 0 h 3429000"/>
              <a:gd name="connsiteX1" fmla="*/ 2260600 w 2260600"/>
              <a:gd name="connsiteY1" fmla="*/ 0 h 3429000"/>
              <a:gd name="connsiteX2" fmla="*/ 2260600 w 2260600"/>
              <a:gd name="connsiteY2" fmla="*/ 3429000 h 3429000"/>
              <a:gd name="connsiteX3" fmla="*/ 0 w 2260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" h="3429000">
                <a:moveTo>
                  <a:pt x="0" y="0"/>
                </a:moveTo>
                <a:lnTo>
                  <a:pt x="2260600" y="0"/>
                </a:lnTo>
                <a:lnTo>
                  <a:pt x="22606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D1FEFF-058A-490D-8629-8600E42CF78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71CC-6510-4E6A-878D-8A1A4521EB29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5B17D6E-498C-4BFD-B2EB-17A88C3FC80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E33DA5-79E9-4B02-A669-CD819F6F38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F916-901C-4A97-AC63-7F47BF231315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035150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9149862" y="2063807"/>
            <a:ext cx="2203938" cy="2730389"/>
          </a:xfrm>
          <a:custGeom>
            <a:avLst/>
            <a:gdLst>
              <a:gd name="connsiteX0" fmla="*/ 0 w 2203938"/>
              <a:gd name="connsiteY0" fmla="*/ 0 h 2730389"/>
              <a:gd name="connsiteX1" fmla="*/ 2203938 w 2203938"/>
              <a:gd name="connsiteY1" fmla="*/ 0 h 2730389"/>
              <a:gd name="connsiteX2" fmla="*/ 2203938 w 2203938"/>
              <a:gd name="connsiteY2" fmla="*/ 2730389 h 2730389"/>
              <a:gd name="connsiteX3" fmla="*/ 0 w 2203938"/>
              <a:gd name="connsiteY3" fmla="*/ 2730389 h 27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38" h="2730389">
                <a:moveTo>
                  <a:pt x="0" y="0"/>
                </a:moveTo>
                <a:lnTo>
                  <a:pt x="2203938" y="0"/>
                </a:lnTo>
                <a:lnTo>
                  <a:pt x="2203938" y="2730389"/>
                </a:lnTo>
                <a:lnTo>
                  <a:pt x="0" y="2730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675762" y="3578909"/>
            <a:ext cx="2203938" cy="2730389"/>
          </a:xfrm>
          <a:custGeom>
            <a:avLst/>
            <a:gdLst>
              <a:gd name="connsiteX0" fmla="*/ 0 w 2203938"/>
              <a:gd name="connsiteY0" fmla="*/ 0 h 2730389"/>
              <a:gd name="connsiteX1" fmla="*/ 2203938 w 2203938"/>
              <a:gd name="connsiteY1" fmla="*/ 0 h 2730389"/>
              <a:gd name="connsiteX2" fmla="*/ 2203938 w 2203938"/>
              <a:gd name="connsiteY2" fmla="*/ 2730389 h 2730389"/>
              <a:gd name="connsiteX3" fmla="*/ 0 w 2203938"/>
              <a:gd name="connsiteY3" fmla="*/ 2730389 h 27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38" h="2730389">
                <a:moveTo>
                  <a:pt x="0" y="0"/>
                </a:moveTo>
                <a:lnTo>
                  <a:pt x="2203938" y="0"/>
                </a:lnTo>
                <a:lnTo>
                  <a:pt x="2203938" y="2730389"/>
                </a:lnTo>
                <a:lnTo>
                  <a:pt x="0" y="2730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638095" y="548704"/>
            <a:ext cx="2203938" cy="2730389"/>
          </a:xfrm>
          <a:custGeom>
            <a:avLst/>
            <a:gdLst>
              <a:gd name="connsiteX0" fmla="*/ 0 w 2203938"/>
              <a:gd name="connsiteY0" fmla="*/ 0 h 2730389"/>
              <a:gd name="connsiteX1" fmla="*/ 2203938 w 2203938"/>
              <a:gd name="connsiteY1" fmla="*/ 0 h 2730389"/>
              <a:gd name="connsiteX2" fmla="*/ 2203938 w 2203938"/>
              <a:gd name="connsiteY2" fmla="*/ 2730389 h 2730389"/>
              <a:gd name="connsiteX3" fmla="*/ 0 w 2203938"/>
              <a:gd name="connsiteY3" fmla="*/ 2730389 h 27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38" h="2730389">
                <a:moveTo>
                  <a:pt x="0" y="0"/>
                </a:moveTo>
                <a:lnTo>
                  <a:pt x="2203938" y="0"/>
                </a:lnTo>
                <a:lnTo>
                  <a:pt x="2203938" y="2730389"/>
                </a:lnTo>
                <a:lnTo>
                  <a:pt x="0" y="27303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9149862" y="0"/>
            <a:ext cx="2203938" cy="1763990"/>
          </a:xfrm>
          <a:custGeom>
            <a:avLst/>
            <a:gdLst>
              <a:gd name="connsiteX0" fmla="*/ 0 w 2203938"/>
              <a:gd name="connsiteY0" fmla="*/ 0 h 1763990"/>
              <a:gd name="connsiteX1" fmla="*/ 2203938 w 2203938"/>
              <a:gd name="connsiteY1" fmla="*/ 0 h 1763990"/>
              <a:gd name="connsiteX2" fmla="*/ 2203938 w 2203938"/>
              <a:gd name="connsiteY2" fmla="*/ 1763990 h 1763990"/>
              <a:gd name="connsiteX3" fmla="*/ 0 w 2203938"/>
              <a:gd name="connsiteY3" fmla="*/ 1763990 h 176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38" h="1763990">
                <a:moveTo>
                  <a:pt x="0" y="0"/>
                </a:moveTo>
                <a:lnTo>
                  <a:pt x="2203938" y="0"/>
                </a:lnTo>
                <a:lnTo>
                  <a:pt x="2203938" y="1763990"/>
                </a:lnTo>
                <a:lnTo>
                  <a:pt x="0" y="17639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149862" y="5094012"/>
            <a:ext cx="2203938" cy="1763989"/>
          </a:xfrm>
          <a:custGeom>
            <a:avLst/>
            <a:gdLst>
              <a:gd name="connsiteX0" fmla="*/ 0 w 2203938"/>
              <a:gd name="connsiteY0" fmla="*/ 0 h 1763989"/>
              <a:gd name="connsiteX1" fmla="*/ 2203938 w 2203938"/>
              <a:gd name="connsiteY1" fmla="*/ 0 h 1763989"/>
              <a:gd name="connsiteX2" fmla="*/ 2203938 w 2203938"/>
              <a:gd name="connsiteY2" fmla="*/ 1763989 h 1763989"/>
              <a:gd name="connsiteX3" fmla="*/ 0 w 2203938"/>
              <a:gd name="connsiteY3" fmla="*/ 1763989 h 176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38" h="1763989">
                <a:moveTo>
                  <a:pt x="0" y="0"/>
                </a:moveTo>
                <a:lnTo>
                  <a:pt x="2203938" y="0"/>
                </a:lnTo>
                <a:lnTo>
                  <a:pt x="2203938" y="1763989"/>
                </a:lnTo>
                <a:lnTo>
                  <a:pt x="0" y="1763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1C12F-F692-40C8-8217-C6B3E260AF4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A4A0-26C0-48C6-903D-99803E092D0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B5AD40-A0FC-4536-813E-3FEF5AE04B5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349275-1040-4CFC-A228-5B1DA0E0D8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8D85-D8B9-4A27-ABB9-C7FFA3604EAD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643864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37291" cy="6858000"/>
          </a:xfrm>
          <a:custGeom>
            <a:avLst/>
            <a:gdLst>
              <a:gd name="connsiteX0" fmla="*/ 0 w 3937291"/>
              <a:gd name="connsiteY0" fmla="*/ 0 h 6858000"/>
              <a:gd name="connsiteX1" fmla="*/ 3937291 w 3937291"/>
              <a:gd name="connsiteY1" fmla="*/ 0 h 6858000"/>
              <a:gd name="connsiteX2" fmla="*/ 3937291 w 3937291"/>
              <a:gd name="connsiteY2" fmla="*/ 6858000 h 6858000"/>
              <a:gd name="connsiteX3" fmla="*/ 0 w 39372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291" h="6858000">
                <a:moveTo>
                  <a:pt x="0" y="0"/>
                </a:moveTo>
                <a:lnTo>
                  <a:pt x="3937291" y="0"/>
                </a:lnTo>
                <a:lnTo>
                  <a:pt x="39372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529DAC-D0A0-46FB-B712-FE1AC68BC5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2854-B21E-41D5-BDEF-20A1EAEB5CE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BEDCA8-1B70-425E-BD48-59EB106BB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B9D30F-E9BA-436B-87C7-FCB0ED8837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46EA-85FE-4AF0-B9D3-1EB06BD78FB7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173685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484803" y="2221104"/>
            <a:ext cx="2415792" cy="2415792"/>
          </a:xfrm>
          <a:custGeom>
            <a:avLst/>
            <a:gdLst>
              <a:gd name="connsiteX0" fmla="*/ 1207896 w 2415792"/>
              <a:gd name="connsiteY0" fmla="*/ 0 h 2415792"/>
              <a:gd name="connsiteX1" fmla="*/ 2415792 w 2415792"/>
              <a:gd name="connsiteY1" fmla="*/ 1207896 h 2415792"/>
              <a:gd name="connsiteX2" fmla="*/ 1207896 w 2415792"/>
              <a:gd name="connsiteY2" fmla="*/ 2415792 h 2415792"/>
              <a:gd name="connsiteX3" fmla="*/ 0 w 2415792"/>
              <a:gd name="connsiteY3" fmla="*/ 1207896 h 241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92" h="2415792">
                <a:moveTo>
                  <a:pt x="1207896" y="0"/>
                </a:moveTo>
                <a:lnTo>
                  <a:pt x="2415792" y="1207896"/>
                </a:lnTo>
                <a:lnTo>
                  <a:pt x="1207896" y="2415792"/>
                </a:lnTo>
                <a:lnTo>
                  <a:pt x="0" y="1207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2242977" y="3462930"/>
            <a:ext cx="2415792" cy="2415792"/>
          </a:xfrm>
          <a:custGeom>
            <a:avLst/>
            <a:gdLst>
              <a:gd name="connsiteX0" fmla="*/ 1207896 w 2415792"/>
              <a:gd name="connsiteY0" fmla="*/ 0 h 2415792"/>
              <a:gd name="connsiteX1" fmla="*/ 2415792 w 2415792"/>
              <a:gd name="connsiteY1" fmla="*/ 1207896 h 2415792"/>
              <a:gd name="connsiteX2" fmla="*/ 1207896 w 2415792"/>
              <a:gd name="connsiteY2" fmla="*/ 2415792 h 2415792"/>
              <a:gd name="connsiteX3" fmla="*/ 0 w 2415792"/>
              <a:gd name="connsiteY3" fmla="*/ 1207896 h 241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92" h="2415792">
                <a:moveTo>
                  <a:pt x="1207896" y="0"/>
                </a:moveTo>
                <a:lnTo>
                  <a:pt x="2415792" y="1207896"/>
                </a:lnTo>
                <a:lnTo>
                  <a:pt x="1207896" y="2415792"/>
                </a:lnTo>
                <a:lnTo>
                  <a:pt x="0" y="1207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1001152" y="2221104"/>
            <a:ext cx="2415792" cy="2415792"/>
          </a:xfrm>
          <a:custGeom>
            <a:avLst/>
            <a:gdLst>
              <a:gd name="connsiteX0" fmla="*/ 1207896 w 2415792"/>
              <a:gd name="connsiteY0" fmla="*/ 0 h 2415792"/>
              <a:gd name="connsiteX1" fmla="*/ 2415792 w 2415792"/>
              <a:gd name="connsiteY1" fmla="*/ 1207896 h 2415792"/>
              <a:gd name="connsiteX2" fmla="*/ 1207896 w 2415792"/>
              <a:gd name="connsiteY2" fmla="*/ 2415792 h 2415792"/>
              <a:gd name="connsiteX3" fmla="*/ 0 w 2415792"/>
              <a:gd name="connsiteY3" fmla="*/ 1207896 h 241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92" h="2415792">
                <a:moveTo>
                  <a:pt x="1207896" y="0"/>
                </a:moveTo>
                <a:lnTo>
                  <a:pt x="2415792" y="1207896"/>
                </a:lnTo>
                <a:lnTo>
                  <a:pt x="1207896" y="2415792"/>
                </a:lnTo>
                <a:lnTo>
                  <a:pt x="0" y="1207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2242977" y="979278"/>
            <a:ext cx="2415792" cy="2415793"/>
          </a:xfrm>
          <a:custGeom>
            <a:avLst/>
            <a:gdLst>
              <a:gd name="connsiteX0" fmla="*/ 1207896 w 2415792"/>
              <a:gd name="connsiteY0" fmla="*/ 0 h 2415793"/>
              <a:gd name="connsiteX1" fmla="*/ 2415792 w 2415792"/>
              <a:gd name="connsiteY1" fmla="*/ 1207897 h 2415793"/>
              <a:gd name="connsiteX2" fmla="*/ 1207896 w 2415792"/>
              <a:gd name="connsiteY2" fmla="*/ 2415793 h 2415793"/>
              <a:gd name="connsiteX3" fmla="*/ 0 w 2415792"/>
              <a:gd name="connsiteY3" fmla="*/ 1207897 h 241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92" h="2415793">
                <a:moveTo>
                  <a:pt x="1207896" y="0"/>
                </a:moveTo>
                <a:lnTo>
                  <a:pt x="2415792" y="1207897"/>
                </a:lnTo>
                <a:lnTo>
                  <a:pt x="1207896" y="2415793"/>
                </a:lnTo>
                <a:lnTo>
                  <a:pt x="0" y="12078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64B3BFB-E788-42AD-BD71-26A264D31A5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34AB7-4739-4947-A055-923C13B93BFB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0FBC9C-396B-4135-805E-CD42F5BBDF6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63703B-B623-4C17-B3B6-60C644B666E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128D-1947-4859-895F-E84FCB6FE079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9733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6CA6F9-56D5-4EE1-A50E-D7B245F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1C7B-9F8A-4A4B-ACDB-D392EFFA30E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3C165C-850F-47BE-9C97-65CF4F76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C2F49-9847-4407-ACF4-1988B09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D55F-553F-460F-A234-8AFE56C8FCD0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809554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26"/>
          </p:nvPr>
        </p:nvSpPr>
        <p:spPr>
          <a:xfrm>
            <a:off x="6301694" y="3566326"/>
            <a:ext cx="2174220" cy="1848121"/>
          </a:xfrm>
          <a:custGeom>
            <a:avLst/>
            <a:gdLst>
              <a:gd name="connsiteX0" fmla="*/ 0 w 2174220"/>
              <a:gd name="connsiteY0" fmla="*/ 0 h 1848121"/>
              <a:gd name="connsiteX1" fmla="*/ 2174220 w 2174220"/>
              <a:gd name="connsiteY1" fmla="*/ 0 h 1848121"/>
              <a:gd name="connsiteX2" fmla="*/ 1087110 w 2174220"/>
              <a:gd name="connsiteY2" fmla="*/ 1848121 h 18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4220" h="1848121">
                <a:moveTo>
                  <a:pt x="0" y="0"/>
                </a:moveTo>
                <a:lnTo>
                  <a:pt x="2174220" y="0"/>
                </a:lnTo>
                <a:lnTo>
                  <a:pt x="1087110" y="1848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5"/>
          </p:nvPr>
        </p:nvSpPr>
        <p:spPr>
          <a:xfrm>
            <a:off x="7479573" y="3614402"/>
            <a:ext cx="2421215" cy="2058071"/>
          </a:xfrm>
          <a:custGeom>
            <a:avLst/>
            <a:gdLst>
              <a:gd name="connsiteX0" fmla="*/ 1210608 w 2421215"/>
              <a:gd name="connsiteY0" fmla="*/ 0 h 2058071"/>
              <a:gd name="connsiteX1" fmla="*/ 2421215 w 2421215"/>
              <a:gd name="connsiteY1" fmla="*/ 2058071 h 2058071"/>
              <a:gd name="connsiteX2" fmla="*/ 0 w 2421215"/>
              <a:gd name="connsiteY2" fmla="*/ 2058071 h 20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1215" h="2058071">
                <a:moveTo>
                  <a:pt x="1210608" y="0"/>
                </a:moveTo>
                <a:lnTo>
                  <a:pt x="2421215" y="2058071"/>
                </a:lnTo>
                <a:lnTo>
                  <a:pt x="0" y="2058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4"/>
          </p:nvPr>
        </p:nvSpPr>
        <p:spPr>
          <a:xfrm>
            <a:off x="8904445" y="3566326"/>
            <a:ext cx="2174220" cy="1848121"/>
          </a:xfrm>
          <a:custGeom>
            <a:avLst/>
            <a:gdLst>
              <a:gd name="connsiteX0" fmla="*/ 0 w 2174220"/>
              <a:gd name="connsiteY0" fmla="*/ 0 h 1848121"/>
              <a:gd name="connsiteX1" fmla="*/ 2174220 w 2174220"/>
              <a:gd name="connsiteY1" fmla="*/ 0 h 1848121"/>
              <a:gd name="connsiteX2" fmla="*/ 1087110 w 2174220"/>
              <a:gd name="connsiteY2" fmla="*/ 1848121 h 18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4220" h="1848121">
                <a:moveTo>
                  <a:pt x="0" y="0"/>
                </a:moveTo>
                <a:lnTo>
                  <a:pt x="2174220" y="0"/>
                </a:lnTo>
                <a:lnTo>
                  <a:pt x="1087110" y="1848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780948" y="1354088"/>
            <a:ext cx="2421215" cy="2058071"/>
          </a:xfrm>
          <a:custGeom>
            <a:avLst/>
            <a:gdLst>
              <a:gd name="connsiteX0" fmla="*/ 1210608 w 2421215"/>
              <a:gd name="connsiteY0" fmla="*/ 0 h 2058071"/>
              <a:gd name="connsiteX1" fmla="*/ 2421215 w 2421215"/>
              <a:gd name="connsiteY1" fmla="*/ 2058071 h 2058071"/>
              <a:gd name="connsiteX2" fmla="*/ 0 w 2421215"/>
              <a:gd name="connsiteY2" fmla="*/ 2058071 h 20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1215" h="2058071">
                <a:moveTo>
                  <a:pt x="1210608" y="0"/>
                </a:moveTo>
                <a:lnTo>
                  <a:pt x="2421215" y="2058071"/>
                </a:lnTo>
                <a:lnTo>
                  <a:pt x="0" y="2058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7580688" y="1251751"/>
            <a:ext cx="2218985" cy="1886172"/>
          </a:xfrm>
          <a:custGeom>
            <a:avLst/>
            <a:gdLst>
              <a:gd name="connsiteX0" fmla="*/ 0 w 2218985"/>
              <a:gd name="connsiteY0" fmla="*/ 0 h 1886172"/>
              <a:gd name="connsiteX1" fmla="*/ 2218985 w 2218985"/>
              <a:gd name="connsiteY1" fmla="*/ 0 h 1886172"/>
              <a:gd name="connsiteX2" fmla="*/ 1109492 w 2218985"/>
              <a:gd name="connsiteY2" fmla="*/ 1886172 h 188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8985" h="1886172">
                <a:moveTo>
                  <a:pt x="0" y="0"/>
                </a:moveTo>
                <a:lnTo>
                  <a:pt x="2218985" y="0"/>
                </a:lnTo>
                <a:lnTo>
                  <a:pt x="1109492" y="1886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/>
          </p:nvPr>
        </p:nvSpPr>
        <p:spPr>
          <a:xfrm>
            <a:off x="6178197" y="1354089"/>
            <a:ext cx="2421215" cy="2058071"/>
          </a:xfrm>
          <a:custGeom>
            <a:avLst/>
            <a:gdLst>
              <a:gd name="connsiteX0" fmla="*/ 1210608 w 2421215"/>
              <a:gd name="connsiteY0" fmla="*/ 0 h 2058071"/>
              <a:gd name="connsiteX1" fmla="*/ 2421215 w 2421215"/>
              <a:gd name="connsiteY1" fmla="*/ 2058071 h 2058071"/>
              <a:gd name="connsiteX2" fmla="*/ 0 w 2421215"/>
              <a:gd name="connsiteY2" fmla="*/ 2058071 h 20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1215" h="2058071">
                <a:moveTo>
                  <a:pt x="1210608" y="0"/>
                </a:moveTo>
                <a:lnTo>
                  <a:pt x="2421215" y="2058071"/>
                </a:lnTo>
                <a:lnTo>
                  <a:pt x="0" y="2058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8B6D51-9A0F-4295-874A-D6CFB8D270E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F112-9110-473D-9489-70D00913451F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E714447-C34C-40FB-9CD1-4FDC8768A7B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1B711F-FB03-498C-A1B9-BC59E4E6010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E1C1-AF0D-4789-8B52-85D42B3AB154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590956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4165226" y="1125383"/>
            <a:ext cx="1610363" cy="3024554"/>
          </a:xfrm>
          <a:custGeom>
            <a:avLst/>
            <a:gdLst>
              <a:gd name="connsiteX0" fmla="*/ 0 w 1610363"/>
              <a:gd name="connsiteY0" fmla="*/ 0 h 3024554"/>
              <a:gd name="connsiteX1" fmla="*/ 1610363 w 1610363"/>
              <a:gd name="connsiteY1" fmla="*/ 0 h 3024554"/>
              <a:gd name="connsiteX2" fmla="*/ 1610363 w 1610363"/>
              <a:gd name="connsiteY2" fmla="*/ 3024554 h 3024554"/>
              <a:gd name="connsiteX3" fmla="*/ 0 w 1610363"/>
              <a:gd name="connsiteY3" fmla="*/ 3024554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3024554">
                <a:moveTo>
                  <a:pt x="0" y="0"/>
                </a:moveTo>
                <a:lnTo>
                  <a:pt x="1610363" y="0"/>
                </a:lnTo>
                <a:lnTo>
                  <a:pt x="1610363" y="3024554"/>
                </a:lnTo>
                <a:lnTo>
                  <a:pt x="0" y="30245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838200" y="1125383"/>
            <a:ext cx="3271283" cy="3024554"/>
          </a:xfrm>
          <a:custGeom>
            <a:avLst/>
            <a:gdLst>
              <a:gd name="connsiteX0" fmla="*/ 0 w 3271283"/>
              <a:gd name="connsiteY0" fmla="*/ 0 h 3024554"/>
              <a:gd name="connsiteX1" fmla="*/ 3271283 w 3271283"/>
              <a:gd name="connsiteY1" fmla="*/ 0 h 3024554"/>
              <a:gd name="connsiteX2" fmla="*/ 3271283 w 3271283"/>
              <a:gd name="connsiteY2" fmla="*/ 3024554 h 3024554"/>
              <a:gd name="connsiteX3" fmla="*/ 0 w 3271283"/>
              <a:gd name="connsiteY3" fmla="*/ 3024554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283" h="3024554">
                <a:moveTo>
                  <a:pt x="0" y="0"/>
                </a:moveTo>
                <a:lnTo>
                  <a:pt x="3271283" y="0"/>
                </a:lnTo>
                <a:lnTo>
                  <a:pt x="3271283" y="3024554"/>
                </a:lnTo>
                <a:lnTo>
                  <a:pt x="0" y="30245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4165226" y="4207380"/>
            <a:ext cx="1610363" cy="1525239"/>
          </a:xfrm>
          <a:custGeom>
            <a:avLst/>
            <a:gdLst>
              <a:gd name="connsiteX0" fmla="*/ 0 w 1610363"/>
              <a:gd name="connsiteY0" fmla="*/ 0 h 1525239"/>
              <a:gd name="connsiteX1" fmla="*/ 1610363 w 1610363"/>
              <a:gd name="connsiteY1" fmla="*/ 0 h 1525239"/>
              <a:gd name="connsiteX2" fmla="*/ 1610363 w 1610363"/>
              <a:gd name="connsiteY2" fmla="*/ 1525239 h 1525239"/>
              <a:gd name="connsiteX3" fmla="*/ 0 w 1610363"/>
              <a:gd name="connsiteY3" fmla="*/ 1525239 h 15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1525239">
                <a:moveTo>
                  <a:pt x="0" y="0"/>
                </a:moveTo>
                <a:lnTo>
                  <a:pt x="1610363" y="0"/>
                </a:lnTo>
                <a:lnTo>
                  <a:pt x="1610363" y="1525239"/>
                </a:lnTo>
                <a:lnTo>
                  <a:pt x="0" y="1525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2499120" y="4207380"/>
            <a:ext cx="1610363" cy="1525239"/>
          </a:xfrm>
          <a:custGeom>
            <a:avLst/>
            <a:gdLst>
              <a:gd name="connsiteX0" fmla="*/ 0 w 1610363"/>
              <a:gd name="connsiteY0" fmla="*/ 0 h 1525239"/>
              <a:gd name="connsiteX1" fmla="*/ 1610363 w 1610363"/>
              <a:gd name="connsiteY1" fmla="*/ 0 h 1525239"/>
              <a:gd name="connsiteX2" fmla="*/ 1610363 w 1610363"/>
              <a:gd name="connsiteY2" fmla="*/ 1525239 h 1525239"/>
              <a:gd name="connsiteX3" fmla="*/ 0 w 1610363"/>
              <a:gd name="connsiteY3" fmla="*/ 1525239 h 15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1525239">
                <a:moveTo>
                  <a:pt x="0" y="0"/>
                </a:moveTo>
                <a:lnTo>
                  <a:pt x="1610363" y="0"/>
                </a:lnTo>
                <a:lnTo>
                  <a:pt x="1610363" y="1525239"/>
                </a:lnTo>
                <a:lnTo>
                  <a:pt x="0" y="1525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838200" y="4207379"/>
            <a:ext cx="1610363" cy="1525239"/>
          </a:xfrm>
          <a:custGeom>
            <a:avLst/>
            <a:gdLst>
              <a:gd name="connsiteX0" fmla="*/ 0 w 1610363"/>
              <a:gd name="connsiteY0" fmla="*/ 0 h 1525239"/>
              <a:gd name="connsiteX1" fmla="*/ 1610363 w 1610363"/>
              <a:gd name="connsiteY1" fmla="*/ 0 h 1525239"/>
              <a:gd name="connsiteX2" fmla="*/ 1610363 w 1610363"/>
              <a:gd name="connsiteY2" fmla="*/ 1525239 h 1525239"/>
              <a:gd name="connsiteX3" fmla="*/ 0 w 1610363"/>
              <a:gd name="connsiteY3" fmla="*/ 1525239 h 15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1525239">
                <a:moveTo>
                  <a:pt x="0" y="0"/>
                </a:moveTo>
                <a:lnTo>
                  <a:pt x="1610363" y="0"/>
                </a:lnTo>
                <a:lnTo>
                  <a:pt x="1610363" y="1525239"/>
                </a:lnTo>
                <a:lnTo>
                  <a:pt x="0" y="1525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975163-5540-406B-8E9C-FC681BF250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455D-DE09-42A0-928F-B3AB61A42BE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93DAFB-E02E-4CB8-98E3-F346BDD3F1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A55280-86F2-48D8-AB96-34ACEBE498A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E671-18E2-4783-BC11-709558AC9D4E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443363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6416410" y="1125383"/>
            <a:ext cx="1610363" cy="3024554"/>
          </a:xfrm>
          <a:custGeom>
            <a:avLst/>
            <a:gdLst>
              <a:gd name="connsiteX0" fmla="*/ 0 w 1610363"/>
              <a:gd name="connsiteY0" fmla="*/ 0 h 3024554"/>
              <a:gd name="connsiteX1" fmla="*/ 1610363 w 1610363"/>
              <a:gd name="connsiteY1" fmla="*/ 0 h 3024554"/>
              <a:gd name="connsiteX2" fmla="*/ 1610363 w 1610363"/>
              <a:gd name="connsiteY2" fmla="*/ 3024554 h 3024554"/>
              <a:gd name="connsiteX3" fmla="*/ 0 w 1610363"/>
              <a:gd name="connsiteY3" fmla="*/ 3024554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3024554">
                <a:moveTo>
                  <a:pt x="0" y="0"/>
                </a:moveTo>
                <a:lnTo>
                  <a:pt x="1610363" y="0"/>
                </a:lnTo>
                <a:lnTo>
                  <a:pt x="1610363" y="3024554"/>
                </a:lnTo>
                <a:lnTo>
                  <a:pt x="0" y="30245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8082516" y="1125383"/>
            <a:ext cx="3271283" cy="3024554"/>
          </a:xfrm>
          <a:custGeom>
            <a:avLst/>
            <a:gdLst>
              <a:gd name="connsiteX0" fmla="*/ 0 w 3271283"/>
              <a:gd name="connsiteY0" fmla="*/ 0 h 3024554"/>
              <a:gd name="connsiteX1" fmla="*/ 3271283 w 3271283"/>
              <a:gd name="connsiteY1" fmla="*/ 0 h 3024554"/>
              <a:gd name="connsiteX2" fmla="*/ 3271283 w 3271283"/>
              <a:gd name="connsiteY2" fmla="*/ 3024554 h 3024554"/>
              <a:gd name="connsiteX3" fmla="*/ 0 w 3271283"/>
              <a:gd name="connsiteY3" fmla="*/ 3024554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283" h="3024554">
                <a:moveTo>
                  <a:pt x="0" y="0"/>
                </a:moveTo>
                <a:lnTo>
                  <a:pt x="3271283" y="0"/>
                </a:lnTo>
                <a:lnTo>
                  <a:pt x="3271283" y="3024554"/>
                </a:lnTo>
                <a:lnTo>
                  <a:pt x="0" y="30245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743436" y="4207378"/>
            <a:ext cx="1610363" cy="1525239"/>
          </a:xfrm>
          <a:custGeom>
            <a:avLst/>
            <a:gdLst>
              <a:gd name="connsiteX0" fmla="*/ 0 w 1610363"/>
              <a:gd name="connsiteY0" fmla="*/ 0 h 1525239"/>
              <a:gd name="connsiteX1" fmla="*/ 1610363 w 1610363"/>
              <a:gd name="connsiteY1" fmla="*/ 0 h 1525239"/>
              <a:gd name="connsiteX2" fmla="*/ 1610363 w 1610363"/>
              <a:gd name="connsiteY2" fmla="*/ 1525239 h 1525239"/>
              <a:gd name="connsiteX3" fmla="*/ 0 w 1610363"/>
              <a:gd name="connsiteY3" fmla="*/ 1525239 h 15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1525239">
                <a:moveTo>
                  <a:pt x="0" y="0"/>
                </a:moveTo>
                <a:lnTo>
                  <a:pt x="1610363" y="0"/>
                </a:lnTo>
                <a:lnTo>
                  <a:pt x="1610363" y="1525239"/>
                </a:lnTo>
                <a:lnTo>
                  <a:pt x="0" y="1525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082516" y="4207378"/>
            <a:ext cx="1610363" cy="1525239"/>
          </a:xfrm>
          <a:custGeom>
            <a:avLst/>
            <a:gdLst>
              <a:gd name="connsiteX0" fmla="*/ 0 w 1610363"/>
              <a:gd name="connsiteY0" fmla="*/ 0 h 1525239"/>
              <a:gd name="connsiteX1" fmla="*/ 1610363 w 1610363"/>
              <a:gd name="connsiteY1" fmla="*/ 0 h 1525239"/>
              <a:gd name="connsiteX2" fmla="*/ 1610363 w 1610363"/>
              <a:gd name="connsiteY2" fmla="*/ 1525239 h 1525239"/>
              <a:gd name="connsiteX3" fmla="*/ 0 w 1610363"/>
              <a:gd name="connsiteY3" fmla="*/ 1525239 h 15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1525239">
                <a:moveTo>
                  <a:pt x="0" y="0"/>
                </a:moveTo>
                <a:lnTo>
                  <a:pt x="1610363" y="0"/>
                </a:lnTo>
                <a:lnTo>
                  <a:pt x="1610363" y="1525239"/>
                </a:lnTo>
                <a:lnTo>
                  <a:pt x="0" y="1525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6416409" y="4207377"/>
            <a:ext cx="1610363" cy="1525239"/>
          </a:xfrm>
          <a:custGeom>
            <a:avLst/>
            <a:gdLst>
              <a:gd name="connsiteX0" fmla="*/ 0 w 1610363"/>
              <a:gd name="connsiteY0" fmla="*/ 0 h 1525239"/>
              <a:gd name="connsiteX1" fmla="*/ 1610363 w 1610363"/>
              <a:gd name="connsiteY1" fmla="*/ 0 h 1525239"/>
              <a:gd name="connsiteX2" fmla="*/ 1610363 w 1610363"/>
              <a:gd name="connsiteY2" fmla="*/ 1525239 h 1525239"/>
              <a:gd name="connsiteX3" fmla="*/ 0 w 1610363"/>
              <a:gd name="connsiteY3" fmla="*/ 1525239 h 15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63" h="1525239">
                <a:moveTo>
                  <a:pt x="0" y="0"/>
                </a:moveTo>
                <a:lnTo>
                  <a:pt x="1610363" y="0"/>
                </a:lnTo>
                <a:lnTo>
                  <a:pt x="1610363" y="1525239"/>
                </a:lnTo>
                <a:lnTo>
                  <a:pt x="0" y="1525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E52C8C-AF39-4CB3-BC6B-4458CC7D366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2592-9745-4CDC-BC09-BEA86E19797E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E17443-E612-495D-8029-D5A7638213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9B5F61-3437-469C-B435-9437E329F7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996-D6F0-4271-B338-0AC61189BEDB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633971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62477" y="2205789"/>
            <a:ext cx="2667045" cy="2941564"/>
          </a:xfrm>
          <a:custGeom>
            <a:avLst/>
            <a:gdLst>
              <a:gd name="connsiteX0" fmla="*/ 0 w 2667045"/>
              <a:gd name="connsiteY0" fmla="*/ 0 h 2941564"/>
              <a:gd name="connsiteX1" fmla="*/ 2667045 w 2667045"/>
              <a:gd name="connsiteY1" fmla="*/ 0 h 2941564"/>
              <a:gd name="connsiteX2" fmla="*/ 2667045 w 2667045"/>
              <a:gd name="connsiteY2" fmla="*/ 2941564 h 2941564"/>
              <a:gd name="connsiteX3" fmla="*/ 0 w 2667045"/>
              <a:gd name="connsiteY3" fmla="*/ 2941564 h 29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45" h="2941564">
                <a:moveTo>
                  <a:pt x="0" y="0"/>
                </a:moveTo>
                <a:lnTo>
                  <a:pt x="2667045" y="0"/>
                </a:lnTo>
                <a:lnTo>
                  <a:pt x="2667045" y="2941564"/>
                </a:lnTo>
                <a:lnTo>
                  <a:pt x="0" y="2941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7784385" y="2205789"/>
            <a:ext cx="2667045" cy="2941564"/>
          </a:xfrm>
          <a:custGeom>
            <a:avLst/>
            <a:gdLst>
              <a:gd name="connsiteX0" fmla="*/ 0 w 2667045"/>
              <a:gd name="connsiteY0" fmla="*/ 0 h 2941564"/>
              <a:gd name="connsiteX1" fmla="*/ 2667045 w 2667045"/>
              <a:gd name="connsiteY1" fmla="*/ 0 h 2941564"/>
              <a:gd name="connsiteX2" fmla="*/ 2667045 w 2667045"/>
              <a:gd name="connsiteY2" fmla="*/ 2941564 h 2941564"/>
              <a:gd name="connsiteX3" fmla="*/ 0 w 2667045"/>
              <a:gd name="connsiteY3" fmla="*/ 2941564 h 29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45" h="2941564">
                <a:moveTo>
                  <a:pt x="0" y="0"/>
                </a:moveTo>
                <a:lnTo>
                  <a:pt x="2667045" y="0"/>
                </a:lnTo>
                <a:lnTo>
                  <a:pt x="2667045" y="2941564"/>
                </a:lnTo>
                <a:lnTo>
                  <a:pt x="0" y="2941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740569" y="2205789"/>
            <a:ext cx="2667045" cy="2941564"/>
          </a:xfrm>
          <a:custGeom>
            <a:avLst/>
            <a:gdLst>
              <a:gd name="connsiteX0" fmla="*/ 0 w 2667045"/>
              <a:gd name="connsiteY0" fmla="*/ 0 h 2941564"/>
              <a:gd name="connsiteX1" fmla="*/ 2667045 w 2667045"/>
              <a:gd name="connsiteY1" fmla="*/ 0 h 2941564"/>
              <a:gd name="connsiteX2" fmla="*/ 2667045 w 2667045"/>
              <a:gd name="connsiteY2" fmla="*/ 2941564 h 2941564"/>
              <a:gd name="connsiteX3" fmla="*/ 0 w 2667045"/>
              <a:gd name="connsiteY3" fmla="*/ 2941564 h 29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45" h="2941564">
                <a:moveTo>
                  <a:pt x="0" y="0"/>
                </a:moveTo>
                <a:lnTo>
                  <a:pt x="2667045" y="0"/>
                </a:lnTo>
                <a:lnTo>
                  <a:pt x="2667045" y="2941564"/>
                </a:lnTo>
                <a:lnTo>
                  <a:pt x="0" y="2941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4ED410-EECD-47A0-89E0-FE8DB4E466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1C05-C677-4D75-BD8E-B2E7AC4448F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77D240-604E-4D74-B0D2-586D7BB173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9831F7-CA46-469A-A206-7B58E678569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A64A-E17C-48F2-B828-96AC625170CC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713662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349646" y="3864203"/>
            <a:ext cx="1742515" cy="1742512"/>
          </a:xfrm>
          <a:custGeom>
            <a:avLst/>
            <a:gdLst>
              <a:gd name="connsiteX0" fmla="*/ 871258 w 1742515"/>
              <a:gd name="connsiteY0" fmla="*/ 0 h 1742512"/>
              <a:gd name="connsiteX1" fmla="*/ 1742515 w 1742515"/>
              <a:gd name="connsiteY1" fmla="*/ 871256 h 1742512"/>
              <a:gd name="connsiteX2" fmla="*/ 871258 w 1742515"/>
              <a:gd name="connsiteY2" fmla="*/ 1742512 h 1742512"/>
              <a:gd name="connsiteX3" fmla="*/ 0 w 1742515"/>
              <a:gd name="connsiteY3" fmla="*/ 871256 h 17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515" h="1742512">
                <a:moveTo>
                  <a:pt x="871258" y="0"/>
                </a:moveTo>
                <a:lnTo>
                  <a:pt x="1742515" y="871256"/>
                </a:lnTo>
                <a:lnTo>
                  <a:pt x="871258" y="1742512"/>
                </a:lnTo>
                <a:lnTo>
                  <a:pt x="0" y="871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26486" y="2045577"/>
            <a:ext cx="2962140" cy="2962138"/>
          </a:xfrm>
          <a:custGeom>
            <a:avLst/>
            <a:gdLst>
              <a:gd name="connsiteX0" fmla="*/ 1481070 w 2962140"/>
              <a:gd name="connsiteY0" fmla="*/ 0 h 2962138"/>
              <a:gd name="connsiteX1" fmla="*/ 2962140 w 2962140"/>
              <a:gd name="connsiteY1" fmla="*/ 1481069 h 2962138"/>
              <a:gd name="connsiteX2" fmla="*/ 1481070 w 2962140"/>
              <a:gd name="connsiteY2" fmla="*/ 2962138 h 2962138"/>
              <a:gd name="connsiteX3" fmla="*/ 0 w 2962140"/>
              <a:gd name="connsiteY3" fmla="*/ 1481069 h 29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140" h="2962138">
                <a:moveTo>
                  <a:pt x="1481070" y="0"/>
                </a:moveTo>
                <a:lnTo>
                  <a:pt x="2962140" y="1481069"/>
                </a:lnTo>
                <a:lnTo>
                  <a:pt x="1481070" y="2962138"/>
                </a:lnTo>
                <a:lnTo>
                  <a:pt x="0" y="14810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152320" y="1251283"/>
            <a:ext cx="1742515" cy="1742512"/>
          </a:xfrm>
          <a:custGeom>
            <a:avLst/>
            <a:gdLst>
              <a:gd name="connsiteX0" fmla="*/ 871258 w 1742515"/>
              <a:gd name="connsiteY0" fmla="*/ 0 h 1742512"/>
              <a:gd name="connsiteX1" fmla="*/ 1742515 w 1742515"/>
              <a:gd name="connsiteY1" fmla="*/ 871256 h 1742512"/>
              <a:gd name="connsiteX2" fmla="*/ 871258 w 1742515"/>
              <a:gd name="connsiteY2" fmla="*/ 1742512 h 1742512"/>
              <a:gd name="connsiteX3" fmla="*/ 0 w 1742515"/>
              <a:gd name="connsiteY3" fmla="*/ 871256 h 17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515" h="1742512">
                <a:moveTo>
                  <a:pt x="871258" y="0"/>
                </a:moveTo>
                <a:lnTo>
                  <a:pt x="1742515" y="871256"/>
                </a:lnTo>
                <a:lnTo>
                  <a:pt x="871258" y="1742512"/>
                </a:lnTo>
                <a:lnTo>
                  <a:pt x="0" y="871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081836" y="2573895"/>
            <a:ext cx="1742515" cy="1742512"/>
          </a:xfrm>
          <a:custGeom>
            <a:avLst/>
            <a:gdLst>
              <a:gd name="connsiteX0" fmla="*/ 871258 w 1742515"/>
              <a:gd name="connsiteY0" fmla="*/ 0 h 1742512"/>
              <a:gd name="connsiteX1" fmla="*/ 1742515 w 1742515"/>
              <a:gd name="connsiteY1" fmla="*/ 871256 h 1742512"/>
              <a:gd name="connsiteX2" fmla="*/ 871258 w 1742515"/>
              <a:gd name="connsiteY2" fmla="*/ 1742512 h 1742512"/>
              <a:gd name="connsiteX3" fmla="*/ 0 w 1742515"/>
              <a:gd name="connsiteY3" fmla="*/ 871256 h 17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515" h="1742512">
                <a:moveTo>
                  <a:pt x="871258" y="0"/>
                </a:moveTo>
                <a:lnTo>
                  <a:pt x="1742515" y="871256"/>
                </a:lnTo>
                <a:lnTo>
                  <a:pt x="871258" y="1742512"/>
                </a:lnTo>
                <a:lnTo>
                  <a:pt x="0" y="871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3D1E47C-F0E7-4ED1-8198-A327B377395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0566-8775-41DF-8146-FB6EA49B550C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8DFD8C-8E69-4815-906E-322636788E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0FCC64-B14D-4B5E-981F-58F949831F6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0394-AA8E-44E0-B3F3-605907A478D6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233794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 rot="256262">
            <a:off x="8280301" y="1502249"/>
            <a:ext cx="2039665" cy="2038373"/>
          </a:xfrm>
          <a:custGeom>
            <a:avLst/>
            <a:gdLst>
              <a:gd name="connsiteX0" fmla="*/ 1891901 w 2039665"/>
              <a:gd name="connsiteY0" fmla="*/ 0 h 2038373"/>
              <a:gd name="connsiteX1" fmla="*/ 2039665 w 2039665"/>
              <a:gd name="connsiteY1" fmla="*/ 1890500 h 2038373"/>
              <a:gd name="connsiteX2" fmla="*/ 147764 w 2039665"/>
              <a:gd name="connsiteY2" fmla="*/ 2038373 h 2038373"/>
              <a:gd name="connsiteX3" fmla="*/ 0 w 2039665"/>
              <a:gd name="connsiteY3" fmla="*/ 147874 h 20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665" h="2038373">
                <a:moveTo>
                  <a:pt x="1891901" y="0"/>
                </a:moveTo>
                <a:lnTo>
                  <a:pt x="2039665" y="1890500"/>
                </a:lnTo>
                <a:lnTo>
                  <a:pt x="147764" y="2038373"/>
                </a:lnTo>
                <a:lnTo>
                  <a:pt x="0" y="1478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 rot="21011460">
            <a:off x="6137891" y="2192275"/>
            <a:ext cx="1902935" cy="1901535"/>
          </a:xfrm>
          <a:custGeom>
            <a:avLst/>
            <a:gdLst>
              <a:gd name="connsiteX0" fmla="*/ 1897664 w 1902935"/>
              <a:gd name="connsiteY0" fmla="*/ 0 h 1901535"/>
              <a:gd name="connsiteX1" fmla="*/ 1902935 w 1902935"/>
              <a:gd name="connsiteY1" fmla="*/ 1896259 h 1901535"/>
              <a:gd name="connsiteX2" fmla="*/ 5272 w 1902935"/>
              <a:gd name="connsiteY2" fmla="*/ 1901535 h 1901535"/>
              <a:gd name="connsiteX3" fmla="*/ 0 w 1902935"/>
              <a:gd name="connsiteY3" fmla="*/ 5276 h 19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935" h="1901535">
                <a:moveTo>
                  <a:pt x="1897664" y="0"/>
                </a:moveTo>
                <a:lnTo>
                  <a:pt x="1902935" y="1896259"/>
                </a:lnTo>
                <a:lnTo>
                  <a:pt x="5272" y="1901535"/>
                </a:lnTo>
                <a:lnTo>
                  <a:pt x="0" y="52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 rot="256262">
            <a:off x="9392980" y="2509171"/>
            <a:ext cx="2056402" cy="2055012"/>
          </a:xfrm>
          <a:custGeom>
            <a:avLst/>
            <a:gdLst>
              <a:gd name="connsiteX0" fmla="*/ 88793 w 2056402"/>
              <a:gd name="connsiteY0" fmla="*/ 0 h 2055012"/>
              <a:gd name="connsiteX1" fmla="*/ 2056402 w 2056402"/>
              <a:gd name="connsiteY1" fmla="*/ 88859 h 2055012"/>
              <a:gd name="connsiteX2" fmla="*/ 1967609 w 2056402"/>
              <a:gd name="connsiteY2" fmla="*/ 2055012 h 2055012"/>
              <a:gd name="connsiteX3" fmla="*/ 0 w 2056402"/>
              <a:gd name="connsiteY3" fmla="*/ 1966153 h 205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402" h="2055012">
                <a:moveTo>
                  <a:pt x="88793" y="0"/>
                </a:moveTo>
                <a:lnTo>
                  <a:pt x="2056402" y="88859"/>
                </a:lnTo>
                <a:lnTo>
                  <a:pt x="1967609" y="2055012"/>
                </a:lnTo>
                <a:lnTo>
                  <a:pt x="0" y="19661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 rot="21301099">
            <a:off x="7576238" y="3183863"/>
            <a:ext cx="1932940" cy="1931561"/>
          </a:xfrm>
          <a:custGeom>
            <a:avLst/>
            <a:gdLst>
              <a:gd name="connsiteX0" fmla="*/ 1932940 w 1932940"/>
              <a:gd name="connsiteY0" fmla="*/ 35629 h 1931561"/>
              <a:gd name="connsiteX1" fmla="*/ 1897337 w 1932940"/>
              <a:gd name="connsiteY1" fmla="*/ 1931561 h 1931561"/>
              <a:gd name="connsiteX2" fmla="*/ 0 w 1932940"/>
              <a:gd name="connsiteY2" fmla="*/ 1895931 h 1931561"/>
              <a:gd name="connsiteX3" fmla="*/ 35603 w 1932940"/>
              <a:gd name="connsiteY3" fmla="*/ 0 h 193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940" h="1931561">
                <a:moveTo>
                  <a:pt x="1932940" y="35629"/>
                </a:moveTo>
                <a:lnTo>
                  <a:pt x="1897337" y="1931561"/>
                </a:lnTo>
                <a:lnTo>
                  <a:pt x="0" y="1895931"/>
                </a:lnTo>
                <a:lnTo>
                  <a:pt x="356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59D1C4-7BCB-4DC7-8CF8-75CE221E962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2F7D-EF86-4F25-B5BE-B07DC5F21F29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A1550E-89FD-4EB2-BB3A-DA1F9AE881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54F9C0-F68C-4462-8D9E-219ECB09CC6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590F-72BC-4D04-8AB3-A2F4BC1CB376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46493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 rot="256262">
            <a:off x="7920082" y="1054095"/>
            <a:ext cx="2130506" cy="2174969"/>
          </a:xfrm>
          <a:custGeom>
            <a:avLst/>
            <a:gdLst>
              <a:gd name="connsiteX0" fmla="*/ 0 w 2130506"/>
              <a:gd name="connsiteY0" fmla="*/ 147804 h 2174969"/>
              <a:gd name="connsiteX1" fmla="*/ 1979113 w 2130506"/>
              <a:gd name="connsiteY1" fmla="*/ 0 h 2174969"/>
              <a:gd name="connsiteX2" fmla="*/ 2130506 w 2130506"/>
              <a:gd name="connsiteY2" fmla="*/ 2027165 h 2174969"/>
              <a:gd name="connsiteX3" fmla="*/ 151393 w 2130506"/>
              <a:gd name="connsiteY3" fmla="*/ 2174969 h 217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06" h="2174969">
                <a:moveTo>
                  <a:pt x="0" y="147804"/>
                </a:moveTo>
                <a:lnTo>
                  <a:pt x="1979113" y="0"/>
                </a:lnTo>
                <a:lnTo>
                  <a:pt x="2130506" y="2027165"/>
                </a:lnTo>
                <a:lnTo>
                  <a:pt x="151393" y="21749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 rot="21011460">
            <a:off x="5829969" y="1626160"/>
            <a:ext cx="2082520" cy="2125023"/>
          </a:xfrm>
          <a:custGeom>
            <a:avLst/>
            <a:gdLst>
              <a:gd name="connsiteX0" fmla="*/ 2082520 w 2082520"/>
              <a:gd name="connsiteY0" fmla="*/ 94666 h 2125023"/>
              <a:gd name="connsiteX1" fmla="*/ 1982352 w 2082520"/>
              <a:gd name="connsiteY1" fmla="*/ 2125023 h 2125023"/>
              <a:gd name="connsiteX2" fmla="*/ 0 w 2082520"/>
              <a:gd name="connsiteY2" fmla="*/ 2030357 h 2125023"/>
              <a:gd name="connsiteX3" fmla="*/ 100168 w 2082520"/>
              <a:gd name="connsiteY3" fmla="*/ 0 h 21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520" h="2125023">
                <a:moveTo>
                  <a:pt x="2082520" y="94666"/>
                </a:moveTo>
                <a:lnTo>
                  <a:pt x="1982352" y="2125023"/>
                </a:lnTo>
                <a:lnTo>
                  <a:pt x="0" y="2030357"/>
                </a:lnTo>
                <a:lnTo>
                  <a:pt x="10016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 rot="256262">
            <a:off x="8884554" y="2674098"/>
            <a:ext cx="2278290" cy="2307908"/>
          </a:xfrm>
          <a:custGeom>
            <a:avLst/>
            <a:gdLst>
              <a:gd name="connsiteX0" fmla="*/ 316553 w 2278290"/>
              <a:gd name="connsiteY0" fmla="*/ 0 h 2307908"/>
              <a:gd name="connsiteX1" fmla="*/ 2278290 w 2278290"/>
              <a:gd name="connsiteY1" fmla="*/ 299749 h 2307908"/>
              <a:gd name="connsiteX2" fmla="*/ 1961736 w 2278290"/>
              <a:gd name="connsiteY2" fmla="*/ 2307908 h 2307908"/>
              <a:gd name="connsiteX3" fmla="*/ 0 w 2278290"/>
              <a:gd name="connsiteY3" fmla="*/ 2008159 h 230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290" h="2307908">
                <a:moveTo>
                  <a:pt x="316553" y="0"/>
                </a:moveTo>
                <a:lnTo>
                  <a:pt x="2278290" y="299749"/>
                </a:lnTo>
                <a:lnTo>
                  <a:pt x="1961736" y="2307908"/>
                </a:lnTo>
                <a:lnTo>
                  <a:pt x="0" y="2008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 rot="21301099">
            <a:off x="6943884" y="3432650"/>
            <a:ext cx="2153652" cy="2197470"/>
          </a:xfrm>
          <a:custGeom>
            <a:avLst/>
            <a:gdLst>
              <a:gd name="connsiteX0" fmla="*/ 176524 w 2153652"/>
              <a:gd name="connsiteY0" fmla="*/ 0 h 2197470"/>
              <a:gd name="connsiteX1" fmla="*/ 2153652 w 2153652"/>
              <a:gd name="connsiteY1" fmla="*/ 172339 h 2197470"/>
              <a:gd name="connsiteX2" fmla="*/ 1977128 w 2153652"/>
              <a:gd name="connsiteY2" fmla="*/ 2197470 h 2197470"/>
              <a:gd name="connsiteX3" fmla="*/ 0 w 2153652"/>
              <a:gd name="connsiteY3" fmla="*/ 2025131 h 219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652" h="2197470">
                <a:moveTo>
                  <a:pt x="176524" y="0"/>
                </a:moveTo>
                <a:lnTo>
                  <a:pt x="2153652" y="172339"/>
                </a:lnTo>
                <a:lnTo>
                  <a:pt x="1977128" y="2197470"/>
                </a:lnTo>
                <a:lnTo>
                  <a:pt x="0" y="2025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0F87ED-EB9C-4F5D-B46C-A1976FC6342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7E88-515F-4FBF-B37B-A717B84D88F9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0ECB23-11FE-4A7C-A23D-B2A0243179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69AABA-9545-4AC3-AD4C-EDAEC114E74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0D16-0A47-4BBA-8259-D4ECB91CC66F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4663696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8"/>
          </p:nvPr>
        </p:nvSpPr>
        <p:spPr>
          <a:xfrm rot="21301099">
            <a:off x="9190371" y="2430457"/>
            <a:ext cx="2027661" cy="2026322"/>
          </a:xfrm>
          <a:custGeom>
            <a:avLst/>
            <a:gdLst>
              <a:gd name="connsiteX0" fmla="*/ 1918338 w 2027661"/>
              <a:gd name="connsiteY0" fmla="*/ 0 h 2026322"/>
              <a:gd name="connsiteX1" fmla="*/ 2027661 w 2027661"/>
              <a:gd name="connsiteY1" fmla="*/ 1916918 h 2026322"/>
              <a:gd name="connsiteX2" fmla="*/ 109323 w 2027661"/>
              <a:gd name="connsiteY2" fmla="*/ 2026322 h 2026322"/>
              <a:gd name="connsiteX3" fmla="*/ 0 w 2027661"/>
              <a:gd name="connsiteY3" fmla="*/ 109405 h 202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661" h="2026322">
                <a:moveTo>
                  <a:pt x="1918338" y="0"/>
                </a:moveTo>
                <a:lnTo>
                  <a:pt x="2027661" y="1916918"/>
                </a:lnTo>
                <a:lnTo>
                  <a:pt x="109323" y="2026322"/>
                </a:lnTo>
                <a:lnTo>
                  <a:pt x="0" y="1094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 rot="21301099">
            <a:off x="7040364" y="2267333"/>
            <a:ext cx="2187360" cy="2186166"/>
          </a:xfrm>
          <a:custGeom>
            <a:avLst/>
            <a:gdLst>
              <a:gd name="connsiteX0" fmla="*/ 287580 w 2187360"/>
              <a:gd name="connsiteY0" fmla="*/ 0 h 2186166"/>
              <a:gd name="connsiteX1" fmla="*/ 2187360 w 2187360"/>
              <a:gd name="connsiteY1" fmla="*/ 287793 h 2186166"/>
              <a:gd name="connsiteX2" fmla="*/ 1899780 w 2187360"/>
              <a:gd name="connsiteY2" fmla="*/ 2186166 h 2186166"/>
              <a:gd name="connsiteX3" fmla="*/ 0 w 2187360"/>
              <a:gd name="connsiteY3" fmla="*/ 1898373 h 2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360" h="2186166">
                <a:moveTo>
                  <a:pt x="287580" y="0"/>
                </a:moveTo>
                <a:lnTo>
                  <a:pt x="2187360" y="287793"/>
                </a:lnTo>
                <a:lnTo>
                  <a:pt x="1899780" y="2186166"/>
                </a:lnTo>
                <a:lnTo>
                  <a:pt x="0" y="18983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 rot="21301099">
            <a:off x="4986860" y="2455646"/>
            <a:ext cx="1973207" cy="1971823"/>
          </a:xfrm>
          <a:custGeom>
            <a:avLst/>
            <a:gdLst>
              <a:gd name="connsiteX0" fmla="*/ 1973207 w 1973207"/>
              <a:gd name="connsiteY0" fmla="*/ 52508 h 1971823"/>
              <a:gd name="connsiteX1" fmla="*/ 1920738 w 1973207"/>
              <a:gd name="connsiteY1" fmla="*/ 1971823 h 1971823"/>
              <a:gd name="connsiteX2" fmla="*/ 0 w 1973207"/>
              <a:gd name="connsiteY2" fmla="*/ 1919315 h 1971823"/>
              <a:gd name="connsiteX3" fmla="*/ 52469 w 1973207"/>
              <a:gd name="connsiteY3" fmla="*/ 0 h 197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207" h="1971823">
                <a:moveTo>
                  <a:pt x="1973207" y="52508"/>
                </a:moveTo>
                <a:lnTo>
                  <a:pt x="1920738" y="1971823"/>
                </a:lnTo>
                <a:lnTo>
                  <a:pt x="0" y="1919315"/>
                </a:lnTo>
                <a:lnTo>
                  <a:pt x="524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 rot="21301099">
            <a:off x="2800528" y="2150311"/>
            <a:ext cx="2407413" cy="2406480"/>
          </a:xfrm>
          <a:custGeom>
            <a:avLst/>
            <a:gdLst>
              <a:gd name="connsiteX0" fmla="*/ 573753 w 2407413"/>
              <a:gd name="connsiteY0" fmla="*/ 0 h 2406480"/>
              <a:gd name="connsiteX1" fmla="*/ 2407413 w 2407413"/>
              <a:gd name="connsiteY1" fmla="*/ 574179 h 2406480"/>
              <a:gd name="connsiteX2" fmla="*/ 1833659 w 2407413"/>
              <a:gd name="connsiteY2" fmla="*/ 2406480 h 2406480"/>
              <a:gd name="connsiteX3" fmla="*/ 0 w 2407413"/>
              <a:gd name="connsiteY3" fmla="*/ 1832301 h 24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413" h="2406480">
                <a:moveTo>
                  <a:pt x="573753" y="0"/>
                </a:moveTo>
                <a:lnTo>
                  <a:pt x="2407413" y="574179"/>
                </a:lnTo>
                <a:lnTo>
                  <a:pt x="1833659" y="2406480"/>
                </a:lnTo>
                <a:lnTo>
                  <a:pt x="0" y="18323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 rot="21301099">
            <a:off x="982610" y="2332791"/>
            <a:ext cx="1929005" cy="1927588"/>
          </a:xfrm>
          <a:custGeom>
            <a:avLst/>
            <a:gdLst>
              <a:gd name="connsiteX0" fmla="*/ 1929005 w 1929005"/>
              <a:gd name="connsiteY0" fmla="*/ 7571 h 1927588"/>
              <a:gd name="connsiteX1" fmla="*/ 1921440 w 1929005"/>
              <a:gd name="connsiteY1" fmla="*/ 1927588 h 1927588"/>
              <a:gd name="connsiteX2" fmla="*/ 0 w 1929005"/>
              <a:gd name="connsiteY2" fmla="*/ 1920017 h 1927588"/>
              <a:gd name="connsiteX3" fmla="*/ 7565 w 1929005"/>
              <a:gd name="connsiteY3" fmla="*/ 0 h 192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005" h="1927588">
                <a:moveTo>
                  <a:pt x="1929005" y="7571"/>
                </a:moveTo>
                <a:lnTo>
                  <a:pt x="1921440" y="1927588"/>
                </a:lnTo>
                <a:lnTo>
                  <a:pt x="0" y="1920017"/>
                </a:lnTo>
                <a:lnTo>
                  <a:pt x="756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AF6252-0B91-43DA-8D57-D2220A29A86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2E15-6E21-41B6-A46D-D8640A6FFEDB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6D2E4C-C6F9-48CC-A948-0E76B1F434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75B7A2-050C-4536-A8BD-33650CFF398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94AA-B343-4E7C-BA45-BD8E89AE07A5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72645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3879299" y="2790568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326730" y="2380577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8774160" y="2790568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431868" y="2380577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08C1824-1685-424B-BAEB-5D17F8F4053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1320-1A24-4A3B-BF9A-AF84D7B758EF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4679F-5E89-48EA-A938-D57922D1AB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9684BB-F334-4BC7-B263-415F5D1188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9C7-79D9-4997-9707-AF0DACAE072F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47633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70198" y="2934086"/>
            <a:ext cx="2620252" cy="1486676"/>
          </a:xfrm>
          <a:custGeom>
            <a:avLst/>
            <a:gdLst>
              <a:gd name="connsiteX0" fmla="*/ 2592813 w 2620252"/>
              <a:gd name="connsiteY0" fmla="*/ 0 h 1486676"/>
              <a:gd name="connsiteX1" fmla="*/ 2620252 w 2620252"/>
              <a:gd name="connsiteY1" fmla="*/ 1437172 h 1486676"/>
              <a:gd name="connsiteX2" fmla="*/ 27439 w 2620252"/>
              <a:gd name="connsiteY2" fmla="*/ 1486676 h 1486676"/>
              <a:gd name="connsiteX3" fmla="*/ 0 w 2620252"/>
              <a:gd name="connsiteY3" fmla="*/ 49503 h 148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252" h="1486676">
                <a:moveTo>
                  <a:pt x="2592813" y="0"/>
                </a:moveTo>
                <a:lnTo>
                  <a:pt x="2620252" y="1437172"/>
                </a:lnTo>
                <a:lnTo>
                  <a:pt x="27439" y="1486676"/>
                </a:lnTo>
                <a:lnTo>
                  <a:pt x="0" y="495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8307584" y="2688224"/>
            <a:ext cx="2713570" cy="1667947"/>
          </a:xfrm>
          <a:custGeom>
            <a:avLst/>
            <a:gdLst>
              <a:gd name="connsiteX0" fmla="*/ 2582479 w 2713570"/>
              <a:gd name="connsiteY0" fmla="*/ 0 h 1667947"/>
              <a:gd name="connsiteX1" fmla="*/ 2713570 w 2713570"/>
              <a:gd name="connsiteY1" fmla="*/ 1431443 h 1667947"/>
              <a:gd name="connsiteX2" fmla="*/ 131091 w 2713570"/>
              <a:gd name="connsiteY2" fmla="*/ 1667947 h 1667947"/>
              <a:gd name="connsiteX3" fmla="*/ 0 w 2713570"/>
              <a:gd name="connsiteY3" fmla="*/ 236502 h 166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570" h="1667947">
                <a:moveTo>
                  <a:pt x="2582479" y="0"/>
                </a:moveTo>
                <a:lnTo>
                  <a:pt x="2713570" y="1431443"/>
                </a:lnTo>
                <a:lnTo>
                  <a:pt x="131091" y="1667947"/>
                </a:lnTo>
                <a:lnTo>
                  <a:pt x="0" y="236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171294" y="2864787"/>
            <a:ext cx="2653870" cy="1549859"/>
          </a:xfrm>
          <a:custGeom>
            <a:avLst/>
            <a:gdLst>
              <a:gd name="connsiteX0" fmla="*/ 63084 w 2653870"/>
              <a:gd name="connsiteY0" fmla="*/ 0 h 1549859"/>
              <a:gd name="connsiteX1" fmla="*/ 2653870 w 2653870"/>
              <a:gd name="connsiteY1" fmla="*/ 113810 h 1549859"/>
              <a:gd name="connsiteX2" fmla="*/ 2590787 w 2653870"/>
              <a:gd name="connsiteY2" fmla="*/ 1549859 h 1549859"/>
              <a:gd name="connsiteX3" fmla="*/ 0 w 2653870"/>
              <a:gd name="connsiteY3" fmla="*/ 1436050 h 1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870" h="1549859">
                <a:moveTo>
                  <a:pt x="63084" y="0"/>
                </a:moveTo>
                <a:lnTo>
                  <a:pt x="2653870" y="113810"/>
                </a:lnTo>
                <a:lnTo>
                  <a:pt x="2590787" y="1549859"/>
                </a:lnTo>
                <a:lnTo>
                  <a:pt x="0" y="1436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A890E-2691-49E5-AE02-5DDA754013B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9510-5325-4718-9CD7-C5B7F38FE22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3233B1-9C8E-4582-B86B-4E40E986D0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51BCC-2CEE-45D9-8D57-66B7BF1E56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79E5-987A-4821-8350-20DF32460DC3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45897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9B9F53-25B3-4472-8550-AF570ADE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7552-4287-4DB7-8320-D739A675F69D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4E28FD-5289-4D05-9ED5-2436D49B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A5C323-4E22-450C-A91F-9F1665D9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BA0E-E0C1-4D19-8A7F-8FFF80DF407C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97332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04C93A-240A-4837-932A-6F4238C5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FEEB-9475-40B6-AE19-0BDCC4165EA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6F8A74-2C5F-4111-89BE-B6DD8CCE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AA33EB-3F9D-4B1D-8960-D379D5CF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5D08-9716-4EDA-8284-E9DEFF6AF667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3662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F6CBBE-3898-41B0-AD79-524F9699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4769-AE1F-4DB5-A85A-4C471959A75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99633-EABF-4150-B788-72AC00CC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75F259-2F76-4053-AF80-B3C61A3D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6F9C-4711-4ADB-8683-B46D9ECDF2DB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3160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8E9D02-C34C-4918-BB91-460E1B186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335299-99E7-46D3-9223-D64E0176F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2F60-1CA8-4924-9597-36C09643B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883C7-2427-4635-BC40-2602DD9A637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551A0-D415-44EA-A480-746AD4003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5CBA-F757-4762-97AB-820989A5E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BABAB"/>
                </a:solidFill>
                <a:latin typeface="Open Sans" pitchFamily="34" charset="0"/>
              </a:defRPr>
            </a:lvl1pPr>
          </a:lstStyle>
          <a:p>
            <a:pPr>
              <a:defRPr/>
            </a:pPr>
            <a:fld id="{E56B6037-9621-427B-B0EB-A1220FF9676F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  <p:sldLayoutId id="2147485352" r:id="rId12"/>
    <p:sldLayoutId id="2147485353" r:id="rId13"/>
    <p:sldLayoutId id="2147485354" r:id="rId14"/>
    <p:sldLayoutId id="2147485355" r:id="rId15"/>
    <p:sldLayoutId id="2147485356" r:id="rId16"/>
    <p:sldLayoutId id="2147485357" r:id="rId17"/>
    <p:sldLayoutId id="2147485358" r:id="rId18"/>
    <p:sldLayoutId id="2147485359" r:id="rId19"/>
    <p:sldLayoutId id="2147485360" r:id="rId20"/>
    <p:sldLayoutId id="2147485361" r:id="rId21"/>
    <p:sldLayoutId id="2147485362" r:id="rId22"/>
    <p:sldLayoutId id="2147485363" r:id="rId23"/>
    <p:sldLayoutId id="2147485364" r:id="rId24"/>
    <p:sldLayoutId id="2147485365" r:id="rId25"/>
    <p:sldLayoutId id="2147485366" r:id="rId26"/>
    <p:sldLayoutId id="2147485367" r:id="rId27"/>
    <p:sldLayoutId id="2147485368" r:id="rId28"/>
    <p:sldLayoutId id="2147485369" r:id="rId29"/>
    <p:sldLayoutId id="2147485320" r:id="rId30"/>
    <p:sldLayoutId id="2147485321" r:id="rId31"/>
    <p:sldLayoutId id="2147485322" r:id="rId32"/>
    <p:sldLayoutId id="2147485323" r:id="rId33"/>
    <p:sldLayoutId id="2147485324" r:id="rId34"/>
    <p:sldLayoutId id="2147485325" r:id="rId35"/>
    <p:sldLayoutId id="2147485326" r:id="rId36"/>
    <p:sldLayoutId id="2147485327" r:id="rId37"/>
    <p:sldLayoutId id="2147485328" r:id="rId38"/>
    <p:sldLayoutId id="2147485329" r:id="rId39"/>
    <p:sldLayoutId id="2147485330" r:id="rId40"/>
    <p:sldLayoutId id="2147485331" r:id="rId41"/>
    <p:sldLayoutId id="2147485332" r:id="rId42"/>
    <p:sldLayoutId id="2147485370" r:id="rId43"/>
    <p:sldLayoutId id="2147485371" r:id="rId44"/>
    <p:sldLayoutId id="2147485372" r:id="rId45"/>
    <p:sldLayoutId id="2147485373" r:id="rId46"/>
    <p:sldLayoutId id="2147485374" r:id="rId47"/>
    <p:sldLayoutId id="2147485375" r:id="rId48"/>
    <p:sldLayoutId id="2147485376" r:id="rId49"/>
    <p:sldLayoutId id="2147485377" r:id="rId50"/>
    <p:sldLayoutId id="2147485333" r:id="rId51"/>
    <p:sldLayoutId id="2147485334" r:id="rId52"/>
    <p:sldLayoutId id="2147485335" r:id="rId53"/>
    <p:sldLayoutId id="2147485336" r:id="rId54"/>
    <p:sldLayoutId id="2147485337" r:id="rId55"/>
    <p:sldLayoutId id="2147485338" r:id="rId56"/>
    <p:sldLayoutId id="2147485339" r:id="rId57"/>
    <p:sldLayoutId id="2147485340" r:id="rId58"/>
    <p:sldLayoutId id="2147485341" r:id="rId59"/>
    <p:sldLayoutId id="2147485342" r:id="rId60"/>
    <p:sldLayoutId id="2147485343" r:id="rId61"/>
    <p:sldLayoutId id="2147485344" r:id="rId62"/>
    <p:sldLayoutId id="2147485345" r:id="rId63"/>
    <p:sldLayoutId id="2147485346" r:id="rId64"/>
    <p:sldLayoutId id="2147485347" r:id="rId65"/>
    <p:sldLayoutId id="2147485348" r:id="rId66"/>
    <p:sldLayoutId id="2147485349" r:id="rId67"/>
    <p:sldLayoutId id="2147485350" r:id="rId68"/>
    <p:sldLayoutId id="2147485351" r:id="rId6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-itRpuwFE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5.png"/><Relationship Id="rId11" Type="http://schemas.openxmlformats.org/officeDocument/2006/relationships/image" Target="../media/image2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A54CF-E3D3-4B41-BE44-18751380F2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E31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3FE7D1-CE1B-4328-89D4-D74E6BDF6C4F}"/>
              </a:ext>
            </a:extLst>
          </p:cNvPr>
          <p:cNvGrpSpPr>
            <a:grpSpLocks/>
          </p:cNvGrpSpPr>
          <p:nvPr/>
        </p:nvGrpSpPr>
        <p:grpSpPr bwMode="auto">
          <a:xfrm>
            <a:off x="0" y="1989138"/>
            <a:ext cx="12192000" cy="2363787"/>
            <a:chOff x="2139133" y="1989557"/>
            <a:chExt cx="8467240" cy="23640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EBD4CE-54B2-4A22-BB23-A96581189AB8}"/>
                </a:ext>
              </a:extLst>
            </p:cNvPr>
            <p:cNvSpPr/>
            <p:nvPr/>
          </p:nvSpPr>
          <p:spPr>
            <a:xfrm>
              <a:off x="5710148" y="1989557"/>
              <a:ext cx="1325211" cy="954195"/>
            </a:xfrm>
            <a:custGeom>
              <a:avLst/>
              <a:gdLst>
                <a:gd name="connsiteX0" fmla="*/ 1319801 w 2676120"/>
                <a:gd name="connsiteY0" fmla="*/ 1322726 h 1928957"/>
                <a:gd name="connsiteX1" fmla="*/ 1320297 w 2676120"/>
                <a:gd name="connsiteY1" fmla="*/ 1323581 h 1928957"/>
                <a:gd name="connsiteX2" fmla="*/ 1307550 w 2676120"/>
                <a:gd name="connsiteY2" fmla="*/ 1345558 h 1928957"/>
                <a:gd name="connsiteX3" fmla="*/ 1308346 w 2676120"/>
                <a:gd name="connsiteY3" fmla="*/ 1346930 h 1928957"/>
                <a:gd name="connsiteX4" fmla="*/ 1321094 w 2676120"/>
                <a:gd name="connsiteY4" fmla="*/ 1324952 h 1928957"/>
                <a:gd name="connsiteX5" fmla="*/ 1671416 w 2676120"/>
                <a:gd name="connsiteY5" fmla="*/ 1928956 h 1928957"/>
                <a:gd name="connsiteX6" fmla="*/ 969180 w 2676120"/>
                <a:gd name="connsiteY6" fmla="*/ 1928956 h 1928957"/>
                <a:gd name="connsiteX7" fmla="*/ 969179 w 2676120"/>
                <a:gd name="connsiteY7" fmla="*/ 1928957 h 1928957"/>
                <a:gd name="connsiteX8" fmla="*/ 968187 w 2676120"/>
                <a:gd name="connsiteY8" fmla="*/ 1928957 h 1928957"/>
                <a:gd name="connsiteX9" fmla="*/ 1118795 w 2676120"/>
                <a:gd name="connsiteY9" fmla="*/ 0 h 1928957"/>
                <a:gd name="connsiteX10" fmla="*/ 1602889 w 2676120"/>
                <a:gd name="connsiteY10" fmla="*/ 834644 h 1928957"/>
                <a:gd name="connsiteX11" fmla="*/ 1822154 w 2676120"/>
                <a:gd name="connsiteY11" fmla="*/ 456600 h 1928957"/>
                <a:gd name="connsiteX12" fmla="*/ 2676120 w 2676120"/>
                <a:gd name="connsiteY12" fmla="*/ 1928956 h 1928957"/>
                <a:gd name="connsiteX13" fmla="*/ 2243474 w 2676120"/>
                <a:gd name="connsiteY13" fmla="*/ 1928956 h 1928957"/>
                <a:gd name="connsiteX14" fmla="*/ 1608667 w 2676120"/>
                <a:gd name="connsiteY14" fmla="*/ 834460 h 1928957"/>
                <a:gd name="connsiteX15" fmla="*/ 1585567 w 2676120"/>
                <a:gd name="connsiteY15" fmla="*/ 874286 h 1928957"/>
                <a:gd name="connsiteX16" fmla="*/ 1584023 w 2676120"/>
                <a:gd name="connsiteY16" fmla="*/ 871624 h 1928957"/>
                <a:gd name="connsiteX17" fmla="*/ 1321093 w 2676120"/>
                <a:gd name="connsiteY17" fmla="*/ 1324952 h 1928957"/>
                <a:gd name="connsiteX18" fmla="*/ 1320297 w 2676120"/>
                <a:gd name="connsiteY18" fmla="*/ 1323580 h 1928957"/>
                <a:gd name="connsiteX19" fmla="*/ 1319801 w 2676120"/>
                <a:gd name="connsiteY19" fmla="*/ 1322725 h 1928957"/>
                <a:gd name="connsiteX20" fmla="*/ 1153662 w 2676120"/>
                <a:gd name="connsiteY20" fmla="*/ 1036278 h 1928957"/>
                <a:gd name="connsiteX21" fmla="*/ 635909 w 2676120"/>
                <a:gd name="connsiteY21" fmla="*/ 1928956 h 1928957"/>
                <a:gd name="connsiteX22" fmla="*/ 0 w 2676120"/>
                <a:gd name="connsiteY22" fmla="*/ 1928956 h 192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76120" h="1928957">
                  <a:moveTo>
                    <a:pt x="1319801" y="1322726"/>
                  </a:moveTo>
                  <a:lnTo>
                    <a:pt x="1320297" y="1323581"/>
                  </a:lnTo>
                  <a:lnTo>
                    <a:pt x="1307550" y="1345558"/>
                  </a:lnTo>
                  <a:lnTo>
                    <a:pt x="1308346" y="1346930"/>
                  </a:lnTo>
                  <a:lnTo>
                    <a:pt x="1321094" y="1324952"/>
                  </a:lnTo>
                  <a:lnTo>
                    <a:pt x="1671416" y="1928956"/>
                  </a:lnTo>
                  <a:lnTo>
                    <a:pt x="969180" y="1928956"/>
                  </a:lnTo>
                  <a:lnTo>
                    <a:pt x="969179" y="1928957"/>
                  </a:lnTo>
                  <a:lnTo>
                    <a:pt x="968187" y="1928957"/>
                  </a:lnTo>
                  <a:close/>
                  <a:moveTo>
                    <a:pt x="1118795" y="0"/>
                  </a:moveTo>
                  <a:lnTo>
                    <a:pt x="1602889" y="834644"/>
                  </a:lnTo>
                  <a:lnTo>
                    <a:pt x="1822154" y="456600"/>
                  </a:lnTo>
                  <a:lnTo>
                    <a:pt x="2676120" y="1928956"/>
                  </a:lnTo>
                  <a:lnTo>
                    <a:pt x="2243474" y="1928956"/>
                  </a:lnTo>
                  <a:lnTo>
                    <a:pt x="1608667" y="834460"/>
                  </a:lnTo>
                  <a:lnTo>
                    <a:pt x="1585567" y="874286"/>
                  </a:lnTo>
                  <a:lnTo>
                    <a:pt x="1584023" y="871624"/>
                  </a:lnTo>
                  <a:lnTo>
                    <a:pt x="1321093" y="1324952"/>
                  </a:lnTo>
                  <a:lnTo>
                    <a:pt x="1320297" y="1323580"/>
                  </a:lnTo>
                  <a:lnTo>
                    <a:pt x="1319801" y="1322725"/>
                  </a:lnTo>
                  <a:lnTo>
                    <a:pt x="1153662" y="1036278"/>
                  </a:lnTo>
                  <a:lnTo>
                    <a:pt x="635909" y="1928956"/>
                  </a:lnTo>
                  <a:lnTo>
                    <a:pt x="0" y="19289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A9326-506D-4770-8929-198E5E8CE513}"/>
                </a:ext>
              </a:extLst>
            </p:cNvPr>
            <p:cNvSpPr txBox="1"/>
            <p:nvPr/>
          </p:nvSpPr>
          <p:spPr>
            <a:xfrm>
              <a:off x="2139133" y="3151738"/>
              <a:ext cx="8467240" cy="5541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spc="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KORTTURSSTYRMANDSKURSUS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065CB4-FDA5-4EAF-97DD-53E081BD0195}"/>
                </a:ext>
              </a:extLst>
            </p:cNvPr>
            <p:cNvSpPr txBox="1"/>
            <p:nvPr/>
          </p:nvSpPr>
          <p:spPr>
            <a:xfrm>
              <a:off x="3817146" y="3799511"/>
              <a:ext cx="5111214" cy="5541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pc="15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 xx </a:t>
              </a:r>
              <a:r>
                <a:rPr lang="en-US" spc="15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Roklub</a:t>
              </a:r>
              <a:endParaRPr lang="en-US" spc="15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pc="15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0725" name="Billede 13">
            <a:extLst>
              <a:ext uri="{FF2B5EF4-FFF2-40B4-BE49-F238E27FC236}">
                <a16:creationId xmlns:a16="http://schemas.microsoft.com/office/drawing/2014/main" id="{D4ADF893-4833-4C8C-9864-59ABDB0B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E22062B-DBAE-42E3-A146-BC0B2F15B908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Box 32">
            <a:extLst>
              <a:ext uri="{FF2B5EF4-FFF2-40B4-BE49-F238E27FC236}">
                <a16:creationId xmlns:a16="http://schemas.microsoft.com/office/drawing/2014/main" id="{74A84264-FB44-4C00-A0D5-95B88C9B0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5983288"/>
            <a:ext cx="546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da-DK" altLang="da-DK" sz="1200"/>
              <a:t> </a:t>
            </a:r>
          </a:p>
        </p:txBody>
      </p: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D7765DF1-4EFA-4165-8CC9-0B15A2D1DE8A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33" name="Billede 27">
            <a:extLst>
              <a:ext uri="{FF2B5EF4-FFF2-40B4-BE49-F238E27FC236}">
                <a16:creationId xmlns:a16="http://schemas.microsoft.com/office/drawing/2014/main" id="{BF2E3C58-4C49-4DB5-B0C3-8CE858DB0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33">
            <a:extLst>
              <a:ext uri="{FF2B5EF4-FFF2-40B4-BE49-F238E27FC236}">
                <a16:creationId xmlns:a16="http://schemas.microsoft.com/office/drawing/2014/main" id="{D5144A09-C058-41B3-9ABC-53E1F494DDC0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1">
            <a:extLst>
              <a:ext uri="{FF2B5EF4-FFF2-40B4-BE49-F238E27FC236}">
                <a16:creationId xmlns:a16="http://schemas.microsoft.com/office/drawing/2014/main" id="{7C84F45B-FDC2-4476-9FD6-F1A7D216EC30}"/>
              </a:ext>
            </a:extLst>
          </p:cNvPr>
          <p:cNvSpPr txBox="1"/>
          <p:nvPr/>
        </p:nvSpPr>
        <p:spPr bwMode="auto">
          <a:xfrm>
            <a:off x="1239044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Det er styrmandens ansvar at sikre, at redningsmidlerne medbringes</a:t>
            </a:r>
            <a:endParaRPr lang="da-DK" sz="4000" spc="3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8" name="Group 35">
            <a:extLst>
              <a:ext uri="{FF2B5EF4-FFF2-40B4-BE49-F238E27FC236}">
                <a16:creationId xmlns:a16="http://schemas.microsoft.com/office/drawing/2014/main" id="{AA076FC1-EC1E-47A3-A4BF-129DCB90169D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id="{ADF79F03-F3EC-4083-B87A-E3CF132AE354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Bådens sikkerhedsudstyr</a:t>
              </a:r>
            </a:p>
          </p:txBody>
        </p:sp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8084B191-B285-49C4-9DB8-311870CA1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Sørg for at nedenstående er tilstede og i orden inden afgang</a:t>
              </a:r>
            </a:p>
          </p:txBody>
        </p:sp>
        <p:cxnSp>
          <p:nvCxnSpPr>
            <p:cNvPr id="57" name="Straight Connector 33">
              <a:extLst>
                <a:ext uri="{FF2B5EF4-FFF2-40B4-BE49-F238E27FC236}">
                  <a16:creationId xmlns:a16="http://schemas.microsoft.com/office/drawing/2014/main" id="{8ED92A36-52A1-4DF0-92C9-AE9501E1E1C7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EA47A80A-2AA0-4144-BCB0-2A401E229A2F}"/>
              </a:ext>
            </a:extLst>
          </p:cNvPr>
          <p:cNvGrpSpPr/>
          <p:nvPr/>
        </p:nvGrpSpPr>
        <p:grpSpPr>
          <a:xfrm>
            <a:off x="1191603" y="2128701"/>
            <a:ext cx="9808794" cy="2567440"/>
            <a:chOff x="1432775" y="2128701"/>
            <a:chExt cx="9808794" cy="2567440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97D17D23-8169-40EA-B82C-4D403E452847}"/>
                </a:ext>
              </a:extLst>
            </p:cNvPr>
            <p:cNvGrpSpPr/>
            <p:nvPr/>
          </p:nvGrpSpPr>
          <p:grpSpPr>
            <a:xfrm>
              <a:off x="8410849" y="2128701"/>
              <a:ext cx="2830720" cy="2567440"/>
              <a:chOff x="8399145" y="2074862"/>
              <a:chExt cx="2830720" cy="2567440"/>
            </a:xfrm>
          </p:grpSpPr>
          <p:grpSp>
            <p:nvGrpSpPr>
              <p:cNvPr id="62" name="Gruppe 61">
                <a:extLst>
                  <a:ext uri="{FF2B5EF4-FFF2-40B4-BE49-F238E27FC236}">
                    <a16:creationId xmlns:a16="http://schemas.microsoft.com/office/drawing/2014/main" id="{B235CE50-4141-46D7-80ED-228CBCE251FF}"/>
                  </a:ext>
                </a:extLst>
              </p:cNvPr>
              <p:cNvGrpSpPr/>
              <p:nvPr/>
            </p:nvGrpSpPr>
            <p:grpSpPr>
              <a:xfrm>
                <a:off x="8399145" y="2074862"/>
                <a:ext cx="2830720" cy="567919"/>
                <a:chOff x="3133518" y="3111412"/>
                <a:chExt cx="2830720" cy="567919"/>
              </a:xfrm>
            </p:grpSpPr>
            <p:grpSp>
              <p:nvGrpSpPr>
                <p:cNvPr id="65" name="Group 15">
                  <a:extLst>
                    <a:ext uri="{FF2B5EF4-FFF2-40B4-BE49-F238E27FC236}">
                      <a16:creationId xmlns:a16="http://schemas.microsoft.com/office/drawing/2014/main" id="{54F94CC5-0D2C-4C8F-8614-B8AE91DDB7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6813" y="3111412"/>
                  <a:ext cx="2257425" cy="567919"/>
                  <a:chOff x="8615209" y="4311875"/>
                  <a:chExt cx="2257432" cy="567579"/>
                </a:xfrm>
              </p:grpSpPr>
              <p:sp>
                <p:nvSpPr>
                  <p:cNvPr id="67" name="Rectangle 32">
                    <a:extLst>
                      <a:ext uri="{FF2B5EF4-FFF2-40B4-BE49-F238E27FC236}">
                        <a16:creationId xmlns:a16="http://schemas.microsoft.com/office/drawing/2014/main" id="{5051545F-6C9A-4AF8-B8B6-DE25FFACC6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15209" y="4590509"/>
                    <a:ext cx="2257432" cy="2889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9pPr>
                  </a:lstStyle>
                  <a:p>
                    <a:pPr eaLnBrk="1" hangingPunct="1">
                      <a:lnSpc>
                        <a:spcPct val="15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da-DK" altLang="da-DK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Fastgjort med lang snor</a:t>
                    </a:r>
                  </a:p>
                </p:txBody>
              </p:sp>
              <p:sp>
                <p:nvSpPr>
                  <p:cNvPr id="68" name="TextBox 33">
                    <a:extLst>
                      <a:ext uri="{FF2B5EF4-FFF2-40B4-BE49-F238E27FC236}">
                        <a16:creationId xmlns:a16="http://schemas.microsoft.com/office/drawing/2014/main" id="{76F1A0BC-22C8-4780-8171-ED15FDE9BD5F}"/>
                      </a:ext>
                    </a:extLst>
                  </p:cNvPr>
                  <p:cNvSpPr txBox="1"/>
                  <p:nvPr/>
                </p:nvSpPr>
                <p:spPr>
                  <a:xfrm>
                    <a:off x="8615209" y="4311875"/>
                    <a:ext cx="2087568" cy="274910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fontAlgn="auto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a-DK" sz="1600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Øsekar  </a:t>
                    </a:r>
                  </a:p>
                </p:txBody>
              </p:sp>
            </p:grpSp>
            <p:sp>
              <p:nvSpPr>
                <p:cNvPr id="66" name="Shape 2382">
                  <a:extLst>
                    <a:ext uri="{FF2B5EF4-FFF2-40B4-BE49-F238E27FC236}">
                      <a16:creationId xmlns:a16="http://schemas.microsoft.com/office/drawing/2014/main" id="{06287A88-B4F3-4BAB-BD2A-E9109508CEBC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7B453BFA-8213-4FE5-976D-AFD75A9A311A}"/>
                  </a:ext>
                </a:extLst>
              </p:cNvPr>
              <p:cNvGrpSpPr/>
              <p:nvPr/>
            </p:nvGrpSpPr>
            <p:grpSpPr>
              <a:xfrm>
                <a:off x="8399145" y="4071761"/>
                <a:ext cx="2660859" cy="570541"/>
                <a:chOff x="3133518" y="3111417"/>
                <a:chExt cx="2660859" cy="570541"/>
              </a:xfrm>
            </p:grpSpPr>
            <p:sp>
              <p:nvSpPr>
                <p:cNvPr id="78" name="TextBox 33">
                  <a:extLst>
                    <a:ext uri="{FF2B5EF4-FFF2-40B4-BE49-F238E27FC236}">
                      <a16:creationId xmlns:a16="http://schemas.microsoft.com/office/drawing/2014/main" id="{E3BBEEC7-3E92-45D9-BFDD-AE578A684FDD}"/>
                    </a:ext>
                  </a:extLst>
                </p:cNvPr>
                <p:cNvSpPr txBox="1"/>
                <p:nvPr/>
              </p:nvSpPr>
              <p:spPr bwMode="auto">
                <a:xfrm>
                  <a:off x="3706815" y="3111417"/>
                  <a:ext cx="2087562" cy="57054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Eventuelt: nødraket/signalblus</a:t>
                  </a:r>
                </a:p>
              </p:txBody>
            </p:sp>
            <p:sp>
              <p:nvSpPr>
                <p:cNvPr id="76" name="Shape 2382">
                  <a:extLst>
                    <a:ext uri="{FF2B5EF4-FFF2-40B4-BE49-F238E27FC236}">
                      <a16:creationId xmlns:a16="http://schemas.microsoft.com/office/drawing/2014/main" id="{C7704D72-0BC9-4E89-A22B-358664634C94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  <p:grpSp>
            <p:nvGrpSpPr>
              <p:cNvPr id="79" name="Gruppe 78">
                <a:extLst>
                  <a:ext uri="{FF2B5EF4-FFF2-40B4-BE49-F238E27FC236}">
                    <a16:creationId xmlns:a16="http://schemas.microsoft.com/office/drawing/2014/main" id="{30217F07-E83A-40BF-846A-006CC505FD5C}"/>
                  </a:ext>
                </a:extLst>
              </p:cNvPr>
              <p:cNvGrpSpPr/>
              <p:nvPr/>
            </p:nvGrpSpPr>
            <p:grpSpPr>
              <a:xfrm>
                <a:off x="8399145" y="3034826"/>
                <a:ext cx="2830720" cy="567919"/>
                <a:chOff x="3133518" y="3111412"/>
                <a:chExt cx="2830720" cy="567919"/>
              </a:xfrm>
            </p:grpSpPr>
            <p:grpSp>
              <p:nvGrpSpPr>
                <p:cNvPr id="80" name="Group 15">
                  <a:extLst>
                    <a:ext uri="{FF2B5EF4-FFF2-40B4-BE49-F238E27FC236}">
                      <a16:creationId xmlns:a16="http://schemas.microsoft.com/office/drawing/2014/main" id="{9DB070A4-6C22-4AD9-B618-AE86F97EA0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6813" y="3111412"/>
                  <a:ext cx="2257425" cy="567919"/>
                  <a:chOff x="8615209" y="4311875"/>
                  <a:chExt cx="2257432" cy="567579"/>
                </a:xfrm>
              </p:grpSpPr>
              <p:sp>
                <p:nvSpPr>
                  <p:cNvPr id="82" name="Rectangle 32">
                    <a:extLst>
                      <a:ext uri="{FF2B5EF4-FFF2-40B4-BE49-F238E27FC236}">
                        <a16:creationId xmlns:a16="http://schemas.microsoft.com/office/drawing/2014/main" id="{E9699959-7510-459C-8ECE-3284E1AAF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15209" y="4590509"/>
                    <a:ext cx="2257432" cy="2889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9pPr>
                  </a:lstStyle>
                  <a:p>
                    <a:pPr eaLnBrk="1" hangingPunct="1">
                      <a:lnSpc>
                        <a:spcPct val="15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da-DK" altLang="da-DK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Ved natroning</a:t>
                    </a:r>
                  </a:p>
                </p:txBody>
              </p:sp>
              <p:sp>
                <p:nvSpPr>
                  <p:cNvPr id="83" name="TextBox 33">
                    <a:extLst>
                      <a:ext uri="{FF2B5EF4-FFF2-40B4-BE49-F238E27FC236}">
                        <a16:creationId xmlns:a16="http://schemas.microsoft.com/office/drawing/2014/main" id="{F9BF4CED-6D3A-47C4-91E9-E1C1A7854BD5}"/>
                      </a:ext>
                    </a:extLst>
                  </p:cNvPr>
                  <p:cNvSpPr txBox="1"/>
                  <p:nvPr/>
                </p:nvSpPr>
                <p:spPr>
                  <a:xfrm>
                    <a:off x="8615209" y="4311875"/>
                    <a:ext cx="2087568" cy="274910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fontAlgn="auto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a-DK" sz="1600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Lygte</a:t>
                    </a:r>
                  </a:p>
                </p:txBody>
              </p:sp>
            </p:grpSp>
            <p:sp>
              <p:nvSpPr>
                <p:cNvPr id="81" name="Shape 2382">
                  <a:extLst>
                    <a:ext uri="{FF2B5EF4-FFF2-40B4-BE49-F238E27FC236}">
                      <a16:creationId xmlns:a16="http://schemas.microsoft.com/office/drawing/2014/main" id="{CAEFDC33-9684-44EA-A4AF-3994C22A2EAC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1EC25249-3A9C-477E-8A47-4245DCA17547}"/>
                </a:ext>
              </a:extLst>
            </p:cNvPr>
            <p:cNvGrpSpPr/>
            <p:nvPr/>
          </p:nvGrpSpPr>
          <p:grpSpPr>
            <a:xfrm>
              <a:off x="5257914" y="2154213"/>
              <a:ext cx="2830720" cy="2511773"/>
              <a:chOff x="5904122" y="2069201"/>
              <a:chExt cx="2830720" cy="2511773"/>
            </a:xfrm>
          </p:grpSpPr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89348C77-709E-4C34-82FD-A2E0AF1C8B6D}"/>
                  </a:ext>
                </a:extLst>
              </p:cNvPr>
              <p:cNvGrpSpPr/>
              <p:nvPr/>
            </p:nvGrpSpPr>
            <p:grpSpPr>
              <a:xfrm>
                <a:off x="5904122" y="4013055"/>
                <a:ext cx="2830720" cy="567919"/>
                <a:chOff x="3133518" y="3111412"/>
                <a:chExt cx="2830720" cy="56791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A689EDB-BE9B-4F42-B867-26884E4A5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6813" y="3111412"/>
                  <a:ext cx="2257425" cy="567919"/>
                  <a:chOff x="8615209" y="4311875"/>
                  <a:chExt cx="2257432" cy="567579"/>
                </a:xfrm>
              </p:grpSpPr>
              <p:sp>
                <p:nvSpPr>
                  <p:cNvPr id="43042" name="Rectangle 32">
                    <a:extLst>
                      <a:ext uri="{FF2B5EF4-FFF2-40B4-BE49-F238E27FC236}">
                        <a16:creationId xmlns:a16="http://schemas.microsoft.com/office/drawing/2014/main" id="{D93ED72C-D41B-456B-B138-7640FD46E6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15209" y="4590509"/>
                    <a:ext cx="2257432" cy="2889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9pPr>
                  </a:lstStyle>
                  <a:p>
                    <a:pPr eaLnBrk="1" hangingPunct="1">
                      <a:lnSpc>
                        <a:spcPct val="15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da-DK" altLang="da-DK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For og agter 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408AEA2-342D-4590-89C9-3F33C9A92336}"/>
                      </a:ext>
                    </a:extLst>
                  </p:cNvPr>
                  <p:cNvSpPr txBox="1"/>
                  <p:nvPr/>
                </p:nvSpPr>
                <p:spPr>
                  <a:xfrm>
                    <a:off x="8615209" y="4311875"/>
                    <a:ext cx="2087568" cy="274910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fontAlgn="auto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a-DK" sz="1600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Fangliner</a:t>
                    </a:r>
                  </a:p>
                </p:txBody>
              </p:sp>
            </p:grpSp>
            <p:sp>
              <p:nvSpPr>
                <p:cNvPr id="51" name="Shape 2382">
                  <a:extLst>
                    <a:ext uri="{FF2B5EF4-FFF2-40B4-BE49-F238E27FC236}">
                      <a16:creationId xmlns:a16="http://schemas.microsoft.com/office/drawing/2014/main" id="{21B31BF7-7AC6-4B81-A544-8ED9D7E6C9F0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5E2CF61-E2B7-4648-B05A-08D47528BC3B}"/>
                  </a:ext>
                </a:extLst>
              </p:cNvPr>
              <p:cNvGrpSpPr/>
              <p:nvPr/>
            </p:nvGrpSpPr>
            <p:grpSpPr>
              <a:xfrm>
                <a:off x="5904122" y="2069201"/>
                <a:ext cx="2830720" cy="567919"/>
                <a:chOff x="3133518" y="3111412"/>
                <a:chExt cx="2830720" cy="567919"/>
              </a:xfrm>
            </p:grpSpPr>
            <p:grpSp>
              <p:nvGrpSpPr>
                <p:cNvPr id="70" name="Group 15">
                  <a:extLst>
                    <a:ext uri="{FF2B5EF4-FFF2-40B4-BE49-F238E27FC236}">
                      <a16:creationId xmlns:a16="http://schemas.microsoft.com/office/drawing/2014/main" id="{5A6D964D-6858-40EB-A137-5AA4A684B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6813" y="3111412"/>
                  <a:ext cx="2257425" cy="567919"/>
                  <a:chOff x="8615209" y="4311875"/>
                  <a:chExt cx="2257432" cy="567579"/>
                </a:xfrm>
              </p:grpSpPr>
              <p:sp>
                <p:nvSpPr>
                  <p:cNvPr id="72" name="Rectangle 32">
                    <a:extLst>
                      <a:ext uri="{FF2B5EF4-FFF2-40B4-BE49-F238E27FC236}">
                        <a16:creationId xmlns:a16="http://schemas.microsoft.com/office/drawing/2014/main" id="{0D15E8BD-0117-4448-819D-EA1408DB8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15209" y="4590509"/>
                    <a:ext cx="2257432" cy="2889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9pPr>
                  </a:lstStyle>
                  <a:p>
                    <a:pPr eaLnBrk="1" hangingPunct="1">
                      <a:lnSpc>
                        <a:spcPct val="15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da-DK" altLang="da-DK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For og agter </a:t>
                    </a:r>
                  </a:p>
                </p:txBody>
              </p:sp>
              <p:sp>
                <p:nvSpPr>
                  <p:cNvPr id="73" name="TextBox 33">
                    <a:extLst>
                      <a:ext uri="{FF2B5EF4-FFF2-40B4-BE49-F238E27FC236}">
                        <a16:creationId xmlns:a16="http://schemas.microsoft.com/office/drawing/2014/main" id="{623CCEA1-A9A2-4CBD-993B-3550BA282E2B}"/>
                      </a:ext>
                    </a:extLst>
                  </p:cNvPr>
                  <p:cNvSpPr txBox="1"/>
                  <p:nvPr/>
                </p:nvSpPr>
                <p:spPr>
                  <a:xfrm>
                    <a:off x="8615209" y="4311875"/>
                    <a:ext cx="2087568" cy="274910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fontAlgn="auto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a-DK" sz="1600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Skot  </a:t>
                    </a:r>
                  </a:p>
                </p:txBody>
              </p:sp>
            </p:grpSp>
            <p:sp>
              <p:nvSpPr>
                <p:cNvPr id="71" name="Shape 2382">
                  <a:extLst>
                    <a:ext uri="{FF2B5EF4-FFF2-40B4-BE49-F238E27FC236}">
                      <a16:creationId xmlns:a16="http://schemas.microsoft.com/office/drawing/2014/main" id="{E3E19B7A-2C40-49E6-8E0A-53EC5533AED9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  <p:grpSp>
            <p:nvGrpSpPr>
              <p:cNvPr id="84" name="Gruppe 83">
                <a:extLst>
                  <a:ext uri="{FF2B5EF4-FFF2-40B4-BE49-F238E27FC236}">
                    <a16:creationId xmlns:a16="http://schemas.microsoft.com/office/drawing/2014/main" id="{113630B9-B4FF-4568-9FFB-27AB8916D19D}"/>
                  </a:ext>
                </a:extLst>
              </p:cNvPr>
              <p:cNvGrpSpPr/>
              <p:nvPr/>
            </p:nvGrpSpPr>
            <p:grpSpPr>
              <a:xfrm>
                <a:off x="5904122" y="3003120"/>
                <a:ext cx="2830720" cy="567919"/>
                <a:chOff x="3133518" y="3111412"/>
                <a:chExt cx="2830720" cy="567919"/>
              </a:xfrm>
            </p:grpSpPr>
            <p:grpSp>
              <p:nvGrpSpPr>
                <p:cNvPr id="85" name="Group 15">
                  <a:extLst>
                    <a:ext uri="{FF2B5EF4-FFF2-40B4-BE49-F238E27FC236}">
                      <a16:creationId xmlns:a16="http://schemas.microsoft.com/office/drawing/2014/main" id="{26AFA5EF-802F-4E46-A395-F56063587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6813" y="3111412"/>
                  <a:ext cx="2257425" cy="567919"/>
                  <a:chOff x="8615209" y="4311875"/>
                  <a:chExt cx="2257432" cy="567579"/>
                </a:xfrm>
              </p:grpSpPr>
              <p:sp>
                <p:nvSpPr>
                  <p:cNvPr id="87" name="Rectangle 32">
                    <a:extLst>
                      <a:ext uri="{FF2B5EF4-FFF2-40B4-BE49-F238E27FC236}">
                        <a16:creationId xmlns:a16="http://schemas.microsoft.com/office/drawing/2014/main" id="{7724F276-E5B8-41B1-A018-18036CE827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15209" y="4590509"/>
                    <a:ext cx="2257432" cy="2889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9pPr>
                  </a:lstStyle>
                  <a:p>
                    <a:pPr eaLnBrk="1" hangingPunct="1">
                      <a:lnSpc>
                        <a:spcPct val="15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da-DK" altLang="da-DK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For og agter </a:t>
                    </a:r>
                  </a:p>
                </p:txBody>
              </p:sp>
              <p:sp>
                <p:nvSpPr>
                  <p:cNvPr id="88" name="TextBox 33">
                    <a:extLst>
                      <a:ext uri="{FF2B5EF4-FFF2-40B4-BE49-F238E27FC236}">
                        <a16:creationId xmlns:a16="http://schemas.microsoft.com/office/drawing/2014/main" id="{172CEC84-68F6-4781-8CF3-99F05339B88D}"/>
                      </a:ext>
                    </a:extLst>
                  </p:cNvPr>
                  <p:cNvSpPr txBox="1"/>
                  <p:nvPr/>
                </p:nvSpPr>
                <p:spPr>
                  <a:xfrm>
                    <a:off x="8615209" y="4311875"/>
                    <a:ext cx="2087568" cy="274910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fontAlgn="auto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a-DK" sz="1600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Dæk  </a:t>
                    </a:r>
                  </a:p>
                </p:txBody>
              </p:sp>
            </p:grpSp>
            <p:sp>
              <p:nvSpPr>
                <p:cNvPr id="86" name="Shape 2382">
                  <a:extLst>
                    <a:ext uri="{FF2B5EF4-FFF2-40B4-BE49-F238E27FC236}">
                      <a16:creationId xmlns:a16="http://schemas.microsoft.com/office/drawing/2014/main" id="{62D2EF08-0ECE-4737-A517-61F6150BAFB8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F989104B-D13D-469E-98A8-7AA03C92765B}"/>
                </a:ext>
              </a:extLst>
            </p:cNvPr>
            <p:cNvGrpSpPr/>
            <p:nvPr/>
          </p:nvGrpSpPr>
          <p:grpSpPr>
            <a:xfrm>
              <a:off x="1432775" y="2133863"/>
              <a:ext cx="3090528" cy="2282169"/>
              <a:chOff x="2101641" y="2074862"/>
              <a:chExt cx="3090528" cy="2282169"/>
            </a:xfrm>
          </p:grpSpPr>
          <p:grpSp>
            <p:nvGrpSpPr>
              <p:cNvPr id="89" name="Gruppe 88">
                <a:extLst>
                  <a:ext uri="{FF2B5EF4-FFF2-40B4-BE49-F238E27FC236}">
                    <a16:creationId xmlns:a16="http://schemas.microsoft.com/office/drawing/2014/main" id="{2885220E-2F10-42EC-A04B-293001F2EF53}"/>
                  </a:ext>
                </a:extLst>
              </p:cNvPr>
              <p:cNvGrpSpPr/>
              <p:nvPr/>
            </p:nvGrpSpPr>
            <p:grpSpPr>
              <a:xfrm>
                <a:off x="2197467" y="4009057"/>
                <a:ext cx="2660859" cy="347974"/>
                <a:chOff x="3133518" y="3111417"/>
                <a:chExt cx="2660859" cy="347974"/>
              </a:xfrm>
            </p:grpSpPr>
            <p:sp>
              <p:nvSpPr>
                <p:cNvPr id="93" name="TextBox 33">
                  <a:extLst>
                    <a:ext uri="{FF2B5EF4-FFF2-40B4-BE49-F238E27FC236}">
                      <a16:creationId xmlns:a16="http://schemas.microsoft.com/office/drawing/2014/main" id="{27358E1A-295B-40C0-B2C7-104175FCBE4D}"/>
                    </a:ext>
                  </a:extLst>
                </p:cNvPr>
                <p:cNvSpPr txBox="1"/>
                <p:nvPr/>
              </p:nvSpPr>
              <p:spPr bwMode="auto">
                <a:xfrm>
                  <a:off x="3706815" y="3111417"/>
                  <a:ext cx="2087562" cy="2750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Årerne   </a:t>
                  </a:r>
                </a:p>
              </p:txBody>
            </p:sp>
            <p:sp>
              <p:nvSpPr>
                <p:cNvPr id="91" name="Shape 2382">
                  <a:extLst>
                    <a:ext uri="{FF2B5EF4-FFF2-40B4-BE49-F238E27FC236}">
                      <a16:creationId xmlns:a16="http://schemas.microsoft.com/office/drawing/2014/main" id="{EF8334A8-A307-4F68-AF2A-09EE0934E661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  <p:grpSp>
            <p:nvGrpSpPr>
              <p:cNvPr id="94" name="Gruppe 93">
                <a:extLst>
                  <a:ext uri="{FF2B5EF4-FFF2-40B4-BE49-F238E27FC236}">
                    <a16:creationId xmlns:a16="http://schemas.microsoft.com/office/drawing/2014/main" id="{2C89CA77-BB34-4147-9F27-44B10E145DEC}"/>
                  </a:ext>
                </a:extLst>
              </p:cNvPr>
              <p:cNvGrpSpPr/>
              <p:nvPr/>
            </p:nvGrpSpPr>
            <p:grpSpPr>
              <a:xfrm>
                <a:off x="2101641" y="2074862"/>
                <a:ext cx="2660859" cy="347974"/>
                <a:chOff x="3133518" y="3111417"/>
                <a:chExt cx="2660859" cy="347974"/>
              </a:xfrm>
            </p:grpSpPr>
            <p:sp>
              <p:nvSpPr>
                <p:cNvPr id="98" name="TextBox 33">
                  <a:extLst>
                    <a:ext uri="{FF2B5EF4-FFF2-40B4-BE49-F238E27FC236}">
                      <a16:creationId xmlns:a16="http://schemas.microsoft.com/office/drawing/2014/main" id="{ACB8456D-9171-4D6F-BF61-95A0BAD9569D}"/>
                    </a:ext>
                  </a:extLst>
                </p:cNvPr>
                <p:cNvSpPr txBox="1"/>
                <p:nvPr/>
              </p:nvSpPr>
              <p:spPr bwMode="auto">
                <a:xfrm>
                  <a:off x="3706815" y="3111417"/>
                  <a:ext cx="2087562" cy="275075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Mobiltelefon, i </a:t>
                  </a:r>
                  <a:r>
                    <a:rPr lang="da-DK" sz="1600" dirty="0" err="1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drybag</a:t>
                  </a:r>
                  <a:endPara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96" name="Shape 2382">
                  <a:extLst>
                    <a:ext uri="{FF2B5EF4-FFF2-40B4-BE49-F238E27FC236}">
                      <a16:creationId xmlns:a16="http://schemas.microsoft.com/office/drawing/2014/main" id="{95970032-609B-444B-9A58-BCDA15130CDA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  <p:grpSp>
            <p:nvGrpSpPr>
              <p:cNvPr id="99" name="Gruppe 98">
                <a:extLst>
                  <a:ext uri="{FF2B5EF4-FFF2-40B4-BE49-F238E27FC236}">
                    <a16:creationId xmlns:a16="http://schemas.microsoft.com/office/drawing/2014/main" id="{DA83B7B7-4620-4F61-A865-EBD079177016}"/>
                  </a:ext>
                </a:extLst>
              </p:cNvPr>
              <p:cNvGrpSpPr/>
              <p:nvPr/>
            </p:nvGrpSpPr>
            <p:grpSpPr>
              <a:xfrm>
                <a:off x="2155726" y="3003125"/>
                <a:ext cx="3036443" cy="347974"/>
                <a:chOff x="3133518" y="3111417"/>
                <a:chExt cx="3036443" cy="347974"/>
              </a:xfrm>
            </p:grpSpPr>
            <p:sp>
              <p:nvSpPr>
                <p:cNvPr id="103" name="TextBox 33">
                  <a:extLst>
                    <a:ext uri="{FF2B5EF4-FFF2-40B4-BE49-F238E27FC236}">
                      <a16:creationId xmlns:a16="http://schemas.microsoft.com/office/drawing/2014/main" id="{52E409EA-AD6D-4BD7-8922-C465EF0366E6}"/>
                    </a:ext>
                  </a:extLst>
                </p:cNvPr>
                <p:cNvSpPr txBox="1"/>
                <p:nvPr/>
              </p:nvSpPr>
              <p:spPr bwMode="auto">
                <a:xfrm>
                  <a:off x="3706815" y="3111417"/>
                  <a:ext cx="2463146" cy="2750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Redningsveste til alle roere  </a:t>
                  </a:r>
                </a:p>
              </p:txBody>
            </p:sp>
            <p:sp>
              <p:nvSpPr>
                <p:cNvPr id="101" name="Shape 2382">
                  <a:extLst>
                    <a:ext uri="{FF2B5EF4-FFF2-40B4-BE49-F238E27FC236}">
                      <a16:creationId xmlns:a16="http://schemas.microsoft.com/office/drawing/2014/main" id="{9D51FD66-89E8-47F8-8815-118DDDCEEDA4}"/>
                    </a:ext>
                  </a:extLst>
                </p:cNvPr>
                <p:cNvSpPr/>
                <p:nvPr/>
              </p:nvSpPr>
              <p:spPr>
                <a:xfrm>
                  <a:off x="3133518" y="3184324"/>
                  <a:ext cx="403432" cy="27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"/>
                      </a:moveTo>
                      <a:cubicBezTo>
                        <a:pt x="21600" y="323"/>
                        <a:pt x="21380" y="0"/>
                        <a:pt x="21109" y="0"/>
                      </a:cubicBezTo>
                      <a:cubicBezTo>
                        <a:pt x="20969" y="0"/>
                        <a:pt x="20845" y="88"/>
                        <a:pt x="20756" y="226"/>
                      </a:cubicBezTo>
                      <a:lnTo>
                        <a:pt x="20754" y="223"/>
                      </a:lnTo>
                      <a:lnTo>
                        <a:pt x="7848" y="19853"/>
                      </a:lnTo>
                      <a:lnTo>
                        <a:pt x="838" y="9571"/>
                      </a:lnTo>
                      <a:cubicBezTo>
                        <a:pt x="749" y="9441"/>
                        <a:pt x="626" y="9360"/>
                        <a:pt x="491" y="9360"/>
                      </a:cubicBezTo>
                      <a:cubicBezTo>
                        <a:pt x="220" y="9360"/>
                        <a:pt x="0" y="9683"/>
                        <a:pt x="0" y="10080"/>
                      </a:cubicBezTo>
                      <a:cubicBezTo>
                        <a:pt x="0" y="10279"/>
                        <a:pt x="55" y="10459"/>
                        <a:pt x="144" y="10589"/>
                      </a:cubicBezTo>
                      <a:lnTo>
                        <a:pt x="7507" y="21390"/>
                      </a:lnTo>
                      <a:cubicBezTo>
                        <a:pt x="7596" y="21520"/>
                        <a:pt x="7719" y="21600"/>
                        <a:pt x="7855" y="21600"/>
                      </a:cubicBezTo>
                      <a:cubicBezTo>
                        <a:pt x="7995" y="21600"/>
                        <a:pt x="8119" y="21513"/>
                        <a:pt x="8208" y="21376"/>
                      </a:cubicBezTo>
                      <a:lnTo>
                        <a:pt x="8210" y="21377"/>
                      </a:lnTo>
                      <a:lnTo>
                        <a:pt x="21465" y="1217"/>
                      </a:lnTo>
                      <a:lnTo>
                        <a:pt x="21462" y="1215"/>
                      </a:lnTo>
                      <a:cubicBezTo>
                        <a:pt x="21547" y="1087"/>
                        <a:pt x="21600" y="913"/>
                        <a:pt x="21600" y="720"/>
                      </a:cubicBezTo>
                    </a:path>
                  </a:pathLst>
                </a:custGeom>
                <a:solidFill>
                  <a:srgbClr val="53585F"/>
                </a:solidFill>
                <a:ln w="28575">
                  <a:solidFill>
                    <a:schemeClr val="tx1"/>
                  </a:solidFill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Gill San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32">
            <a:extLst>
              <a:ext uri="{FF2B5EF4-FFF2-40B4-BE49-F238E27FC236}">
                <a16:creationId xmlns:a16="http://schemas.microsoft.com/office/drawing/2014/main" id="{FD560B67-4071-46CC-B7A7-A8722825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5983288"/>
            <a:ext cx="546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da-DK" altLang="da-DK" sz="1200"/>
              <a:t> </a:t>
            </a:r>
          </a:p>
        </p:txBody>
      </p: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D7765DF1-4EFA-4165-8CC9-0B15A2D1DE8A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Billede 27">
            <a:extLst>
              <a:ext uri="{FF2B5EF4-FFF2-40B4-BE49-F238E27FC236}">
                <a16:creationId xmlns:a16="http://schemas.microsoft.com/office/drawing/2014/main" id="{EB5B9DC3-A21D-4FD0-85FA-5136BEED4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33">
            <a:extLst>
              <a:ext uri="{FF2B5EF4-FFF2-40B4-BE49-F238E27FC236}">
                <a16:creationId xmlns:a16="http://schemas.microsoft.com/office/drawing/2014/main" id="{D5144A09-C058-41B3-9ABC-53E1F494DDC0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1">
            <a:extLst>
              <a:ext uri="{FF2B5EF4-FFF2-40B4-BE49-F238E27FC236}">
                <a16:creationId xmlns:a16="http://schemas.microsoft.com/office/drawing/2014/main" id="{7C84F45B-FDC2-4476-9FD6-F1A7D216EC30}"/>
              </a:ext>
            </a:extLst>
          </p:cNvPr>
          <p:cNvSpPr txBox="1"/>
          <p:nvPr/>
        </p:nvSpPr>
        <p:spPr bwMode="auto">
          <a:xfrm>
            <a:off x="1239044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Den rette påklædning kan i kolde måneder forlænge din overlevelsestid, hvis uheldet er ude </a:t>
            </a:r>
            <a:endParaRPr lang="da-DK" sz="4000" spc="3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7" name="TextBox 39">
            <a:extLst>
              <a:ext uri="{FF2B5EF4-FFF2-40B4-BE49-F238E27FC236}">
                <a16:creationId xmlns:a16="http://schemas.microsoft.com/office/drawing/2014/main" id="{D7D67CFA-CE5C-4B33-8B74-91CF3A1AD9BC}"/>
              </a:ext>
            </a:extLst>
          </p:cNvPr>
          <p:cNvSpPr txBox="1"/>
          <p:nvPr/>
        </p:nvSpPr>
        <p:spPr bwMode="auto">
          <a:xfrm>
            <a:off x="2662238" y="1973263"/>
            <a:ext cx="6867525" cy="414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Medbring altid tøj til al slags vejr, det er bedst at tøjet: 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6E1262E-9774-469D-A2A6-4678F2BE0C9B}"/>
              </a:ext>
            </a:extLst>
          </p:cNvPr>
          <p:cNvGrpSpPr>
            <a:grpSpLocks/>
          </p:cNvGrpSpPr>
          <p:nvPr/>
        </p:nvGrpSpPr>
        <p:grpSpPr bwMode="auto">
          <a:xfrm>
            <a:off x="4188619" y="2905826"/>
            <a:ext cx="3814763" cy="338138"/>
            <a:chOff x="4851400" y="2882900"/>
            <a:chExt cx="3814763" cy="338138"/>
          </a:xfrm>
        </p:grpSpPr>
        <p:sp>
          <p:nvSpPr>
            <p:cNvPr id="45072" name="Shape 1858">
              <a:extLst>
                <a:ext uri="{FF2B5EF4-FFF2-40B4-BE49-F238E27FC236}">
                  <a16:creationId xmlns:a16="http://schemas.microsoft.com/office/drawing/2014/main" id="{1D0B0353-3D0E-4623-B11D-8210EC76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2882900"/>
              <a:ext cx="349250" cy="3206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7369" y="0"/>
                  </a:moveTo>
                  <a:cubicBezTo>
                    <a:pt x="254" y="1938"/>
                    <a:pt x="8386" y="7754"/>
                    <a:pt x="8640" y="8031"/>
                  </a:cubicBezTo>
                  <a:cubicBezTo>
                    <a:pt x="2033" y="8031"/>
                    <a:pt x="2033" y="8031"/>
                    <a:pt x="2033" y="8031"/>
                  </a:cubicBezTo>
                  <a:cubicBezTo>
                    <a:pt x="1525" y="8031"/>
                    <a:pt x="1525" y="8031"/>
                    <a:pt x="1525" y="8031"/>
                  </a:cubicBezTo>
                  <a:cubicBezTo>
                    <a:pt x="762" y="8031"/>
                    <a:pt x="0" y="8862"/>
                    <a:pt x="0" y="9692"/>
                  </a:cubicBezTo>
                  <a:cubicBezTo>
                    <a:pt x="0" y="9692"/>
                    <a:pt x="0" y="9692"/>
                    <a:pt x="0" y="9692"/>
                  </a:cubicBezTo>
                  <a:cubicBezTo>
                    <a:pt x="0" y="10523"/>
                    <a:pt x="254" y="11354"/>
                    <a:pt x="1016" y="11631"/>
                  </a:cubicBezTo>
                  <a:cubicBezTo>
                    <a:pt x="508" y="11908"/>
                    <a:pt x="0" y="12462"/>
                    <a:pt x="0" y="13015"/>
                  </a:cubicBezTo>
                  <a:cubicBezTo>
                    <a:pt x="0" y="13015"/>
                    <a:pt x="0" y="13015"/>
                    <a:pt x="0" y="13015"/>
                  </a:cubicBezTo>
                  <a:cubicBezTo>
                    <a:pt x="0" y="14123"/>
                    <a:pt x="508" y="14677"/>
                    <a:pt x="1271" y="14954"/>
                  </a:cubicBezTo>
                  <a:cubicBezTo>
                    <a:pt x="1016" y="15231"/>
                    <a:pt x="1016" y="15785"/>
                    <a:pt x="1016" y="16062"/>
                  </a:cubicBezTo>
                  <a:cubicBezTo>
                    <a:pt x="1016" y="16062"/>
                    <a:pt x="1016" y="16062"/>
                    <a:pt x="1016" y="16062"/>
                  </a:cubicBezTo>
                  <a:cubicBezTo>
                    <a:pt x="1016" y="17169"/>
                    <a:pt x="1779" y="18000"/>
                    <a:pt x="2541" y="18000"/>
                  </a:cubicBezTo>
                  <a:cubicBezTo>
                    <a:pt x="2795" y="18000"/>
                    <a:pt x="2795" y="18000"/>
                    <a:pt x="2795" y="18000"/>
                  </a:cubicBezTo>
                  <a:cubicBezTo>
                    <a:pt x="2287" y="18277"/>
                    <a:pt x="2287" y="18831"/>
                    <a:pt x="2287" y="19385"/>
                  </a:cubicBezTo>
                  <a:cubicBezTo>
                    <a:pt x="2287" y="19385"/>
                    <a:pt x="2287" y="19385"/>
                    <a:pt x="2287" y="19385"/>
                  </a:cubicBezTo>
                  <a:cubicBezTo>
                    <a:pt x="2287" y="20492"/>
                    <a:pt x="3049" y="21323"/>
                    <a:pt x="3812" y="21323"/>
                  </a:cubicBezTo>
                  <a:cubicBezTo>
                    <a:pt x="7369" y="21323"/>
                    <a:pt x="7369" y="21323"/>
                    <a:pt x="7369" y="21323"/>
                  </a:cubicBezTo>
                  <a:cubicBezTo>
                    <a:pt x="11435" y="21323"/>
                    <a:pt x="11435" y="21323"/>
                    <a:pt x="11435" y="21323"/>
                  </a:cubicBezTo>
                  <a:cubicBezTo>
                    <a:pt x="11689" y="21323"/>
                    <a:pt x="11689" y="21323"/>
                    <a:pt x="11689" y="21323"/>
                  </a:cubicBezTo>
                  <a:cubicBezTo>
                    <a:pt x="12960" y="19662"/>
                    <a:pt x="12960" y="19662"/>
                    <a:pt x="12960" y="19662"/>
                  </a:cubicBezTo>
                  <a:cubicBezTo>
                    <a:pt x="16772" y="19108"/>
                    <a:pt x="16772" y="19108"/>
                    <a:pt x="16772" y="19108"/>
                  </a:cubicBezTo>
                  <a:cubicBezTo>
                    <a:pt x="16772" y="21600"/>
                    <a:pt x="16772" y="21600"/>
                    <a:pt x="16772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923"/>
                    <a:pt x="21600" y="6923"/>
                    <a:pt x="21600" y="6923"/>
                  </a:cubicBezTo>
                  <a:cubicBezTo>
                    <a:pt x="16772" y="6923"/>
                    <a:pt x="16772" y="6923"/>
                    <a:pt x="16772" y="6923"/>
                  </a:cubicBezTo>
                  <a:cubicBezTo>
                    <a:pt x="16772" y="8862"/>
                    <a:pt x="16772" y="8862"/>
                    <a:pt x="16772" y="8862"/>
                  </a:cubicBezTo>
                  <a:cubicBezTo>
                    <a:pt x="15501" y="8862"/>
                    <a:pt x="15501" y="8862"/>
                    <a:pt x="15501" y="8862"/>
                  </a:cubicBezTo>
                  <a:cubicBezTo>
                    <a:pt x="14485" y="4431"/>
                    <a:pt x="8132" y="4708"/>
                    <a:pt x="73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/>
            <a:lstStyle/>
            <a:p>
              <a:endParaRPr lang="da-DK"/>
            </a:p>
          </p:txBody>
        </p:sp>
        <p:sp>
          <p:nvSpPr>
            <p:cNvPr id="45073" name="TextBox 39">
              <a:extLst>
                <a:ext uri="{FF2B5EF4-FFF2-40B4-BE49-F238E27FC236}">
                  <a16:creationId xmlns:a16="http://schemas.microsoft.com/office/drawing/2014/main" id="{E76F85B8-C3AC-438E-8457-D6F53C967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725" y="2946400"/>
              <a:ext cx="29924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Er i flere lag (3-lags princippet)</a:t>
              </a:r>
            </a:p>
          </p:txBody>
        </p: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F9F92BC6-ACF8-4887-935C-9B2A9737C84E}"/>
              </a:ext>
            </a:extLst>
          </p:cNvPr>
          <p:cNvGrpSpPr>
            <a:grpSpLocks/>
          </p:cNvGrpSpPr>
          <p:nvPr/>
        </p:nvGrpSpPr>
        <p:grpSpPr bwMode="auto">
          <a:xfrm>
            <a:off x="4189413" y="3690938"/>
            <a:ext cx="3813175" cy="341312"/>
            <a:chOff x="4852988" y="3690938"/>
            <a:chExt cx="3813175" cy="341312"/>
          </a:xfrm>
        </p:grpSpPr>
        <p:sp>
          <p:nvSpPr>
            <p:cNvPr id="45070" name="Shape 1858">
              <a:extLst>
                <a:ext uri="{FF2B5EF4-FFF2-40B4-BE49-F238E27FC236}">
                  <a16:creationId xmlns:a16="http://schemas.microsoft.com/office/drawing/2014/main" id="{C6A0652C-797A-4BB5-8D33-10DE4CC9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3690938"/>
              <a:ext cx="349250" cy="3206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7369" y="0"/>
                  </a:moveTo>
                  <a:cubicBezTo>
                    <a:pt x="254" y="1938"/>
                    <a:pt x="8386" y="7754"/>
                    <a:pt x="8640" y="8031"/>
                  </a:cubicBezTo>
                  <a:cubicBezTo>
                    <a:pt x="2033" y="8031"/>
                    <a:pt x="2033" y="8031"/>
                    <a:pt x="2033" y="8031"/>
                  </a:cubicBezTo>
                  <a:cubicBezTo>
                    <a:pt x="1525" y="8031"/>
                    <a:pt x="1525" y="8031"/>
                    <a:pt x="1525" y="8031"/>
                  </a:cubicBezTo>
                  <a:cubicBezTo>
                    <a:pt x="762" y="8031"/>
                    <a:pt x="0" y="8862"/>
                    <a:pt x="0" y="9692"/>
                  </a:cubicBezTo>
                  <a:cubicBezTo>
                    <a:pt x="0" y="9692"/>
                    <a:pt x="0" y="9692"/>
                    <a:pt x="0" y="9692"/>
                  </a:cubicBezTo>
                  <a:cubicBezTo>
                    <a:pt x="0" y="10523"/>
                    <a:pt x="254" y="11354"/>
                    <a:pt x="1016" y="11631"/>
                  </a:cubicBezTo>
                  <a:cubicBezTo>
                    <a:pt x="508" y="11908"/>
                    <a:pt x="0" y="12462"/>
                    <a:pt x="0" y="13015"/>
                  </a:cubicBezTo>
                  <a:cubicBezTo>
                    <a:pt x="0" y="13015"/>
                    <a:pt x="0" y="13015"/>
                    <a:pt x="0" y="13015"/>
                  </a:cubicBezTo>
                  <a:cubicBezTo>
                    <a:pt x="0" y="14123"/>
                    <a:pt x="508" y="14677"/>
                    <a:pt x="1271" y="14954"/>
                  </a:cubicBezTo>
                  <a:cubicBezTo>
                    <a:pt x="1016" y="15231"/>
                    <a:pt x="1016" y="15785"/>
                    <a:pt x="1016" y="16062"/>
                  </a:cubicBezTo>
                  <a:cubicBezTo>
                    <a:pt x="1016" y="16062"/>
                    <a:pt x="1016" y="16062"/>
                    <a:pt x="1016" y="16062"/>
                  </a:cubicBezTo>
                  <a:cubicBezTo>
                    <a:pt x="1016" y="17169"/>
                    <a:pt x="1779" y="18000"/>
                    <a:pt x="2541" y="18000"/>
                  </a:cubicBezTo>
                  <a:cubicBezTo>
                    <a:pt x="2795" y="18000"/>
                    <a:pt x="2795" y="18000"/>
                    <a:pt x="2795" y="18000"/>
                  </a:cubicBezTo>
                  <a:cubicBezTo>
                    <a:pt x="2287" y="18277"/>
                    <a:pt x="2287" y="18831"/>
                    <a:pt x="2287" y="19385"/>
                  </a:cubicBezTo>
                  <a:cubicBezTo>
                    <a:pt x="2287" y="19385"/>
                    <a:pt x="2287" y="19385"/>
                    <a:pt x="2287" y="19385"/>
                  </a:cubicBezTo>
                  <a:cubicBezTo>
                    <a:pt x="2287" y="20492"/>
                    <a:pt x="3049" y="21323"/>
                    <a:pt x="3812" y="21323"/>
                  </a:cubicBezTo>
                  <a:cubicBezTo>
                    <a:pt x="7369" y="21323"/>
                    <a:pt x="7369" y="21323"/>
                    <a:pt x="7369" y="21323"/>
                  </a:cubicBezTo>
                  <a:cubicBezTo>
                    <a:pt x="11435" y="21323"/>
                    <a:pt x="11435" y="21323"/>
                    <a:pt x="11435" y="21323"/>
                  </a:cubicBezTo>
                  <a:cubicBezTo>
                    <a:pt x="11689" y="21323"/>
                    <a:pt x="11689" y="21323"/>
                    <a:pt x="11689" y="21323"/>
                  </a:cubicBezTo>
                  <a:cubicBezTo>
                    <a:pt x="12960" y="19662"/>
                    <a:pt x="12960" y="19662"/>
                    <a:pt x="12960" y="19662"/>
                  </a:cubicBezTo>
                  <a:cubicBezTo>
                    <a:pt x="16772" y="19108"/>
                    <a:pt x="16772" y="19108"/>
                    <a:pt x="16772" y="19108"/>
                  </a:cubicBezTo>
                  <a:cubicBezTo>
                    <a:pt x="16772" y="21600"/>
                    <a:pt x="16772" y="21600"/>
                    <a:pt x="16772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923"/>
                    <a:pt x="21600" y="6923"/>
                    <a:pt x="21600" y="6923"/>
                  </a:cubicBezTo>
                  <a:cubicBezTo>
                    <a:pt x="16772" y="6923"/>
                    <a:pt x="16772" y="6923"/>
                    <a:pt x="16772" y="6923"/>
                  </a:cubicBezTo>
                  <a:cubicBezTo>
                    <a:pt x="16772" y="8862"/>
                    <a:pt x="16772" y="8862"/>
                    <a:pt x="16772" y="8862"/>
                  </a:cubicBezTo>
                  <a:cubicBezTo>
                    <a:pt x="15501" y="8862"/>
                    <a:pt x="15501" y="8862"/>
                    <a:pt x="15501" y="8862"/>
                  </a:cubicBezTo>
                  <a:cubicBezTo>
                    <a:pt x="14485" y="4431"/>
                    <a:pt x="8132" y="4708"/>
                    <a:pt x="73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/>
            <a:lstStyle/>
            <a:p>
              <a:endParaRPr lang="da-DK"/>
            </a:p>
          </p:txBody>
        </p:sp>
        <p:sp>
          <p:nvSpPr>
            <p:cNvPr id="45071" name="TextBox 39">
              <a:extLst>
                <a:ext uri="{FF2B5EF4-FFF2-40B4-BE49-F238E27FC236}">
                  <a16:creationId xmlns:a16="http://schemas.microsoft.com/office/drawing/2014/main" id="{4044CD24-AD05-423B-81A4-817286E2E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725" y="3757613"/>
              <a:ext cx="29924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Giver huden lov til at ånde </a:t>
              </a: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120D1579-47E5-4423-ACCA-4B8BB54945FF}"/>
              </a:ext>
            </a:extLst>
          </p:cNvPr>
          <p:cNvGrpSpPr>
            <a:grpSpLocks/>
          </p:cNvGrpSpPr>
          <p:nvPr/>
        </p:nvGrpSpPr>
        <p:grpSpPr bwMode="auto">
          <a:xfrm>
            <a:off x="4221163" y="4548308"/>
            <a:ext cx="3781425" cy="320675"/>
            <a:chOff x="4884738" y="4419600"/>
            <a:chExt cx="3781425" cy="320675"/>
          </a:xfrm>
        </p:grpSpPr>
        <p:sp>
          <p:nvSpPr>
            <p:cNvPr id="45068" name="TextBox 39">
              <a:extLst>
                <a:ext uri="{FF2B5EF4-FFF2-40B4-BE49-F238E27FC236}">
                  <a16:creationId xmlns:a16="http://schemas.microsoft.com/office/drawing/2014/main" id="{7BBB0256-D8FB-4EF5-B29D-9CA6162BF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725" y="4432300"/>
              <a:ext cx="29924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Ikke gnaver </a:t>
              </a:r>
            </a:p>
          </p:txBody>
        </p:sp>
        <p:sp>
          <p:nvSpPr>
            <p:cNvPr id="45069" name="Shape 1858">
              <a:extLst>
                <a:ext uri="{FF2B5EF4-FFF2-40B4-BE49-F238E27FC236}">
                  <a16:creationId xmlns:a16="http://schemas.microsoft.com/office/drawing/2014/main" id="{EB001A8F-3696-477C-B2EF-3178A88C2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4419600"/>
              <a:ext cx="349250" cy="3206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7369" y="0"/>
                  </a:moveTo>
                  <a:cubicBezTo>
                    <a:pt x="254" y="1938"/>
                    <a:pt x="8386" y="7754"/>
                    <a:pt x="8640" y="8031"/>
                  </a:cubicBezTo>
                  <a:cubicBezTo>
                    <a:pt x="2033" y="8031"/>
                    <a:pt x="2033" y="8031"/>
                    <a:pt x="2033" y="8031"/>
                  </a:cubicBezTo>
                  <a:cubicBezTo>
                    <a:pt x="1525" y="8031"/>
                    <a:pt x="1525" y="8031"/>
                    <a:pt x="1525" y="8031"/>
                  </a:cubicBezTo>
                  <a:cubicBezTo>
                    <a:pt x="762" y="8031"/>
                    <a:pt x="0" y="8862"/>
                    <a:pt x="0" y="9692"/>
                  </a:cubicBezTo>
                  <a:cubicBezTo>
                    <a:pt x="0" y="9692"/>
                    <a:pt x="0" y="9692"/>
                    <a:pt x="0" y="9692"/>
                  </a:cubicBezTo>
                  <a:cubicBezTo>
                    <a:pt x="0" y="10523"/>
                    <a:pt x="254" y="11354"/>
                    <a:pt x="1016" y="11631"/>
                  </a:cubicBezTo>
                  <a:cubicBezTo>
                    <a:pt x="508" y="11908"/>
                    <a:pt x="0" y="12462"/>
                    <a:pt x="0" y="13015"/>
                  </a:cubicBezTo>
                  <a:cubicBezTo>
                    <a:pt x="0" y="13015"/>
                    <a:pt x="0" y="13015"/>
                    <a:pt x="0" y="13015"/>
                  </a:cubicBezTo>
                  <a:cubicBezTo>
                    <a:pt x="0" y="14123"/>
                    <a:pt x="508" y="14677"/>
                    <a:pt x="1271" y="14954"/>
                  </a:cubicBezTo>
                  <a:cubicBezTo>
                    <a:pt x="1016" y="15231"/>
                    <a:pt x="1016" y="15785"/>
                    <a:pt x="1016" y="16062"/>
                  </a:cubicBezTo>
                  <a:cubicBezTo>
                    <a:pt x="1016" y="16062"/>
                    <a:pt x="1016" y="16062"/>
                    <a:pt x="1016" y="16062"/>
                  </a:cubicBezTo>
                  <a:cubicBezTo>
                    <a:pt x="1016" y="17169"/>
                    <a:pt x="1779" y="18000"/>
                    <a:pt x="2541" y="18000"/>
                  </a:cubicBezTo>
                  <a:cubicBezTo>
                    <a:pt x="2795" y="18000"/>
                    <a:pt x="2795" y="18000"/>
                    <a:pt x="2795" y="18000"/>
                  </a:cubicBezTo>
                  <a:cubicBezTo>
                    <a:pt x="2287" y="18277"/>
                    <a:pt x="2287" y="18831"/>
                    <a:pt x="2287" y="19385"/>
                  </a:cubicBezTo>
                  <a:cubicBezTo>
                    <a:pt x="2287" y="19385"/>
                    <a:pt x="2287" y="19385"/>
                    <a:pt x="2287" y="19385"/>
                  </a:cubicBezTo>
                  <a:cubicBezTo>
                    <a:pt x="2287" y="20492"/>
                    <a:pt x="3049" y="21323"/>
                    <a:pt x="3812" y="21323"/>
                  </a:cubicBezTo>
                  <a:cubicBezTo>
                    <a:pt x="7369" y="21323"/>
                    <a:pt x="7369" y="21323"/>
                    <a:pt x="7369" y="21323"/>
                  </a:cubicBezTo>
                  <a:cubicBezTo>
                    <a:pt x="11435" y="21323"/>
                    <a:pt x="11435" y="21323"/>
                    <a:pt x="11435" y="21323"/>
                  </a:cubicBezTo>
                  <a:cubicBezTo>
                    <a:pt x="11689" y="21323"/>
                    <a:pt x="11689" y="21323"/>
                    <a:pt x="11689" y="21323"/>
                  </a:cubicBezTo>
                  <a:cubicBezTo>
                    <a:pt x="12960" y="19662"/>
                    <a:pt x="12960" y="19662"/>
                    <a:pt x="12960" y="19662"/>
                  </a:cubicBezTo>
                  <a:cubicBezTo>
                    <a:pt x="16772" y="19108"/>
                    <a:pt x="16772" y="19108"/>
                    <a:pt x="16772" y="19108"/>
                  </a:cubicBezTo>
                  <a:cubicBezTo>
                    <a:pt x="16772" y="21600"/>
                    <a:pt x="16772" y="21600"/>
                    <a:pt x="16772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923"/>
                    <a:pt x="21600" y="6923"/>
                    <a:pt x="21600" y="6923"/>
                  </a:cubicBezTo>
                  <a:cubicBezTo>
                    <a:pt x="16772" y="6923"/>
                    <a:pt x="16772" y="6923"/>
                    <a:pt x="16772" y="6923"/>
                  </a:cubicBezTo>
                  <a:cubicBezTo>
                    <a:pt x="16772" y="8862"/>
                    <a:pt x="16772" y="8862"/>
                    <a:pt x="16772" y="8862"/>
                  </a:cubicBezTo>
                  <a:cubicBezTo>
                    <a:pt x="15501" y="8862"/>
                    <a:pt x="15501" y="8862"/>
                    <a:pt x="15501" y="8862"/>
                  </a:cubicBezTo>
                  <a:cubicBezTo>
                    <a:pt x="14485" y="4431"/>
                    <a:pt x="8132" y="4708"/>
                    <a:pt x="73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/>
            <a:lstStyle/>
            <a:p>
              <a:endParaRPr lang="da-DK"/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5071D55D-55E8-47D0-9079-FB1E28B398CD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22" name="TextBox 31">
              <a:extLst>
                <a:ext uri="{FF2B5EF4-FFF2-40B4-BE49-F238E27FC236}">
                  <a16:creationId xmlns:a16="http://schemas.microsoft.com/office/drawing/2014/main" id="{A49DDF44-59C0-48D5-A1A0-B9DC8F4C73A2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Den rette påklædning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F9916F24-C161-4B01-99E9-36E066867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At have den rette påklædning på, er vigtigt for sikkerheden</a:t>
              </a:r>
            </a:p>
          </p:txBody>
        </p:sp>
        <p:cxnSp>
          <p:nvCxnSpPr>
            <p:cNvPr id="24" name="Straight Connector 33">
              <a:extLst>
                <a:ext uri="{FF2B5EF4-FFF2-40B4-BE49-F238E27FC236}">
                  <a16:creationId xmlns:a16="http://schemas.microsoft.com/office/drawing/2014/main" id="{B302D050-6695-469D-B706-9A1E7138AA80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31">
            <a:extLst>
              <a:ext uri="{FF2B5EF4-FFF2-40B4-BE49-F238E27FC236}">
                <a16:creationId xmlns:a16="http://schemas.microsoft.com/office/drawing/2014/main" id="{013FCCB2-08D2-44B8-9586-150CDA8D27F5}"/>
              </a:ext>
            </a:extLst>
          </p:cNvPr>
          <p:cNvSpPr txBox="1"/>
          <p:nvPr/>
        </p:nvSpPr>
        <p:spPr bwMode="auto">
          <a:xfrm>
            <a:off x="1239044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Husk: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Ulykker kan ske på både korte og lange ture  </a:t>
            </a:r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19EE7AE5-19B2-480C-AADE-C1680550BCA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5" name="Billede 27">
            <a:extLst>
              <a:ext uri="{FF2B5EF4-FFF2-40B4-BE49-F238E27FC236}">
                <a16:creationId xmlns:a16="http://schemas.microsoft.com/office/drawing/2014/main" id="{C1BB7574-2D1B-4FC6-9A63-3B0B88A83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5">
            <a:extLst>
              <a:ext uri="{FF2B5EF4-FFF2-40B4-BE49-F238E27FC236}">
                <a16:creationId xmlns:a16="http://schemas.microsoft.com/office/drawing/2014/main" id="{5103CC1A-4E37-4181-AAB4-8DD2679664F0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41" name="TextBox 31">
              <a:extLst>
                <a:ext uri="{FF2B5EF4-FFF2-40B4-BE49-F238E27FC236}">
                  <a16:creationId xmlns:a16="http://schemas.microsoft.com/office/drawing/2014/main" id="{D14F84D3-5C93-434E-9EFC-6C39748DF447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Søsikkerhed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2" name="TextBox 32">
              <a:extLst>
                <a:ext uri="{FF2B5EF4-FFF2-40B4-BE49-F238E27FC236}">
                  <a16:creationId xmlns:a16="http://schemas.microsoft.com/office/drawing/2014/main" id="{5CDD387F-90E0-45AE-BA4E-0600A193A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Forebyggelse af ulykker</a:t>
              </a:r>
            </a:p>
          </p:txBody>
        </p:sp>
        <p:cxnSp>
          <p:nvCxnSpPr>
            <p:cNvPr id="43" name="Straight Connector 33">
              <a:extLst>
                <a:ext uri="{FF2B5EF4-FFF2-40B4-BE49-F238E27FC236}">
                  <a16:creationId xmlns:a16="http://schemas.microsoft.com/office/drawing/2014/main" id="{CF386539-C8AC-4687-80CB-BB4AC266332A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A97E48CB-4B78-4E6A-A34D-BAA0DC3E29DD}"/>
              </a:ext>
            </a:extLst>
          </p:cNvPr>
          <p:cNvGrpSpPr/>
          <p:nvPr/>
        </p:nvGrpSpPr>
        <p:grpSpPr>
          <a:xfrm>
            <a:off x="454622" y="1956628"/>
            <a:ext cx="11282756" cy="2825344"/>
            <a:chOff x="827875" y="1956628"/>
            <a:chExt cx="11282756" cy="2825344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652A0A77-60D7-44AA-AAD7-F434688A9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4905" y="3054128"/>
              <a:ext cx="4445327" cy="628934"/>
              <a:chOff x="2488815" y="2393835"/>
              <a:chExt cx="4445327" cy="628934"/>
            </a:xfrm>
          </p:grpSpPr>
          <p:grpSp>
            <p:nvGrpSpPr>
              <p:cNvPr id="47124" name="Group 7">
                <a:extLst>
                  <a:ext uri="{FF2B5EF4-FFF2-40B4-BE49-F238E27FC236}">
                    <a16:creationId xmlns:a16="http://schemas.microsoft.com/office/drawing/2014/main" id="{8375FDE7-33BF-40A0-8F28-2BC0FC011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6913" y="2436267"/>
                <a:ext cx="3697229" cy="586502"/>
                <a:chOff x="1906956" y="4504990"/>
                <a:chExt cx="3586386" cy="586443"/>
              </a:xfrm>
            </p:grpSpPr>
            <p:sp>
              <p:nvSpPr>
                <p:cNvPr id="47126" name="Rectangle 38">
                  <a:extLst>
                    <a:ext uri="{FF2B5EF4-FFF2-40B4-BE49-F238E27FC236}">
                      <a16:creationId xmlns:a16="http://schemas.microsoft.com/office/drawing/2014/main" id="{00B4D6F6-161B-4EB8-A71B-8C2FCEEC4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6956" y="4802344"/>
                  <a:ext cx="2685435" cy="289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endParaRPr lang="da-DK" altLang="da-DK" sz="14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2" name="TextBox 39">
                  <a:extLst>
                    <a:ext uri="{FF2B5EF4-FFF2-40B4-BE49-F238E27FC236}">
                      <a16:creationId xmlns:a16="http://schemas.microsoft.com/office/drawing/2014/main" id="{1B9B0392-D2A2-4C6B-AEEE-25D294898704}"/>
                    </a:ext>
                  </a:extLst>
                </p:cNvPr>
                <p:cNvSpPr txBox="1"/>
                <p:nvPr/>
              </p:nvSpPr>
              <p:spPr>
                <a:xfrm>
                  <a:off x="1906956" y="4504990"/>
                  <a:ext cx="3586386" cy="2750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Kunne svømme mellem to årer</a:t>
                  </a:r>
                </a:p>
              </p:txBody>
            </p:sp>
          </p:grpSp>
          <p:sp>
            <p:nvSpPr>
              <p:cNvPr id="64" name="Shape 2401">
                <a:extLst>
                  <a:ext uri="{FF2B5EF4-FFF2-40B4-BE49-F238E27FC236}">
                    <a16:creationId xmlns:a16="http://schemas.microsoft.com/office/drawing/2014/main" id="{20FA12C5-983A-4DE8-9A35-EC660596581F}"/>
                  </a:ext>
                </a:extLst>
              </p:cNvPr>
              <p:cNvSpPr/>
              <p:nvPr/>
            </p:nvSpPr>
            <p:spPr>
              <a:xfrm>
                <a:off x="2488815" y="2393835"/>
                <a:ext cx="505696" cy="50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1782" y="5891"/>
                    </a:moveTo>
                    <a:lnTo>
                      <a:pt x="9818" y="5891"/>
                    </a:lnTo>
                    <a:cubicBezTo>
                      <a:pt x="9547" y="5891"/>
                      <a:pt x="9327" y="6111"/>
                      <a:pt x="9327" y="6382"/>
                    </a:cubicBezTo>
                    <a:cubicBezTo>
                      <a:pt x="9327" y="6394"/>
                      <a:pt x="9334" y="6405"/>
                      <a:pt x="9334" y="6417"/>
                    </a:cubicBezTo>
                    <a:lnTo>
                      <a:pt x="9328" y="6417"/>
                    </a:lnTo>
                    <a:lnTo>
                      <a:pt x="9819" y="12308"/>
                    </a:lnTo>
                    <a:lnTo>
                      <a:pt x="9825" y="12307"/>
                    </a:lnTo>
                    <a:cubicBezTo>
                      <a:pt x="9844" y="12562"/>
                      <a:pt x="10050" y="12764"/>
                      <a:pt x="10309" y="12764"/>
                    </a:cubicBezTo>
                    <a:lnTo>
                      <a:pt x="11291" y="12764"/>
                    </a:lnTo>
                    <a:cubicBezTo>
                      <a:pt x="11550" y="12764"/>
                      <a:pt x="11756" y="12562"/>
                      <a:pt x="11775" y="12307"/>
                    </a:cubicBezTo>
                    <a:lnTo>
                      <a:pt x="11781" y="12308"/>
                    </a:lnTo>
                    <a:lnTo>
                      <a:pt x="12272" y="6417"/>
                    </a:lnTo>
                    <a:lnTo>
                      <a:pt x="12266" y="6417"/>
                    </a:lnTo>
                    <a:cubicBezTo>
                      <a:pt x="12267" y="6405"/>
                      <a:pt x="12273" y="6394"/>
                      <a:pt x="12273" y="6382"/>
                    </a:cubicBezTo>
                    <a:cubicBezTo>
                      <a:pt x="12273" y="6111"/>
                      <a:pt x="12053" y="5891"/>
                      <a:pt x="11782" y="5891"/>
                    </a:cubicBezTo>
                    <a:moveTo>
                      <a:pt x="10800" y="13745"/>
                    </a:moveTo>
                    <a:cubicBezTo>
                      <a:pt x="10258" y="13745"/>
                      <a:pt x="9818" y="14186"/>
                      <a:pt x="9818" y="14727"/>
                    </a:cubicBezTo>
                    <a:cubicBezTo>
                      <a:pt x="9818" y="15269"/>
                      <a:pt x="10258" y="15709"/>
                      <a:pt x="10800" y="15709"/>
                    </a:cubicBezTo>
                    <a:cubicBezTo>
                      <a:pt x="11342" y="15709"/>
                      <a:pt x="11782" y="15269"/>
                      <a:pt x="11782" y="14727"/>
                    </a:cubicBezTo>
                    <a:cubicBezTo>
                      <a:pt x="11782" y="14186"/>
                      <a:pt x="11342" y="13745"/>
                      <a:pt x="10800" y="13745"/>
                    </a:cubicBezTo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44" name="Gruppe 43">
              <a:extLst>
                <a:ext uri="{FF2B5EF4-FFF2-40B4-BE49-F238E27FC236}">
                  <a16:creationId xmlns:a16="http://schemas.microsoft.com/office/drawing/2014/main" id="{44B19125-513E-4AD8-B0AF-F6535CBA6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4905" y="1956628"/>
              <a:ext cx="4445327" cy="628934"/>
              <a:chOff x="2488815" y="2393835"/>
              <a:chExt cx="4445327" cy="628934"/>
            </a:xfrm>
          </p:grpSpPr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C5835CA0-9FF2-4B02-BD39-327EE3D6D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6913" y="2436267"/>
                <a:ext cx="3697229" cy="586502"/>
                <a:chOff x="1906956" y="4504990"/>
                <a:chExt cx="3586386" cy="586443"/>
              </a:xfrm>
            </p:grpSpPr>
            <p:sp>
              <p:nvSpPr>
                <p:cNvPr id="47" name="Rectangle 38">
                  <a:extLst>
                    <a:ext uri="{FF2B5EF4-FFF2-40B4-BE49-F238E27FC236}">
                      <a16:creationId xmlns:a16="http://schemas.microsoft.com/office/drawing/2014/main" id="{BBADF1F3-4FCA-4173-9DD0-DEB08EF34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6956" y="4802344"/>
                  <a:ext cx="2685435" cy="289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a-DK" altLang="da-DK" sz="1400" dirty="0"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Så I har en direkte linje til land</a:t>
                  </a:r>
                </a:p>
              </p:txBody>
            </p:sp>
            <p:sp>
              <p:nvSpPr>
                <p:cNvPr id="48" name="TextBox 39">
                  <a:extLst>
                    <a:ext uri="{FF2B5EF4-FFF2-40B4-BE49-F238E27FC236}">
                      <a16:creationId xmlns:a16="http://schemas.microsoft.com/office/drawing/2014/main" id="{7FB96DD2-977C-496A-B41A-27137F6927DF}"/>
                    </a:ext>
                  </a:extLst>
                </p:cNvPr>
                <p:cNvSpPr txBox="1"/>
                <p:nvPr/>
              </p:nvSpPr>
              <p:spPr>
                <a:xfrm>
                  <a:off x="1906956" y="4504990"/>
                  <a:ext cx="3586386" cy="2750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Medbring altid telefon   </a:t>
                  </a:r>
                </a:p>
              </p:txBody>
            </p:sp>
          </p:grpSp>
          <p:sp>
            <p:nvSpPr>
              <p:cNvPr id="46" name="Shape 2401">
                <a:extLst>
                  <a:ext uri="{FF2B5EF4-FFF2-40B4-BE49-F238E27FC236}">
                    <a16:creationId xmlns:a16="http://schemas.microsoft.com/office/drawing/2014/main" id="{69C80569-7A8B-4F08-8DB0-ADEA3729FF41}"/>
                  </a:ext>
                </a:extLst>
              </p:cNvPr>
              <p:cNvSpPr/>
              <p:nvPr/>
            </p:nvSpPr>
            <p:spPr>
              <a:xfrm>
                <a:off x="2488815" y="2393835"/>
                <a:ext cx="505696" cy="50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1782" y="5891"/>
                    </a:moveTo>
                    <a:lnTo>
                      <a:pt x="9818" y="5891"/>
                    </a:lnTo>
                    <a:cubicBezTo>
                      <a:pt x="9547" y="5891"/>
                      <a:pt x="9327" y="6111"/>
                      <a:pt x="9327" y="6382"/>
                    </a:cubicBezTo>
                    <a:cubicBezTo>
                      <a:pt x="9327" y="6394"/>
                      <a:pt x="9334" y="6405"/>
                      <a:pt x="9334" y="6417"/>
                    </a:cubicBezTo>
                    <a:lnTo>
                      <a:pt x="9328" y="6417"/>
                    </a:lnTo>
                    <a:lnTo>
                      <a:pt x="9819" y="12308"/>
                    </a:lnTo>
                    <a:lnTo>
                      <a:pt x="9825" y="12307"/>
                    </a:lnTo>
                    <a:cubicBezTo>
                      <a:pt x="9844" y="12562"/>
                      <a:pt x="10050" y="12764"/>
                      <a:pt x="10309" y="12764"/>
                    </a:cubicBezTo>
                    <a:lnTo>
                      <a:pt x="11291" y="12764"/>
                    </a:lnTo>
                    <a:cubicBezTo>
                      <a:pt x="11550" y="12764"/>
                      <a:pt x="11756" y="12562"/>
                      <a:pt x="11775" y="12307"/>
                    </a:cubicBezTo>
                    <a:lnTo>
                      <a:pt x="11781" y="12308"/>
                    </a:lnTo>
                    <a:lnTo>
                      <a:pt x="12272" y="6417"/>
                    </a:lnTo>
                    <a:lnTo>
                      <a:pt x="12266" y="6417"/>
                    </a:lnTo>
                    <a:cubicBezTo>
                      <a:pt x="12267" y="6405"/>
                      <a:pt x="12273" y="6394"/>
                      <a:pt x="12273" y="6382"/>
                    </a:cubicBezTo>
                    <a:cubicBezTo>
                      <a:pt x="12273" y="6111"/>
                      <a:pt x="12053" y="5891"/>
                      <a:pt x="11782" y="5891"/>
                    </a:cubicBezTo>
                    <a:moveTo>
                      <a:pt x="10800" y="13745"/>
                    </a:moveTo>
                    <a:cubicBezTo>
                      <a:pt x="10258" y="13745"/>
                      <a:pt x="9818" y="14186"/>
                      <a:pt x="9818" y="14727"/>
                    </a:cubicBezTo>
                    <a:cubicBezTo>
                      <a:pt x="9818" y="15269"/>
                      <a:pt x="10258" y="15709"/>
                      <a:pt x="10800" y="15709"/>
                    </a:cubicBezTo>
                    <a:cubicBezTo>
                      <a:pt x="11342" y="15709"/>
                      <a:pt x="11782" y="15269"/>
                      <a:pt x="11782" y="14727"/>
                    </a:cubicBezTo>
                    <a:cubicBezTo>
                      <a:pt x="11782" y="14186"/>
                      <a:pt x="11342" y="13745"/>
                      <a:pt x="10800" y="13745"/>
                    </a:cubicBezTo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49" name="Gruppe 48">
              <a:extLst>
                <a:ext uri="{FF2B5EF4-FFF2-40B4-BE49-F238E27FC236}">
                  <a16:creationId xmlns:a16="http://schemas.microsoft.com/office/drawing/2014/main" id="{2E89F8AF-5D8F-4EE5-AD1E-BA7CFDF2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875" y="3829870"/>
              <a:ext cx="4445327" cy="952102"/>
              <a:chOff x="2488815" y="2393835"/>
              <a:chExt cx="4445327" cy="952102"/>
            </a:xfrm>
          </p:grpSpPr>
          <p:grpSp>
            <p:nvGrpSpPr>
              <p:cNvPr id="50" name="Group 7">
                <a:extLst>
                  <a:ext uri="{FF2B5EF4-FFF2-40B4-BE49-F238E27FC236}">
                    <a16:creationId xmlns:a16="http://schemas.microsoft.com/office/drawing/2014/main" id="{9BA2BA0E-0D01-4FC6-BF83-58E253609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6913" y="2436269"/>
                <a:ext cx="3697229" cy="909668"/>
                <a:chOff x="1906956" y="4504990"/>
                <a:chExt cx="3586386" cy="909576"/>
              </a:xfrm>
            </p:grpSpPr>
            <p:sp>
              <p:nvSpPr>
                <p:cNvPr id="54" name="Rectangle 38">
                  <a:extLst>
                    <a:ext uri="{FF2B5EF4-FFF2-40B4-BE49-F238E27FC236}">
                      <a16:creationId xmlns:a16="http://schemas.microsoft.com/office/drawing/2014/main" id="{A1E47172-DEAD-4EDF-86AD-6FF0E3962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6956" y="4802344"/>
                  <a:ext cx="2685435" cy="612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a-DK" altLang="da-DK" sz="1400" dirty="0"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Skal fornys hvert år, inden sæsonstart</a:t>
                  </a:r>
                </a:p>
              </p:txBody>
            </p:sp>
            <p:sp>
              <p:nvSpPr>
                <p:cNvPr id="55" name="TextBox 39">
                  <a:extLst>
                    <a:ext uri="{FF2B5EF4-FFF2-40B4-BE49-F238E27FC236}">
                      <a16:creationId xmlns:a16="http://schemas.microsoft.com/office/drawing/2014/main" id="{0A4B5D89-E3BD-4A0E-BE75-B4F71F5E8E85}"/>
                    </a:ext>
                  </a:extLst>
                </p:cNvPr>
                <p:cNvSpPr txBox="1"/>
                <p:nvPr/>
              </p:nvSpPr>
              <p:spPr>
                <a:xfrm>
                  <a:off x="1906956" y="4504990"/>
                  <a:ext cx="3586386" cy="2750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Svømmeprøve, mindst 300m</a:t>
                  </a:r>
                </a:p>
              </p:txBody>
            </p:sp>
          </p:grpSp>
          <p:sp>
            <p:nvSpPr>
              <p:cNvPr id="52" name="Shape 2401">
                <a:extLst>
                  <a:ext uri="{FF2B5EF4-FFF2-40B4-BE49-F238E27FC236}">
                    <a16:creationId xmlns:a16="http://schemas.microsoft.com/office/drawing/2014/main" id="{2A06F7D4-776F-4442-A7D5-AE61BC227CC4}"/>
                  </a:ext>
                </a:extLst>
              </p:cNvPr>
              <p:cNvSpPr/>
              <p:nvPr/>
            </p:nvSpPr>
            <p:spPr>
              <a:xfrm>
                <a:off x="2488815" y="2393835"/>
                <a:ext cx="505696" cy="50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1782" y="5891"/>
                    </a:moveTo>
                    <a:lnTo>
                      <a:pt x="9818" y="5891"/>
                    </a:lnTo>
                    <a:cubicBezTo>
                      <a:pt x="9547" y="5891"/>
                      <a:pt x="9327" y="6111"/>
                      <a:pt x="9327" y="6382"/>
                    </a:cubicBezTo>
                    <a:cubicBezTo>
                      <a:pt x="9327" y="6394"/>
                      <a:pt x="9334" y="6405"/>
                      <a:pt x="9334" y="6417"/>
                    </a:cubicBezTo>
                    <a:lnTo>
                      <a:pt x="9328" y="6417"/>
                    </a:lnTo>
                    <a:lnTo>
                      <a:pt x="9819" y="12308"/>
                    </a:lnTo>
                    <a:lnTo>
                      <a:pt x="9825" y="12307"/>
                    </a:lnTo>
                    <a:cubicBezTo>
                      <a:pt x="9844" y="12562"/>
                      <a:pt x="10050" y="12764"/>
                      <a:pt x="10309" y="12764"/>
                    </a:cubicBezTo>
                    <a:lnTo>
                      <a:pt x="11291" y="12764"/>
                    </a:lnTo>
                    <a:cubicBezTo>
                      <a:pt x="11550" y="12764"/>
                      <a:pt x="11756" y="12562"/>
                      <a:pt x="11775" y="12307"/>
                    </a:cubicBezTo>
                    <a:lnTo>
                      <a:pt x="11781" y="12308"/>
                    </a:lnTo>
                    <a:lnTo>
                      <a:pt x="12272" y="6417"/>
                    </a:lnTo>
                    <a:lnTo>
                      <a:pt x="12266" y="6417"/>
                    </a:lnTo>
                    <a:cubicBezTo>
                      <a:pt x="12267" y="6405"/>
                      <a:pt x="12273" y="6394"/>
                      <a:pt x="12273" y="6382"/>
                    </a:cubicBezTo>
                    <a:cubicBezTo>
                      <a:pt x="12273" y="6111"/>
                      <a:pt x="12053" y="5891"/>
                      <a:pt x="11782" y="5891"/>
                    </a:cubicBezTo>
                    <a:moveTo>
                      <a:pt x="10800" y="13745"/>
                    </a:moveTo>
                    <a:cubicBezTo>
                      <a:pt x="10258" y="13745"/>
                      <a:pt x="9818" y="14186"/>
                      <a:pt x="9818" y="14727"/>
                    </a:cubicBezTo>
                    <a:cubicBezTo>
                      <a:pt x="9818" y="15269"/>
                      <a:pt x="10258" y="15709"/>
                      <a:pt x="10800" y="15709"/>
                    </a:cubicBezTo>
                    <a:cubicBezTo>
                      <a:pt x="11342" y="15709"/>
                      <a:pt x="11782" y="15269"/>
                      <a:pt x="11782" y="14727"/>
                    </a:cubicBezTo>
                    <a:cubicBezTo>
                      <a:pt x="11782" y="14186"/>
                      <a:pt x="11342" y="13745"/>
                      <a:pt x="10800" y="13745"/>
                    </a:cubicBezTo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57" name="Gruppe 56">
              <a:extLst>
                <a:ext uri="{FF2B5EF4-FFF2-40B4-BE49-F238E27FC236}">
                  <a16:creationId xmlns:a16="http://schemas.microsoft.com/office/drawing/2014/main" id="{3860A971-78C9-408B-91A5-0CF8137D8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4905" y="4077054"/>
              <a:ext cx="5135726" cy="628934"/>
              <a:chOff x="2488815" y="2393835"/>
              <a:chExt cx="5135726" cy="628934"/>
            </a:xfrm>
          </p:grpSpPr>
          <p:grpSp>
            <p:nvGrpSpPr>
              <p:cNvPr id="58" name="Group 7">
                <a:extLst>
                  <a:ext uri="{FF2B5EF4-FFF2-40B4-BE49-F238E27FC236}">
                    <a16:creationId xmlns:a16="http://schemas.microsoft.com/office/drawing/2014/main" id="{22A47BDC-C505-484E-AF33-E92646BE76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6913" y="2436267"/>
                <a:ext cx="4387628" cy="586502"/>
                <a:chOff x="1906956" y="4504990"/>
                <a:chExt cx="4256087" cy="586443"/>
              </a:xfrm>
            </p:grpSpPr>
            <p:sp>
              <p:nvSpPr>
                <p:cNvPr id="60" name="Rectangle 38">
                  <a:extLst>
                    <a:ext uri="{FF2B5EF4-FFF2-40B4-BE49-F238E27FC236}">
                      <a16:creationId xmlns:a16="http://schemas.microsoft.com/office/drawing/2014/main" id="{7DB8CEFB-AAA9-42C6-ABD4-8912EFAD6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6956" y="4802344"/>
                  <a:ext cx="2685435" cy="289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a-DK" altLang="da-DK" sz="1400" dirty="0"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Herunder bl.a. svømmeprøve</a:t>
                  </a:r>
                </a:p>
              </p:txBody>
            </p:sp>
            <p:sp>
              <p:nvSpPr>
                <p:cNvPr id="61" name="TextBox 39">
                  <a:extLst>
                    <a:ext uri="{FF2B5EF4-FFF2-40B4-BE49-F238E27FC236}">
                      <a16:creationId xmlns:a16="http://schemas.microsoft.com/office/drawing/2014/main" id="{8BDDE9A4-F90E-475B-BE54-B03EC34D5F46}"/>
                    </a:ext>
                  </a:extLst>
                </p:cNvPr>
                <p:cNvSpPr txBox="1"/>
                <p:nvPr/>
              </p:nvSpPr>
              <p:spPr>
                <a:xfrm>
                  <a:off x="1906956" y="4504990"/>
                  <a:ext cx="4256087" cy="2750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Øve kæntring/entring og iførelse af redningsvest</a:t>
                  </a:r>
                </a:p>
              </p:txBody>
            </p:sp>
          </p:grpSp>
          <p:sp>
            <p:nvSpPr>
              <p:cNvPr id="59" name="Shape 2401">
                <a:extLst>
                  <a:ext uri="{FF2B5EF4-FFF2-40B4-BE49-F238E27FC236}">
                    <a16:creationId xmlns:a16="http://schemas.microsoft.com/office/drawing/2014/main" id="{7A3BABD2-0396-4C13-8113-AC8A6E15568E}"/>
                  </a:ext>
                </a:extLst>
              </p:cNvPr>
              <p:cNvSpPr/>
              <p:nvPr/>
            </p:nvSpPr>
            <p:spPr>
              <a:xfrm>
                <a:off x="2488815" y="2393835"/>
                <a:ext cx="505696" cy="50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1782" y="5891"/>
                    </a:moveTo>
                    <a:lnTo>
                      <a:pt x="9818" y="5891"/>
                    </a:lnTo>
                    <a:cubicBezTo>
                      <a:pt x="9547" y="5891"/>
                      <a:pt x="9327" y="6111"/>
                      <a:pt x="9327" y="6382"/>
                    </a:cubicBezTo>
                    <a:cubicBezTo>
                      <a:pt x="9327" y="6394"/>
                      <a:pt x="9334" y="6405"/>
                      <a:pt x="9334" y="6417"/>
                    </a:cubicBezTo>
                    <a:lnTo>
                      <a:pt x="9328" y="6417"/>
                    </a:lnTo>
                    <a:lnTo>
                      <a:pt x="9819" y="12308"/>
                    </a:lnTo>
                    <a:lnTo>
                      <a:pt x="9825" y="12307"/>
                    </a:lnTo>
                    <a:cubicBezTo>
                      <a:pt x="9844" y="12562"/>
                      <a:pt x="10050" y="12764"/>
                      <a:pt x="10309" y="12764"/>
                    </a:cubicBezTo>
                    <a:lnTo>
                      <a:pt x="11291" y="12764"/>
                    </a:lnTo>
                    <a:cubicBezTo>
                      <a:pt x="11550" y="12764"/>
                      <a:pt x="11756" y="12562"/>
                      <a:pt x="11775" y="12307"/>
                    </a:cubicBezTo>
                    <a:lnTo>
                      <a:pt x="11781" y="12308"/>
                    </a:lnTo>
                    <a:lnTo>
                      <a:pt x="12272" y="6417"/>
                    </a:lnTo>
                    <a:lnTo>
                      <a:pt x="12266" y="6417"/>
                    </a:lnTo>
                    <a:cubicBezTo>
                      <a:pt x="12267" y="6405"/>
                      <a:pt x="12273" y="6394"/>
                      <a:pt x="12273" y="6382"/>
                    </a:cubicBezTo>
                    <a:cubicBezTo>
                      <a:pt x="12273" y="6111"/>
                      <a:pt x="12053" y="5891"/>
                      <a:pt x="11782" y="5891"/>
                    </a:cubicBezTo>
                    <a:moveTo>
                      <a:pt x="10800" y="13745"/>
                    </a:moveTo>
                    <a:cubicBezTo>
                      <a:pt x="10258" y="13745"/>
                      <a:pt x="9818" y="14186"/>
                      <a:pt x="9818" y="14727"/>
                    </a:cubicBezTo>
                    <a:cubicBezTo>
                      <a:pt x="9818" y="15269"/>
                      <a:pt x="10258" y="15709"/>
                      <a:pt x="10800" y="15709"/>
                    </a:cubicBezTo>
                    <a:cubicBezTo>
                      <a:pt x="11342" y="15709"/>
                      <a:pt x="11782" y="15269"/>
                      <a:pt x="11782" y="14727"/>
                    </a:cubicBezTo>
                    <a:cubicBezTo>
                      <a:pt x="11782" y="14186"/>
                      <a:pt x="11342" y="13745"/>
                      <a:pt x="10800" y="13745"/>
                    </a:cubicBezTo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68" name="Gruppe 67">
              <a:extLst>
                <a:ext uri="{FF2B5EF4-FFF2-40B4-BE49-F238E27FC236}">
                  <a16:creationId xmlns:a16="http://schemas.microsoft.com/office/drawing/2014/main" id="{B800AE48-51A2-44B4-BBE3-81930E529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38" y="1956628"/>
              <a:ext cx="4445327" cy="1275265"/>
              <a:chOff x="2488815" y="2393835"/>
              <a:chExt cx="4445327" cy="1275265"/>
            </a:xfrm>
          </p:grpSpPr>
          <p:grpSp>
            <p:nvGrpSpPr>
              <p:cNvPr id="69" name="Group 7">
                <a:extLst>
                  <a:ext uri="{FF2B5EF4-FFF2-40B4-BE49-F238E27FC236}">
                    <a16:creationId xmlns:a16="http://schemas.microsoft.com/office/drawing/2014/main" id="{255078D2-6D36-496D-92F5-F45CA7434A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6913" y="2436267"/>
                <a:ext cx="3697229" cy="1232833"/>
                <a:chOff x="1906956" y="4504990"/>
                <a:chExt cx="3586386" cy="1232709"/>
              </a:xfrm>
            </p:grpSpPr>
            <p:sp>
              <p:nvSpPr>
                <p:cNvPr id="71" name="Rectangle 38">
                  <a:extLst>
                    <a:ext uri="{FF2B5EF4-FFF2-40B4-BE49-F238E27FC236}">
                      <a16:creationId xmlns:a16="http://schemas.microsoft.com/office/drawing/2014/main" id="{E3841DE4-4E07-4800-AAFD-9555781A6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6956" y="4802344"/>
                  <a:ext cx="2685435" cy="935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a-DK" altLang="da-DK" sz="1400" dirty="0"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Vær sikker på at vestene er i orden inden afgang . Hvilke vester benytter vi i klubben?</a:t>
                  </a:r>
                </a:p>
              </p:txBody>
            </p:sp>
            <p:sp>
              <p:nvSpPr>
                <p:cNvPr id="72" name="TextBox 39">
                  <a:extLst>
                    <a:ext uri="{FF2B5EF4-FFF2-40B4-BE49-F238E27FC236}">
                      <a16:creationId xmlns:a16="http://schemas.microsoft.com/office/drawing/2014/main" id="{BD59F7AB-ACD8-40D6-AC5F-F63518C4E4A2}"/>
                    </a:ext>
                  </a:extLst>
                </p:cNvPr>
                <p:cNvSpPr txBox="1"/>
                <p:nvPr/>
              </p:nvSpPr>
              <p:spPr>
                <a:xfrm>
                  <a:off x="1906956" y="4504990"/>
                  <a:ext cx="3586386" cy="2750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Medbring altid redningsvest til alle i båden   </a:t>
                  </a:r>
                </a:p>
              </p:txBody>
            </p:sp>
          </p:grpSp>
          <p:sp>
            <p:nvSpPr>
              <p:cNvPr id="70" name="Shape 2401">
                <a:extLst>
                  <a:ext uri="{FF2B5EF4-FFF2-40B4-BE49-F238E27FC236}">
                    <a16:creationId xmlns:a16="http://schemas.microsoft.com/office/drawing/2014/main" id="{E8F05F70-2507-48CF-A327-CD99A28C4799}"/>
                  </a:ext>
                </a:extLst>
              </p:cNvPr>
              <p:cNvSpPr/>
              <p:nvPr/>
            </p:nvSpPr>
            <p:spPr>
              <a:xfrm>
                <a:off x="2488815" y="2393835"/>
                <a:ext cx="505696" cy="505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1782" y="5891"/>
                    </a:moveTo>
                    <a:lnTo>
                      <a:pt x="9818" y="5891"/>
                    </a:lnTo>
                    <a:cubicBezTo>
                      <a:pt x="9547" y="5891"/>
                      <a:pt x="9327" y="6111"/>
                      <a:pt x="9327" y="6382"/>
                    </a:cubicBezTo>
                    <a:cubicBezTo>
                      <a:pt x="9327" y="6394"/>
                      <a:pt x="9334" y="6405"/>
                      <a:pt x="9334" y="6417"/>
                    </a:cubicBezTo>
                    <a:lnTo>
                      <a:pt x="9328" y="6417"/>
                    </a:lnTo>
                    <a:lnTo>
                      <a:pt x="9819" y="12308"/>
                    </a:lnTo>
                    <a:lnTo>
                      <a:pt x="9825" y="12307"/>
                    </a:lnTo>
                    <a:cubicBezTo>
                      <a:pt x="9844" y="12562"/>
                      <a:pt x="10050" y="12764"/>
                      <a:pt x="10309" y="12764"/>
                    </a:cubicBezTo>
                    <a:lnTo>
                      <a:pt x="11291" y="12764"/>
                    </a:lnTo>
                    <a:cubicBezTo>
                      <a:pt x="11550" y="12764"/>
                      <a:pt x="11756" y="12562"/>
                      <a:pt x="11775" y="12307"/>
                    </a:cubicBezTo>
                    <a:lnTo>
                      <a:pt x="11781" y="12308"/>
                    </a:lnTo>
                    <a:lnTo>
                      <a:pt x="12272" y="6417"/>
                    </a:lnTo>
                    <a:lnTo>
                      <a:pt x="12266" y="6417"/>
                    </a:lnTo>
                    <a:cubicBezTo>
                      <a:pt x="12267" y="6405"/>
                      <a:pt x="12273" y="6394"/>
                      <a:pt x="12273" y="6382"/>
                    </a:cubicBezTo>
                    <a:cubicBezTo>
                      <a:pt x="12273" y="6111"/>
                      <a:pt x="12053" y="5891"/>
                      <a:pt x="11782" y="5891"/>
                    </a:cubicBezTo>
                    <a:moveTo>
                      <a:pt x="10800" y="13745"/>
                    </a:moveTo>
                    <a:cubicBezTo>
                      <a:pt x="10258" y="13745"/>
                      <a:pt x="9818" y="14186"/>
                      <a:pt x="9818" y="14727"/>
                    </a:cubicBezTo>
                    <a:cubicBezTo>
                      <a:pt x="9818" y="15269"/>
                      <a:pt x="10258" y="15709"/>
                      <a:pt x="10800" y="15709"/>
                    </a:cubicBezTo>
                    <a:cubicBezTo>
                      <a:pt x="11342" y="15709"/>
                      <a:pt x="11782" y="15269"/>
                      <a:pt x="11782" y="14727"/>
                    </a:cubicBezTo>
                    <a:cubicBezTo>
                      <a:pt x="11782" y="14186"/>
                      <a:pt x="11342" y="13745"/>
                      <a:pt x="10800" y="13745"/>
                    </a:cubicBezTo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31">
            <a:extLst>
              <a:ext uri="{FF2B5EF4-FFF2-40B4-BE49-F238E27FC236}">
                <a16:creationId xmlns:a16="http://schemas.microsoft.com/office/drawing/2014/main" id="{013FCCB2-08D2-44B8-9586-150CDA8D27F5}"/>
              </a:ext>
            </a:extLst>
          </p:cNvPr>
          <p:cNvSpPr txBox="1"/>
          <p:nvPr/>
        </p:nvSpPr>
        <p:spPr bwMode="auto">
          <a:xfrm>
            <a:off x="1239044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Hovedregel: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Bliv altid ved båden  </a:t>
            </a:r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5B66EE8F-B1D2-4AC8-99AC-1291CAB4CE5C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6" name="Billede 27">
            <a:extLst>
              <a:ext uri="{FF2B5EF4-FFF2-40B4-BE49-F238E27FC236}">
                <a16:creationId xmlns:a16="http://schemas.microsoft.com/office/drawing/2014/main" id="{469FAD2B-6DFA-4149-BC10-A7307168C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10FCF0D3-392E-4F9D-B931-61BBDD23B45A}"/>
              </a:ext>
            </a:extLst>
          </p:cNvPr>
          <p:cNvGrpSpPr/>
          <p:nvPr/>
        </p:nvGrpSpPr>
        <p:grpSpPr>
          <a:xfrm>
            <a:off x="4742392" y="2035760"/>
            <a:ext cx="2707217" cy="648000"/>
            <a:chOff x="4371446" y="2035760"/>
            <a:chExt cx="2707217" cy="648000"/>
          </a:xfrm>
        </p:grpSpPr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F618517F-32DF-4E6A-8D80-D1CB520015F0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1806575" cy="30944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Bevar roen  </a:t>
              </a:r>
            </a:p>
          </p:txBody>
        </p: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3172AA24-4F26-4002-A7C5-CFAD319620FE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514F25A0-C930-4C51-937D-A51B6364CCC6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29C83FE8-7B40-4A93-9C86-5441B5059497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1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2A1DF6B6-D6C6-457E-BAC6-B5132CC3FBC9}"/>
              </a:ext>
            </a:extLst>
          </p:cNvPr>
          <p:cNvGrpSpPr/>
          <p:nvPr/>
        </p:nvGrpSpPr>
        <p:grpSpPr>
          <a:xfrm>
            <a:off x="4742392" y="3105000"/>
            <a:ext cx="5642121" cy="648000"/>
            <a:chOff x="4371446" y="2035760"/>
            <a:chExt cx="5642121" cy="648000"/>
          </a:xfrm>
        </p:grpSpPr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16C537CC-B159-4E5C-BFCA-91C5B45C1954}"/>
                </a:ext>
              </a:extLst>
            </p:cNvPr>
            <p:cNvSpPr txBox="1"/>
            <p:nvPr/>
          </p:nvSpPr>
          <p:spPr bwMode="auto">
            <a:xfrm>
              <a:off x="5189155" y="2039937"/>
              <a:ext cx="4824412" cy="64184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Du har ansvaret for at forklare mandskabet hvad der skal gøres, hvorfor og hvordan </a:t>
              </a: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6D396111-B29B-467D-8D72-8BCCC6E9B23B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459FDA3D-49E8-49D5-A68A-345C24C050EC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Tekstfelt 35">
                <a:extLst>
                  <a:ext uri="{FF2B5EF4-FFF2-40B4-BE49-F238E27FC236}">
                    <a16:creationId xmlns:a16="http://schemas.microsoft.com/office/drawing/2014/main" id="{A93DF0E4-B101-4E5A-A2F1-D0378E8A53A7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45D52BC1-8817-4C43-87D7-E3E2CA2090E0}"/>
              </a:ext>
            </a:extLst>
          </p:cNvPr>
          <p:cNvGrpSpPr/>
          <p:nvPr/>
        </p:nvGrpSpPr>
        <p:grpSpPr>
          <a:xfrm>
            <a:off x="4742392" y="4158995"/>
            <a:ext cx="4924954" cy="648000"/>
            <a:chOff x="4371446" y="2035760"/>
            <a:chExt cx="4924954" cy="648000"/>
          </a:xfrm>
        </p:grpSpPr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6C269393-BA6E-4819-BC78-E205FA876B8D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4024312" cy="309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Få samling på mandskabet</a:t>
              </a:r>
            </a:p>
          </p:txBody>
        </p:sp>
        <p:grpSp>
          <p:nvGrpSpPr>
            <p:cNvPr id="47" name="Gruppe 46">
              <a:extLst>
                <a:ext uri="{FF2B5EF4-FFF2-40B4-BE49-F238E27FC236}">
                  <a16:creationId xmlns:a16="http://schemas.microsoft.com/office/drawing/2014/main" id="{DC61EF07-1BF0-43F7-90D5-BB93D1E073F5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58516825-583D-461A-8F1F-73076EB2F3A4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Tekstfelt 48">
                <a:extLst>
                  <a:ext uri="{FF2B5EF4-FFF2-40B4-BE49-F238E27FC236}">
                    <a16:creationId xmlns:a16="http://schemas.microsoft.com/office/drawing/2014/main" id="{AC01DB61-7B6E-49F6-9E69-7E79FC5EFCF9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3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45795BA8-99FE-4AC8-A78F-3EE3F6F47266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26" name="TextBox 31">
              <a:extLst>
                <a:ext uri="{FF2B5EF4-FFF2-40B4-BE49-F238E27FC236}">
                  <a16:creationId xmlns:a16="http://schemas.microsoft.com/office/drawing/2014/main" id="{2E5B2434-DAFB-42CC-A6A1-31A29E0FCC80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Søsikkerhed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7" name="TextBox 32">
              <a:extLst>
                <a:ext uri="{FF2B5EF4-FFF2-40B4-BE49-F238E27FC236}">
                  <a16:creationId xmlns:a16="http://schemas.microsoft.com/office/drawing/2014/main" id="{DBFAF71B-1490-48E7-B1B1-6DCB0E85B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Hvis ulykke/kæntring på vandet</a:t>
              </a:r>
            </a:p>
          </p:txBody>
        </p:sp>
        <p:cxnSp>
          <p:nvCxnSpPr>
            <p:cNvPr id="28" name="Straight Connector 33">
              <a:extLst>
                <a:ext uri="{FF2B5EF4-FFF2-40B4-BE49-F238E27FC236}">
                  <a16:creationId xmlns:a16="http://schemas.microsoft.com/office/drawing/2014/main" id="{1A85D55A-80F1-41B2-AF4C-68EAE164E24E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9E63D066-C74B-43A7-AD53-7DB9225ECA42}"/>
              </a:ext>
            </a:extLst>
          </p:cNvPr>
          <p:cNvGrpSpPr>
            <a:grpSpLocks/>
          </p:cNvGrpSpPr>
          <p:nvPr/>
        </p:nvGrpSpPr>
        <p:grpSpPr bwMode="auto">
          <a:xfrm>
            <a:off x="4646688" y="2279649"/>
            <a:ext cx="2898624" cy="518590"/>
            <a:chOff x="4702174" y="2279649"/>
            <a:chExt cx="2898624" cy="518590"/>
          </a:xfrm>
        </p:grpSpPr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F618517F-32DF-4E6A-8D80-D1CB520015F0}"/>
                </a:ext>
              </a:extLst>
            </p:cNvPr>
            <p:cNvSpPr txBox="1"/>
            <p:nvPr/>
          </p:nvSpPr>
          <p:spPr bwMode="auto">
            <a:xfrm>
              <a:off x="5513236" y="2316825"/>
              <a:ext cx="2087562" cy="48141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Kæntring  </a:t>
              </a:r>
            </a:p>
          </p:txBody>
        </p:sp>
        <p:sp>
          <p:nvSpPr>
            <p:cNvPr id="51218" name="Shape 1831">
              <a:extLst>
                <a:ext uri="{FF2B5EF4-FFF2-40B4-BE49-F238E27FC236}">
                  <a16:creationId xmlns:a16="http://schemas.microsoft.com/office/drawing/2014/main" id="{71ADBBD4-26F4-446B-B2EE-DCD10F7A7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4" y="2279649"/>
              <a:ext cx="538163" cy="472995"/>
            </a:xfrm>
            <a:custGeom>
              <a:avLst/>
              <a:gdLst>
                <a:gd name="T0" fmla="*/ 2147483646 w 21393"/>
                <a:gd name="T1" fmla="*/ 2147483646 h 21364"/>
                <a:gd name="T2" fmla="*/ 2147483646 w 21393"/>
                <a:gd name="T3" fmla="*/ 2147483646 h 21364"/>
                <a:gd name="T4" fmla="*/ 2147483646 w 21393"/>
                <a:gd name="T5" fmla="*/ 2147483646 h 21364"/>
                <a:gd name="T6" fmla="*/ 2147483646 w 21393"/>
                <a:gd name="T7" fmla="*/ 2147483646 h 213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93" h="21364" extrusionOk="0">
                  <a:moveTo>
                    <a:pt x="11880" y="746"/>
                  </a:moveTo>
                  <a:cubicBezTo>
                    <a:pt x="16416" y="9828"/>
                    <a:pt x="16416" y="9828"/>
                    <a:pt x="16416" y="9828"/>
                  </a:cubicBezTo>
                  <a:cubicBezTo>
                    <a:pt x="16416" y="9828"/>
                    <a:pt x="16416" y="9828"/>
                    <a:pt x="16416" y="9828"/>
                  </a:cubicBezTo>
                  <a:cubicBezTo>
                    <a:pt x="21168" y="19155"/>
                    <a:pt x="21168" y="19155"/>
                    <a:pt x="21168" y="19155"/>
                  </a:cubicBezTo>
                  <a:cubicBezTo>
                    <a:pt x="21600" y="19891"/>
                    <a:pt x="21384" y="20628"/>
                    <a:pt x="20736" y="21119"/>
                  </a:cubicBezTo>
                  <a:cubicBezTo>
                    <a:pt x="20520" y="21364"/>
                    <a:pt x="20088" y="21364"/>
                    <a:pt x="19872" y="21364"/>
                  </a:cubicBezTo>
                  <a:cubicBezTo>
                    <a:pt x="19872" y="21364"/>
                    <a:pt x="19872" y="21364"/>
                    <a:pt x="19872" y="21364"/>
                  </a:cubicBezTo>
                  <a:cubicBezTo>
                    <a:pt x="10584" y="21364"/>
                    <a:pt x="10584" y="21364"/>
                    <a:pt x="10584" y="21364"/>
                  </a:cubicBezTo>
                  <a:cubicBezTo>
                    <a:pt x="1512" y="21364"/>
                    <a:pt x="1512" y="21364"/>
                    <a:pt x="1512" y="21364"/>
                  </a:cubicBezTo>
                  <a:cubicBezTo>
                    <a:pt x="648" y="21364"/>
                    <a:pt x="0" y="20628"/>
                    <a:pt x="0" y="19891"/>
                  </a:cubicBezTo>
                  <a:cubicBezTo>
                    <a:pt x="0" y="19400"/>
                    <a:pt x="216" y="19155"/>
                    <a:pt x="216" y="18909"/>
                  </a:cubicBezTo>
                  <a:cubicBezTo>
                    <a:pt x="4968" y="9828"/>
                    <a:pt x="4968" y="9828"/>
                    <a:pt x="4968" y="9828"/>
                  </a:cubicBezTo>
                  <a:cubicBezTo>
                    <a:pt x="4968" y="9828"/>
                    <a:pt x="4968" y="9828"/>
                    <a:pt x="4968" y="9828"/>
                  </a:cubicBezTo>
                  <a:cubicBezTo>
                    <a:pt x="9504" y="746"/>
                    <a:pt x="9504" y="746"/>
                    <a:pt x="9504" y="746"/>
                  </a:cubicBezTo>
                  <a:cubicBezTo>
                    <a:pt x="9936" y="9"/>
                    <a:pt x="10800" y="-236"/>
                    <a:pt x="11448" y="255"/>
                  </a:cubicBezTo>
                  <a:cubicBezTo>
                    <a:pt x="11664" y="500"/>
                    <a:pt x="11664" y="500"/>
                    <a:pt x="11880" y="746"/>
                  </a:cubicBezTo>
                  <a:close/>
                  <a:moveTo>
                    <a:pt x="9504" y="8109"/>
                  </a:moveTo>
                  <a:cubicBezTo>
                    <a:pt x="9504" y="8846"/>
                    <a:pt x="9504" y="8846"/>
                    <a:pt x="9504" y="8846"/>
                  </a:cubicBezTo>
                  <a:cubicBezTo>
                    <a:pt x="9936" y="14982"/>
                    <a:pt x="9936" y="14982"/>
                    <a:pt x="9936" y="14982"/>
                  </a:cubicBezTo>
                  <a:cubicBezTo>
                    <a:pt x="11232" y="14982"/>
                    <a:pt x="11232" y="14982"/>
                    <a:pt x="11232" y="14982"/>
                  </a:cubicBezTo>
                  <a:cubicBezTo>
                    <a:pt x="11664" y="8846"/>
                    <a:pt x="11664" y="8846"/>
                    <a:pt x="11664" y="8846"/>
                  </a:cubicBezTo>
                  <a:cubicBezTo>
                    <a:pt x="11664" y="8109"/>
                    <a:pt x="11664" y="8109"/>
                    <a:pt x="11664" y="8109"/>
                  </a:cubicBezTo>
                  <a:cubicBezTo>
                    <a:pt x="9504" y="8109"/>
                    <a:pt x="9504" y="8109"/>
                    <a:pt x="9504" y="8109"/>
                  </a:cubicBezTo>
                  <a:close/>
                  <a:moveTo>
                    <a:pt x="10584" y="17437"/>
                  </a:moveTo>
                  <a:cubicBezTo>
                    <a:pt x="11232" y="17437"/>
                    <a:pt x="11448" y="17191"/>
                    <a:pt x="11448" y="16700"/>
                  </a:cubicBezTo>
                  <a:cubicBezTo>
                    <a:pt x="11448" y="15964"/>
                    <a:pt x="11016" y="15719"/>
                    <a:pt x="10584" y="15719"/>
                  </a:cubicBezTo>
                  <a:cubicBezTo>
                    <a:pt x="10152" y="15719"/>
                    <a:pt x="9720" y="15964"/>
                    <a:pt x="9720" y="16700"/>
                  </a:cubicBezTo>
                  <a:cubicBezTo>
                    <a:pt x="9720" y="17191"/>
                    <a:pt x="10152" y="17437"/>
                    <a:pt x="10584" y="17437"/>
                  </a:cubicBezTo>
                  <a:close/>
                  <a:moveTo>
                    <a:pt x="14040" y="11546"/>
                  </a:moveTo>
                  <a:cubicBezTo>
                    <a:pt x="10584" y="4673"/>
                    <a:pt x="10584" y="4673"/>
                    <a:pt x="10584" y="4673"/>
                  </a:cubicBezTo>
                  <a:cubicBezTo>
                    <a:pt x="7344" y="11300"/>
                    <a:pt x="7344" y="11300"/>
                    <a:pt x="7344" y="11300"/>
                  </a:cubicBezTo>
                  <a:cubicBezTo>
                    <a:pt x="7344" y="11546"/>
                    <a:pt x="7344" y="11546"/>
                    <a:pt x="7128" y="11546"/>
                  </a:cubicBezTo>
                  <a:cubicBezTo>
                    <a:pt x="3672" y="18173"/>
                    <a:pt x="3672" y="18173"/>
                    <a:pt x="3672" y="18173"/>
                  </a:cubicBezTo>
                  <a:cubicBezTo>
                    <a:pt x="10584" y="18173"/>
                    <a:pt x="10584" y="18173"/>
                    <a:pt x="10584" y="18173"/>
                  </a:cubicBezTo>
                  <a:cubicBezTo>
                    <a:pt x="17496" y="18173"/>
                    <a:pt x="17496" y="18173"/>
                    <a:pt x="17496" y="18173"/>
                  </a:cubicBezTo>
                  <a:cubicBezTo>
                    <a:pt x="14040" y="11546"/>
                    <a:pt x="14040" y="11546"/>
                    <a:pt x="14040" y="11546"/>
                  </a:cubicBezTo>
                  <a:cubicBezTo>
                    <a:pt x="14040" y="11546"/>
                    <a:pt x="14040" y="11546"/>
                    <a:pt x="14040" y="115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/>
            <a:lstStyle/>
            <a:p>
              <a:endParaRPr lang="da-DK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51207" name="Billede 27">
            <a:extLst>
              <a:ext uri="{FF2B5EF4-FFF2-40B4-BE49-F238E27FC236}">
                <a16:creationId xmlns:a16="http://schemas.microsoft.com/office/drawing/2014/main" id="{AF873852-5B27-43C4-8351-0C1D3ED55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A751CDA1-59AF-4E12-8ECD-5620CB37F15E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C2D8D4B3-E099-4FB5-932E-1E454ADBED23}"/>
              </a:ext>
            </a:extLst>
          </p:cNvPr>
          <p:cNvGrpSpPr>
            <a:grpSpLocks/>
          </p:cNvGrpSpPr>
          <p:nvPr/>
        </p:nvGrpSpPr>
        <p:grpSpPr bwMode="auto">
          <a:xfrm>
            <a:off x="4646688" y="3410226"/>
            <a:ext cx="2898624" cy="518590"/>
            <a:chOff x="4702174" y="2279649"/>
            <a:chExt cx="2898624" cy="518590"/>
          </a:xfrm>
        </p:grpSpPr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520DD92D-F5C4-41F6-B092-B991ADB95E06}"/>
                </a:ext>
              </a:extLst>
            </p:cNvPr>
            <p:cNvSpPr txBox="1"/>
            <p:nvPr/>
          </p:nvSpPr>
          <p:spPr bwMode="auto">
            <a:xfrm>
              <a:off x="5513236" y="2316825"/>
              <a:ext cx="2087562" cy="48141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Bordfyldning</a:t>
              </a:r>
            </a:p>
          </p:txBody>
        </p:sp>
        <p:sp>
          <p:nvSpPr>
            <p:cNvPr id="29" name="Shape 1831">
              <a:extLst>
                <a:ext uri="{FF2B5EF4-FFF2-40B4-BE49-F238E27FC236}">
                  <a16:creationId xmlns:a16="http://schemas.microsoft.com/office/drawing/2014/main" id="{E8549E51-716E-466D-B5BA-28C04A9B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4" y="2279649"/>
              <a:ext cx="538163" cy="472995"/>
            </a:xfrm>
            <a:custGeom>
              <a:avLst/>
              <a:gdLst>
                <a:gd name="T0" fmla="*/ 2147483646 w 21393"/>
                <a:gd name="T1" fmla="*/ 2147483646 h 21364"/>
                <a:gd name="T2" fmla="*/ 2147483646 w 21393"/>
                <a:gd name="T3" fmla="*/ 2147483646 h 21364"/>
                <a:gd name="T4" fmla="*/ 2147483646 w 21393"/>
                <a:gd name="T5" fmla="*/ 2147483646 h 21364"/>
                <a:gd name="T6" fmla="*/ 2147483646 w 21393"/>
                <a:gd name="T7" fmla="*/ 2147483646 h 213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93" h="21364" extrusionOk="0">
                  <a:moveTo>
                    <a:pt x="11880" y="746"/>
                  </a:moveTo>
                  <a:cubicBezTo>
                    <a:pt x="16416" y="9828"/>
                    <a:pt x="16416" y="9828"/>
                    <a:pt x="16416" y="9828"/>
                  </a:cubicBezTo>
                  <a:cubicBezTo>
                    <a:pt x="16416" y="9828"/>
                    <a:pt x="16416" y="9828"/>
                    <a:pt x="16416" y="9828"/>
                  </a:cubicBezTo>
                  <a:cubicBezTo>
                    <a:pt x="21168" y="19155"/>
                    <a:pt x="21168" y="19155"/>
                    <a:pt x="21168" y="19155"/>
                  </a:cubicBezTo>
                  <a:cubicBezTo>
                    <a:pt x="21600" y="19891"/>
                    <a:pt x="21384" y="20628"/>
                    <a:pt x="20736" y="21119"/>
                  </a:cubicBezTo>
                  <a:cubicBezTo>
                    <a:pt x="20520" y="21364"/>
                    <a:pt x="20088" y="21364"/>
                    <a:pt x="19872" y="21364"/>
                  </a:cubicBezTo>
                  <a:cubicBezTo>
                    <a:pt x="19872" y="21364"/>
                    <a:pt x="19872" y="21364"/>
                    <a:pt x="19872" y="21364"/>
                  </a:cubicBezTo>
                  <a:cubicBezTo>
                    <a:pt x="10584" y="21364"/>
                    <a:pt x="10584" y="21364"/>
                    <a:pt x="10584" y="21364"/>
                  </a:cubicBezTo>
                  <a:cubicBezTo>
                    <a:pt x="1512" y="21364"/>
                    <a:pt x="1512" y="21364"/>
                    <a:pt x="1512" y="21364"/>
                  </a:cubicBezTo>
                  <a:cubicBezTo>
                    <a:pt x="648" y="21364"/>
                    <a:pt x="0" y="20628"/>
                    <a:pt x="0" y="19891"/>
                  </a:cubicBezTo>
                  <a:cubicBezTo>
                    <a:pt x="0" y="19400"/>
                    <a:pt x="216" y="19155"/>
                    <a:pt x="216" y="18909"/>
                  </a:cubicBezTo>
                  <a:cubicBezTo>
                    <a:pt x="4968" y="9828"/>
                    <a:pt x="4968" y="9828"/>
                    <a:pt x="4968" y="9828"/>
                  </a:cubicBezTo>
                  <a:cubicBezTo>
                    <a:pt x="4968" y="9828"/>
                    <a:pt x="4968" y="9828"/>
                    <a:pt x="4968" y="9828"/>
                  </a:cubicBezTo>
                  <a:cubicBezTo>
                    <a:pt x="9504" y="746"/>
                    <a:pt x="9504" y="746"/>
                    <a:pt x="9504" y="746"/>
                  </a:cubicBezTo>
                  <a:cubicBezTo>
                    <a:pt x="9936" y="9"/>
                    <a:pt x="10800" y="-236"/>
                    <a:pt x="11448" y="255"/>
                  </a:cubicBezTo>
                  <a:cubicBezTo>
                    <a:pt x="11664" y="500"/>
                    <a:pt x="11664" y="500"/>
                    <a:pt x="11880" y="746"/>
                  </a:cubicBezTo>
                  <a:close/>
                  <a:moveTo>
                    <a:pt x="9504" y="8109"/>
                  </a:moveTo>
                  <a:cubicBezTo>
                    <a:pt x="9504" y="8846"/>
                    <a:pt x="9504" y="8846"/>
                    <a:pt x="9504" y="8846"/>
                  </a:cubicBezTo>
                  <a:cubicBezTo>
                    <a:pt x="9936" y="14982"/>
                    <a:pt x="9936" y="14982"/>
                    <a:pt x="9936" y="14982"/>
                  </a:cubicBezTo>
                  <a:cubicBezTo>
                    <a:pt x="11232" y="14982"/>
                    <a:pt x="11232" y="14982"/>
                    <a:pt x="11232" y="14982"/>
                  </a:cubicBezTo>
                  <a:cubicBezTo>
                    <a:pt x="11664" y="8846"/>
                    <a:pt x="11664" y="8846"/>
                    <a:pt x="11664" y="8846"/>
                  </a:cubicBezTo>
                  <a:cubicBezTo>
                    <a:pt x="11664" y="8109"/>
                    <a:pt x="11664" y="8109"/>
                    <a:pt x="11664" y="8109"/>
                  </a:cubicBezTo>
                  <a:cubicBezTo>
                    <a:pt x="9504" y="8109"/>
                    <a:pt x="9504" y="8109"/>
                    <a:pt x="9504" y="8109"/>
                  </a:cubicBezTo>
                  <a:close/>
                  <a:moveTo>
                    <a:pt x="10584" y="17437"/>
                  </a:moveTo>
                  <a:cubicBezTo>
                    <a:pt x="11232" y="17437"/>
                    <a:pt x="11448" y="17191"/>
                    <a:pt x="11448" y="16700"/>
                  </a:cubicBezTo>
                  <a:cubicBezTo>
                    <a:pt x="11448" y="15964"/>
                    <a:pt x="11016" y="15719"/>
                    <a:pt x="10584" y="15719"/>
                  </a:cubicBezTo>
                  <a:cubicBezTo>
                    <a:pt x="10152" y="15719"/>
                    <a:pt x="9720" y="15964"/>
                    <a:pt x="9720" y="16700"/>
                  </a:cubicBezTo>
                  <a:cubicBezTo>
                    <a:pt x="9720" y="17191"/>
                    <a:pt x="10152" y="17437"/>
                    <a:pt x="10584" y="17437"/>
                  </a:cubicBezTo>
                  <a:close/>
                  <a:moveTo>
                    <a:pt x="14040" y="11546"/>
                  </a:moveTo>
                  <a:cubicBezTo>
                    <a:pt x="10584" y="4673"/>
                    <a:pt x="10584" y="4673"/>
                    <a:pt x="10584" y="4673"/>
                  </a:cubicBezTo>
                  <a:cubicBezTo>
                    <a:pt x="7344" y="11300"/>
                    <a:pt x="7344" y="11300"/>
                    <a:pt x="7344" y="11300"/>
                  </a:cubicBezTo>
                  <a:cubicBezTo>
                    <a:pt x="7344" y="11546"/>
                    <a:pt x="7344" y="11546"/>
                    <a:pt x="7128" y="11546"/>
                  </a:cubicBezTo>
                  <a:cubicBezTo>
                    <a:pt x="3672" y="18173"/>
                    <a:pt x="3672" y="18173"/>
                    <a:pt x="3672" y="18173"/>
                  </a:cubicBezTo>
                  <a:cubicBezTo>
                    <a:pt x="10584" y="18173"/>
                    <a:pt x="10584" y="18173"/>
                    <a:pt x="10584" y="18173"/>
                  </a:cubicBezTo>
                  <a:cubicBezTo>
                    <a:pt x="17496" y="18173"/>
                    <a:pt x="17496" y="18173"/>
                    <a:pt x="17496" y="18173"/>
                  </a:cubicBezTo>
                  <a:cubicBezTo>
                    <a:pt x="14040" y="11546"/>
                    <a:pt x="14040" y="11546"/>
                    <a:pt x="14040" y="11546"/>
                  </a:cubicBezTo>
                  <a:cubicBezTo>
                    <a:pt x="14040" y="11546"/>
                    <a:pt x="14040" y="11546"/>
                    <a:pt x="14040" y="115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/>
            <a:lstStyle/>
            <a:p>
              <a:endParaRPr lang="da-DK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AD2C8DE3-41FB-4A25-B74F-9B4F4E303173}"/>
              </a:ext>
            </a:extLst>
          </p:cNvPr>
          <p:cNvGrpSpPr/>
          <p:nvPr/>
        </p:nvGrpSpPr>
        <p:grpSpPr>
          <a:xfrm>
            <a:off x="4646688" y="4532384"/>
            <a:ext cx="3536506" cy="1899835"/>
            <a:chOff x="4702174" y="4105357"/>
            <a:chExt cx="3536506" cy="1899835"/>
          </a:xfrm>
        </p:grpSpPr>
        <p:grpSp>
          <p:nvGrpSpPr>
            <p:cNvPr id="30" name="Gruppe 29">
              <a:extLst>
                <a:ext uri="{FF2B5EF4-FFF2-40B4-BE49-F238E27FC236}">
                  <a16:creationId xmlns:a16="http://schemas.microsoft.com/office/drawing/2014/main" id="{0AED6A8D-8AA2-4D8C-888E-B2E6866BA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174" y="4105357"/>
              <a:ext cx="2898624" cy="518590"/>
              <a:chOff x="4702174" y="2279649"/>
              <a:chExt cx="2898624" cy="518590"/>
            </a:xfrm>
          </p:grpSpPr>
          <p:sp>
            <p:nvSpPr>
              <p:cNvPr id="32" name="TextBox 4">
                <a:extLst>
                  <a:ext uri="{FF2B5EF4-FFF2-40B4-BE49-F238E27FC236}">
                    <a16:creationId xmlns:a16="http://schemas.microsoft.com/office/drawing/2014/main" id="{3E471CF8-F54A-44DD-A59B-5125374B1100}"/>
                  </a:ext>
                </a:extLst>
              </p:cNvPr>
              <p:cNvSpPr txBox="1"/>
              <p:nvPr/>
            </p:nvSpPr>
            <p:spPr bwMode="auto">
              <a:xfrm>
                <a:off x="5513236" y="2316825"/>
                <a:ext cx="2087562" cy="481414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28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Kollision: </a:t>
                </a:r>
              </a:p>
            </p:txBody>
          </p:sp>
          <p:sp>
            <p:nvSpPr>
              <p:cNvPr id="33" name="Shape 1831">
                <a:extLst>
                  <a:ext uri="{FF2B5EF4-FFF2-40B4-BE49-F238E27FC236}">
                    <a16:creationId xmlns:a16="http://schemas.microsoft.com/office/drawing/2014/main" id="{F9ECE17E-95C6-4DB2-90EC-89235BA0D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174" y="2279649"/>
                <a:ext cx="538163" cy="472995"/>
              </a:xfrm>
              <a:custGeom>
                <a:avLst/>
                <a:gdLst>
                  <a:gd name="T0" fmla="*/ 2147483646 w 21393"/>
                  <a:gd name="T1" fmla="*/ 2147483646 h 21364"/>
                  <a:gd name="T2" fmla="*/ 2147483646 w 21393"/>
                  <a:gd name="T3" fmla="*/ 2147483646 h 21364"/>
                  <a:gd name="T4" fmla="*/ 2147483646 w 21393"/>
                  <a:gd name="T5" fmla="*/ 2147483646 h 21364"/>
                  <a:gd name="T6" fmla="*/ 2147483646 w 21393"/>
                  <a:gd name="T7" fmla="*/ 2147483646 h 2136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93" h="21364" extrusionOk="0">
                    <a:moveTo>
                      <a:pt x="11880" y="746"/>
                    </a:moveTo>
                    <a:cubicBezTo>
                      <a:pt x="16416" y="9828"/>
                      <a:pt x="16416" y="9828"/>
                      <a:pt x="16416" y="9828"/>
                    </a:cubicBezTo>
                    <a:cubicBezTo>
                      <a:pt x="16416" y="9828"/>
                      <a:pt x="16416" y="9828"/>
                      <a:pt x="16416" y="9828"/>
                    </a:cubicBezTo>
                    <a:cubicBezTo>
                      <a:pt x="21168" y="19155"/>
                      <a:pt x="21168" y="19155"/>
                      <a:pt x="21168" y="19155"/>
                    </a:cubicBezTo>
                    <a:cubicBezTo>
                      <a:pt x="21600" y="19891"/>
                      <a:pt x="21384" y="20628"/>
                      <a:pt x="20736" y="21119"/>
                    </a:cubicBezTo>
                    <a:cubicBezTo>
                      <a:pt x="20520" y="21364"/>
                      <a:pt x="20088" y="21364"/>
                      <a:pt x="19872" y="21364"/>
                    </a:cubicBezTo>
                    <a:cubicBezTo>
                      <a:pt x="19872" y="21364"/>
                      <a:pt x="19872" y="21364"/>
                      <a:pt x="19872" y="21364"/>
                    </a:cubicBezTo>
                    <a:cubicBezTo>
                      <a:pt x="10584" y="21364"/>
                      <a:pt x="10584" y="21364"/>
                      <a:pt x="10584" y="21364"/>
                    </a:cubicBezTo>
                    <a:cubicBezTo>
                      <a:pt x="1512" y="21364"/>
                      <a:pt x="1512" y="21364"/>
                      <a:pt x="1512" y="21364"/>
                    </a:cubicBezTo>
                    <a:cubicBezTo>
                      <a:pt x="648" y="21364"/>
                      <a:pt x="0" y="20628"/>
                      <a:pt x="0" y="19891"/>
                    </a:cubicBezTo>
                    <a:cubicBezTo>
                      <a:pt x="0" y="19400"/>
                      <a:pt x="216" y="19155"/>
                      <a:pt x="216" y="18909"/>
                    </a:cubicBezTo>
                    <a:cubicBezTo>
                      <a:pt x="4968" y="9828"/>
                      <a:pt x="4968" y="9828"/>
                      <a:pt x="4968" y="9828"/>
                    </a:cubicBezTo>
                    <a:cubicBezTo>
                      <a:pt x="4968" y="9828"/>
                      <a:pt x="4968" y="9828"/>
                      <a:pt x="4968" y="9828"/>
                    </a:cubicBezTo>
                    <a:cubicBezTo>
                      <a:pt x="9504" y="746"/>
                      <a:pt x="9504" y="746"/>
                      <a:pt x="9504" y="746"/>
                    </a:cubicBezTo>
                    <a:cubicBezTo>
                      <a:pt x="9936" y="9"/>
                      <a:pt x="10800" y="-236"/>
                      <a:pt x="11448" y="255"/>
                    </a:cubicBezTo>
                    <a:cubicBezTo>
                      <a:pt x="11664" y="500"/>
                      <a:pt x="11664" y="500"/>
                      <a:pt x="11880" y="746"/>
                    </a:cubicBezTo>
                    <a:close/>
                    <a:moveTo>
                      <a:pt x="9504" y="8109"/>
                    </a:moveTo>
                    <a:cubicBezTo>
                      <a:pt x="9504" y="8846"/>
                      <a:pt x="9504" y="8846"/>
                      <a:pt x="9504" y="8846"/>
                    </a:cubicBezTo>
                    <a:cubicBezTo>
                      <a:pt x="9936" y="14982"/>
                      <a:pt x="9936" y="14982"/>
                      <a:pt x="9936" y="14982"/>
                    </a:cubicBezTo>
                    <a:cubicBezTo>
                      <a:pt x="11232" y="14982"/>
                      <a:pt x="11232" y="14982"/>
                      <a:pt x="11232" y="14982"/>
                    </a:cubicBezTo>
                    <a:cubicBezTo>
                      <a:pt x="11664" y="8846"/>
                      <a:pt x="11664" y="8846"/>
                      <a:pt x="11664" y="8846"/>
                    </a:cubicBezTo>
                    <a:cubicBezTo>
                      <a:pt x="11664" y="8109"/>
                      <a:pt x="11664" y="8109"/>
                      <a:pt x="11664" y="8109"/>
                    </a:cubicBezTo>
                    <a:cubicBezTo>
                      <a:pt x="9504" y="8109"/>
                      <a:pt x="9504" y="8109"/>
                      <a:pt x="9504" y="8109"/>
                    </a:cubicBezTo>
                    <a:close/>
                    <a:moveTo>
                      <a:pt x="10584" y="17437"/>
                    </a:moveTo>
                    <a:cubicBezTo>
                      <a:pt x="11232" y="17437"/>
                      <a:pt x="11448" y="17191"/>
                      <a:pt x="11448" y="16700"/>
                    </a:cubicBezTo>
                    <a:cubicBezTo>
                      <a:pt x="11448" y="15964"/>
                      <a:pt x="11016" y="15719"/>
                      <a:pt x="10584" y="15719"/>
                    </a:cubicBezTo>
                    <a:cubicBezTo>
                      <a:pt x="10152" y="15719"/>
                      <a:pt x="9720" y="15964"/>
                      <a:pt x="9720" y="16700"/>
                    </a:cubicBezTo>
                    <a:cubicBezTo>
                      <a:pt x="9720" y="17191"/>
                      <a:pt x="10152" y="17437"/>
                      <a:pt x="10584" y="17437"/>
                    </a:cubicBezTo>
                    <a:close/>
                    <a:moveTo>
                      <a:pt x="14040" y="11546"/>
                    </a:moveTo>
                    <a:cubicBezTo>
                      <a:pt x="10584" y="4673"/>
                      <a:pt x="10584" y="4673"/>
                      <a:pt x="10584" y="4673"/>
                    </a:cubicBezTo>
                    <a:cubicBezTo>
                      <a:pt x="7344" y="11300"/>
                      <a:pt x="7344" y="11300"/>
                      <a:pt x="7344" y="11300"/>
                    </a:cubicBezTo>
                    <a:cubicBezTo>
                      <a:pt x="7344" y="11546"/>
                      <a:pt x="7344" y="11546"/>
                      <a:pt x="7128" y="11546"/>
                    </a:cubicBezTo>
                    <a:cubicBezTo>
                      <a:pt x="3672" y="18173"/>
                      <a:pt x="3672" y="18173"/>
                      <a:pt x="3672" y="18173"/>
                    </a:cubicBezTo>
                    <a:cubicBezTo>
                      <a:pt x="10584" y="18173"/>
                      <a:pt x="10584" y="18173"/>
                      <a:pt x="10584" y="18173"/>
                    </a:cubicBezTo>
                    <a:cubicBezTo>
                      <a:pt x="17496" y="18173"/>
                      <a:pt x="17496" y="18173"/>
                      <a:pt x="17496" y="18173"/>
                    </a:cubicBezTo>
                    <a:cubicBezTo>
                      <a:pt x="14040" y="11546"/>
                      <a:pt x="14040" y="11546"/>
                      <a:pt x="14040" y="11546"/>
                    </a:cubicBezTo>
                    <a:cubicBezTo>
                      <a:pt x="14040" y="11546"/>
                      <a:pt x="14040" y="11546"/>
                      <a:pt x="14040" y="1154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/>
              <a:lstStyle/>
              <a:p>
                <a:endParaRPr lang="da-DK" sz="200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4A0926C-F0A6-496D-84D9-2FFD73D08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368" y="4668801"/>
              <a:ext cx="2500312" cy="1336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1450" indent="-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en-US" altLang="da-DK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Med </a:t>
              </a:r>
              <a:r>
                <a:rPr lang="da-DK" altLang="da-DK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undersøiske</a:t>
              </a:r>
              <a:r>
                <a:rPr lang="en-US" altLang="da-DK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da-DK" altLang="da-DK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forhindringer</a:t>
              </a:r>
              <a:r>
                <a:rPr lang="en-US" altLang="da-DK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a-DK" altLang="da-DK" sz="20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Med andre skibe  </a:t>
              </a: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19ECF51C-CC89-4881-B4EC-83DDFF1C79F9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8EE4688F-B764-4CEF-A367-89E7D31AD9F6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Faresituationer</a:t>
              </a:r>
            </a:p>
          </p:txBody>
        </p:sp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1ACFB630-A820-4C47-A538-B7600CB53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cxnSp>
          <p:nvCxnSpPr>
            <p:cNvPr id="40" name="Straight Connector 33">
              <a:extLst>
                <a:ext uri="{FF2B5EF4-FFF2-40B4-BE49-F238E27FC236}">
                  <a16:creationId xmlns:a16="http://schemas.microsoft.com/office/drawing/2014/main" id="{2A0090FD-DB91-49F9-82EA-5BCBAB9E6418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33">
            <a:extLst>
              <a:ext uri="{FF2B5EF4-FFF2-40B4-BE49-F238E27FC236}">
                <a16:creationId xmlns:a16="http://schemas.microsoft.com/office/drawing/2014/main" id="{A5C95AC4-63D6-41E2-AA76-4F5BB5A85118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35">
            <a:extLst>
              <a:ext uri="{FF2B5EF4-FFF2-40B4-BE49-F238E27FC236}">
                <a16:creationId xmlns:a16="http://schemas.microsoft.com/office/drawing/2014/main" id="{753AA7A3-84AA-4095-9F59-D559DC190DE8}"/>
              </a:ext>
            </a:extLst>
          </p:cNvPr>
          <p:cNvGrpSpPr>
            <a:grpSpLocks/>
          </p:cNvGrpSpPr>
          <p:nvPr/>
        </p:nvGrpSpPr>
        <p:grpSpPr bwMode="auto">
          <a:xfrm>
            <a:off x="1239044" y="5487988"/>
            <a:ext cx="9713913" cy="815975"/>
            <a:chOff x="1179866" y="655461"/>
            <a:chExt cx="9833067" cy="890051"/>
          </a:xfrm>
        </p:grpSpPr>
        <p:sp>
          <p:nvSpPr>
            <p:cNvPr id="69" name="TextBox 31">
              <a:extLst>
                <a:ext uri="{FF2B5EF4-FFF2-40B4-BE49-F238E27FC236}">
                  <a16:creationId xmlns:a16="http://schemas.microsoft.com/office/drawing/2014/main" id="{C9D2FC82-F262-4BDA-A744-EE7366DAABBC}"/>
                </a:ext>
              </a:extLst>
            </p:cNvPr>
            <p:cNvSpPr txBox="1"/>
            <p:nvPr/>
          </p:nvSpPr>
          <p:spPr>
            <a:xfrm>
              <a:off x="1179866" y="655461"/>
              <a:ext cx="9833067" cy="5246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Tjek altid aktuel vejrudsigt på dmi.dk/yr.no   </a:t>
              </a:r>
            </a:p>
          </p:txBody>
        </p:sp>
        <p:sp>
          <p:nvSpPr>
            <p:cNvPr id="53277" name="TextBox 32">
              <a:extLst>
                <a:ext uri="{FF2B5EF4-FFF2-40B4-BE49-F238E27FC236}">
                  <a16:creationId xmlns:a16="http://schemas.microsoft.com/office/drawing/2014/main" id="{23BF6804-DCF0-4BAD-93C6-3D01AC19D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195089"/>
              <a:ext cx="5527592" cy="35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/>
                <a:t> </a:t>
              </a:r>
            </a:p>
          </p:txBody>
        </p:sp>
      </p:grpSp>
      <p:grpSp>
        <p:nvGrpSpPr>
          <p:cNvPr id="52231" name="Gruppe 4">
            <a:extLst>
              <a:ext uri="{FF2B5EF4-FFF2-40B4-BE49-F238E27FC236}">
                <a16:creationId xmlns:a16="http://schemas.microsoft.com/office/drawing/2014/main" id="{3E56B3F2-EE56-4F8C-85A4-349D4ADAF9C5}"/>
              </a:ext>
            </a:extLst>
          </p:cNvPr>
          <p:cNvGrpSpPr>
            <a:grpSpLocks/>
          </p:cNvGrpSpPr>
          <p:nvPr/>
        </p:nvGrpSpPr>
        <p:grpSpPr bwMode="auto">
          <a:xfrm>
            <a:off x="5624727" y="2213543"/>
            <a:ext cx="2985017" cy="2792911"/>
            <a:chOff x="4702175" y="2274887"/>
            <a:chExt cx="3038474" cy="2792911"/>
          </a:xfrm>
        </p:grpSpPr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id="{DA350E1F-6AA1-415C-A05F-EA7C374E8A6E}"/>
                </a:ext>
              </a:extLst>
            </p:cNvPr>
            <p:cNvSpPr txBox="1"/>
            <p:nvPr/>
          </p:nvSpPr>
          <p:spPr bwMode="auto">
            <a:xfrm>
              <a:off x="5240337" y="3937154"/>
              <a:ext cx="2087562" cy="30944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Regn</a:t>
              </a:r>
            </a:p>
          </p:txBody>
        </p:sp>
        <p:grpSp>
          <p:nvGrpSpPr>
            <p:cNvPr id="53257" name="Gruppe 3">
              <a:extLst>
                <a:ext uri="{FF2B5EF4-FFF2-40B4-BE49-F238E27FC236}">
                  <a16:creationId xmlns:a16="http://schemas.microsoft.com/office/drawing/2014/main" id="{D518C57F-1EBB-46E8-810E-CEEDBB9C1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175" y="2274887"/>
              <a:ext cx="3038474" cy="2792911"/>
              <a:chOff x="4702175" y="2274887"/>
              <a:chExt cx="3038474" cy="2792911"/>
            </a:xfrm>
          </p:grpSpPr>
          <p:grpSp>
            <p:nvGrpSpPr>
              <p:cNvPr id="53258" name="Group 15">
                <a:extLst>
                  <a:ext uri="{FF2B5EF4-FFF2-40B4-BE49-F238E27FC236}">
                    <a16:creationId xmlns:a16="http://schemas.microsoft.com/office/drawing/2014/main" id="{200469DE-F608-4C0C-9CEC-E197A2AE0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0336" y="4521034"/>
                <a:ext cx="2500313" cy="546764"/>
                <a:chOff x="8615912" y="4430633"/>
                <a:chExt cx="2257433" cy="547605"/>
              </a:xfrm>
            </p:grpSpPr>
            <p:sp>
              <p:nvSpPr>
                <p:cNvPr id="53272" name="Rectangle 32">
                  <a:extLst>
                    <a:ext uri="{FF2B5EF4-FFF2-40B4-BE49-F238E27FC236}">
                      <a16:creationId xmlns:a16="http://schemas.microsoft.com/office/drawing/2014/main" id="{C69A91EB-C559-4AD9-8688-29A15B1B7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15913" y="4750646"/>
                  <a:ext cx="2257432" cy="227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da-DK" sz="11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47" name="TextBox 33">
                  <a:extLst>
                    <a:ext uri="{FF2B5EF4-FFF2-40B4-BE49-F238E27FC236}">
                      <a16:creationId xmlns:a16="http://schemas.microsoft.com/office/drawing/2014/main" id="{EC86974D-560F-4955-9C43-6999FBF9A796}"/>
                    </a:ext>
                  </a:extLst>
                </p:cNvPr>
                <p:cNvSpPr txBox="1"/>
                <p:nvPr/>
              </p:nvSpPr>
              <p:spPr>
                <a:xfrm>
                  <a:off x="8615912" y="4430633"/>
                  <a:ext cx="2086871" cy="309920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Tåge </a:t>
                  </a:r>
                </a:p>
              </p:txBody>
            </p:sp>
          </p:grpSp>
          <p:grpSp>
            <p:nvGrpSpPr>
              <p:cNvPr id="53259" name="Gruppe 1">
                <a:extLst>
                  <a:ext uri="{FF2B5EF4-FFF2-40B4-BE49-F238E27FC236}">
                    <a16:creationId xmlns:a16="http://schemas.microsoft.com/office/drawing/2014/main" id="{B2CC9470-7F39-4DC3-B22F-24BB1572F0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2175" y="2274887"/>
                <a:ext cx="2795588" cy="2501901"/>
                <a:chOff x="4702175" y="2274887"/>
                <a:chExt cx="2795588" cy="250190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08C67C-09E4-4F9F-BCC9-521364B43B9A}"/>
                    </a:ext>
                  </a:extLst>
                </p:cNvPr>
                <p:cNvSpPr txBox="1"/>
                <p:nvPr/>
              </p:nvSpPr>
              <p:spPr bwMode="auto">
                <a:xfrm>
                  <a:off x="5240337" y="2847437"/>
                  <a:ext cx="2087562" cy="309444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Vind  </a:t>
                  </a:r>
                </a:p>
              </p:txBody>
            </p:sp>
            <p:grpSp>
              <p:nvGrpSpPr>
                <p:cNvPr id="53261" name="Group 15">
                  <a:extLst>
                    <a:ext uri="{FF2B5EF4-FFF2-40B4-BE49-F238E27FC236}">
                      <a16:creationId xmlns:a16="http://schemas.microsoft.com/office/drawing/2014/main" id="{E7A74922-93B0-49EB-9FC9-3CC39C7B7B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0338" y="3382968"/>
                  <a:ext cx="2257425" cy="440288"/>
                  <a:chOff x="8615209" y="4504491"/>
                  <a:chExt cx="2257432" cy="441072"/>
                </a:xfrm>
              </p:grpSpPr>
              <p:sp>
                <p:nvSpPr>
                  <p:cNvPr id="53268" name="Rectangle 32">
                    <a:extLst>
                      <a:ext uri="{FF2B5EF4-FFF2-40B4-BE49-F238E27FC236}">
                        <a16:creationId xmlns:a16="http://schemas.microsoft.com/office/drawing/2014/main" id="{893A3786-DB9A-4267-AEF9-5F10768CDD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15209" y="4717916"/>
                    <a:ext cx="2257432" cy="2276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/>
                      </a:defRPr>
                    </a:lvl9pPr>
                  </a:lstStyle>
                  <a:p>
                    <a:pPr eaLnBrk="1" hangingPunct="1">
                      <a:lnSpc>
                        <a:spcPct val="15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a-DK" sz="1100"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  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408AEA2-342D-4590-89C9-3F33C9A92336}"/>
                      </a:ext>
                    </a:extLst>
                  </p:cNvPr>
                  <p:cNvSpPr txBox="1"/>
                  <p:nvPr/>
                </p:nvSpPr>
                <p:spPr>
                  <a:xfrm>
                    <a:off x="8615209" y="4504491"/>
                    <a:ext cx="2087568" cy="309995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>
                    <a:spAutoFit/>
                  </a:bodyPr>
                  <a:lstStyle/>
                  <a:p>
                    <a:pPr eaLnBrk="1" fontAlgn="auto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a-DK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rPr>
                      <a:t>Torden/lyn  </a:t>
                    </a:r>
                  </a:p>
                </p:txBody>
              </p:sp>
            </p:grpSp>
            <p:sp>
              <p:nvSpPr>
                <p:cNvPr id="31" name="TextBox 4">
                  <a:extLst>
                    <a:ext uri="{FF2B5EF4-FFF2-40B4-BE49-F238E27FC236}">
                      <a16:creationId xmlns:a16="http://schemas.microsoft.com/office/drawing/2014/main" id="{F618517F-32DF-4E6A-8D80-D1CB520015F0}"/>
                    </a:ext>
                  </a:extLst>
                </p:cNvPr>
                <p:cNvSpPr txBox="1"/>
                <p:nvPr/>
              </p:nvSpPr>
              <p:spPr bwMode="auto">
                <a:xfrm>
                  <a:off x="5240338" y="2303226"/>
                  <a:ext cx="2087562" cy="309444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Temperatur </a:t>
                  </a:r>
                </a:p>
              </p:txBody>
            </p:sp>
            <p:sp>
              <p:nvSpPr>
                <p:cNvPr id="49" name="Shape 2827">
                  <a:extLst>
                    <a:ext uri="{FF2B5EF4-FFF2-40B4-BE49-F238E27FC236}">
                      <a16:creationId xmlns:a16="http://schemas.microsoft.com/office/drawing/2014/main" id="{3FF5DC7F-993E-4640-9B35-8B238A2AEBBD}"/>
                    </a:ext>
                  </a:extLst>
                </p:cNvPr>
                <p:cNvSpPr/>
                <p:nvPr/>
              </p:nvSpPr>
              <p:spPr>
                <a:xfrm>
                  <a:off x="4778375" y="2274887"/>
                  <a:ext cx="216000" cy="396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0618"/>
                      </a:moveTo>
                      <a:cubicBezTo>
                        <a:pt x="6029" y="20618"/>
                        <a:pt x="2160" y="18860"/>
                        <a:pt x="2160" y="16691"/>
                      </a:cubicBezTo>
                      <a:cubicBezTo>
                        <a:pt x="2160" y="15238"/>
                        <a:pt x="3900" y="13973"/>
                        <a:pt x="6480" y="13293"/>
                      </a:cubicBezTo>
                      <a:lnTo>
                        <a:pt x="6480" y="2945"/>
                      </a:lnTo>
                      <a:cubicBezTo>
                        <a:pt x="6480" y="1861"/>
                        <a:pt x="8414" y="982"/>
                        <a:pt x="10800" y="982"/>
                      </a:cubicBezTo>
                      <a:cubicBezTo>
                        <a:pt x="13186" y="982"/>
                        <a:pt x="15120" y="1861"/>
                        <a:pt x="15120" y="2945"/>
                      </a:cubicBezTo>
                      <a:lnTo>
                        <a:pt x="15120" y="13293"/>
                      </a:lnTo>
                      <a:cubicBezTo>
                        <a:pt x="17700" y="13973"/>
                        <a:pt x="19440" y="15238"/>
                        <a:pt x="19440" y="16691"/>
                      </a:cubicBezTo>
                      <a:cubicBezTo>
                        <a:pt x="19440" y="18860"/>
                        <a:pt x="15571" y="20618"/>
                        <a:pt x="10800" y="20618"/>
                      </a:cubicBezTo>
                      <a:moveTo>
                        <a:pt x="17280" y="12770"/>
                      </a:moveTo>
                      <a:lnTo>
                        <a:pt x="17280" y="2945"/>
                      </a:lnTo>
                      <a:cubicBezTo>
                        <a:pt x="17280" y="1318"/>
                        <a:pt x="14378" y="0"/>
                        <a:pt x="10800" y="0"/>
                      </a:cubicBezTo>
                      <a:cubicBezTo>
                        <a:pt x="7221" y="0"/>
                        <a:pt x="4320" y="1318"/>
                        <a:pt x="4320" y="2945"/>
                      </a:cubicBezTo>
                      <a:lnTo>
                        <a:pt x="4320" y="12770"/>
                      </a:lnTo>
                      <a:cubicBezTo>
                        <a:pt x="1701" y="13666"/>
                        <a:pt x="0" y="15087"/>
                        <a:pt x="0" y="16691"/>
                      </a:cubicBezTo>
                      <a:cubicBezTo>
                        <a:pt x="0" y="19402"/>
                        <a:pt x="4835" y="21600"/>
                        <a:pt x="10800" y="21600"/>
                      </a:cubicBezTo>
                      <a:cubicBezTo>
                        <a:pt x="16763" y="21600"/>
                        <a:pt x="21600" y="19402"/>
                        <a:pt x="21600" y="16691"/>
                      </a:cubicBezTo>
                      <a:cubicBezTo>
                        <a:pt x="21600" y="15087"/>
                        <a:pt x="19899" y="13666"/>
                        <a:pt x="17280" y="12770"/>
                      </a:cubicBezTo>
                      <a:moveTo>
                        <a:pt x="12960" y="13917"/>
                      </a:moveTo>
                      <a:lnTo>
                        <a:pt x="12960" y="7855"/>
                      </a:lnTo>
                      <a:cubicBezTo>
                        <a:pt x="12960" y="7313"/>
                        <a:pt x="11992" y="6873"/>
                        <a:pt x="10800" y="6873"/>
                      </a:cubicBezTo>
                      <a:cubicBezTo>
                        <a:pt x="9608" y="6873"/>
                        <a:pt x="8640" y="7313"/>
                        <a:pt x="8640" y="7855"/>
                      </a:cubicBezTo>
                      <a:lnTo>
                        <a:pt x="8640" y="13917"/>
                      </a:lnTo>
                      <a:cubicBezTo>
                        <a:pt x="6126" y="14322"/>
                        <a:pt x="4320" y="15409"/>
                        <a:pt x="4320" y="16691"/>
                      </a:cubicBezTo>
                      <a:cubicBezTo>
                        <a:pt x="4320" y="18318"/>
                        <a:pt x="7221" y="19636"/>
                        <a:pt x="10800" y="19636"/>
                      </a:cubicBezTo>
                      <a:cubicBezTo>
                        <a:pt x="14378" y="19636"/>
                        <a:pt x="17280" y="18318"/>
                        <a:pt x="17280" y="16691"/>
                      </a:cubicBezTo>
                      <a:cubicBezTo>
                        <a:pt x="17280" y="15409"/>
                        <a:pt x="15475" y="14322"/>
                        <a:pt x="12960" y="13917"/>
                      </a:cubicBezTo>
                    </a:path>
                  </a:pathLst>
                </a:custGeom>
                <a:solidFill>
                  <a:srgbClr val="53585F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400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" panose="020B0503030403020204" pitchFamily="34" charset="0"/>
                    <a:ea typeface="Source Sans Pro" panose="020B0503030403020204" pitchFamily="34" charset="0"/>
                    <a:cs typeface="Arial"/>
                    <a:sym typeface="Gill Sans"/>
                  </a:endParaRPr>
                </a:p>
              </p:txBody>
            </p:sp>
            <p:sp>
              <p:nvSpPr>
                <p:cNvPr id="50" name="Shape 2816">
                  <a:extLst>
                    <a:ext uri="{FF2B5EF4-FFF2-40B4-BE49-F238E27FC236}">
                      <a16:creationId xmlns:a16="http://schemas.microsoft.com/office/drawing/2014/main" id="{BE6A7C95-85EB-4899-AF7E-5F78EE8EC131}"/>
                    </a:ext>
                  </a:extLst>
                </p:cNvPr>
                <p:cNvSpPr/>
                <p:nvPr/>
              </p:nvSpPr>
              <p:spPr>
                <a:xfrm>
                  <a:off x="4702175" y="2860675"/>
                  <a:ext cx="396000" cy="36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782" y="12505"/>
                      </a:moveTo>
                      <a:lnTo>
                        <a:pt x="4418" y="12505"/>
                      </a:lnTo>
                      <a:cubicBezTo>
                        <a:pt x="4147" y="12505"/>
                        <a:pt x="3927" y="12759"/>
                        <a:pt x="3927" y="13074"/>
                      </a:cubicBezTo>
                      <a:cubicBezTo>
                        <a:pt x="3927" y="13388"/>
                        <a:pt x="4147" y="13642"/>
                        <a:pt x="4418" y="13642"/>
                      </a:cubicBezTo>
                      <a:lnTo>
                        <a:pt x="11782" y="13642"/>
                      </a:lnTo>
                      <a:cubicBezTo>
                        <a:pt x="13408" y="13642"/>
                        <a:pt x="14727" y="15170"/>
                        <a:pt x="14727" y="17053"/>
                      </a:cubicBezTo>
                      <a:cubicBezTo>
                        <a:pt x="14727" y="18937"/>
                        <a:pt x="13408" y="20463"/>
                        <a:pt x="11782" y="20463"/>
                      </a:cubicBezTo>
                      <a:lnTo>
                        <a:pt x="11291" y="20463"/>
                      </a:lnTo>
                      <a:cubicBezTo>
                        <a:pt x="11020" y="20463"/>
                        <a:pt x="10800" y="20717"/>
                        <a:pt x="10800" y="21032"/>
                      </a:cubicBezTo>
                      <a:cubicBezTo>
                        <a:pt x="10800" y="21346"/>
                        <a:pt x="11020" y="21600"/>
                        <a:pt x="11291" y="21600"/>
                      </a:cubicBezTo>
                      <a:lnTo>
                        <a:pt x="11782" y="21600"/>
                      </a:lnTo>
                      <a:cubicBezTo>
                        <a:pt x="13951" y="21600"/>
                        <a:pt x="15709" y="19564"/>
                        <a:pt x="15709" y="17053"/>
                      </a:cubicBezTo>
                      <a:cubicBezTo>
                        <a:pt x="15709" y="14541"/>
                        <a:pt x="13951" y="12505"/>
                        <a:pt x="11782" y="12505"/>
                      </a:cubicBezTo>
                      <a:moveTo>
                        <a:pt x="18655" y="10232"/>
                      </a:moveTo>
                      <a:lnTo>
                        <a:pt x="2455" y="10232"/>
                      </a:lnTo>
                      <a:cubicBezTo>
                        <a:pt x="2183" y="10232"/>
                        <a:pt x="1964" y="10486"/>
                        <a:pt x="1964" y="10800"/>
                      </a:cubicBezTo>
                      <a:cubicBezTo>
                        <a:pt x="1964" y="11114"/>
                        <a:pt x="2183" y="11368"/>
                        <a:pt x="2455" y="11368"/>
                      </a:cubicBezTo>
                      <a:lnTo>
                        <a:pt x="18655" y="11368"/>
                      </a:lnTo>
                      <a:cubicBezTo>
                        <a:pt x="19739" y="11368"/>
                        <a:pt x="20618" y="12386"/>
                        <a:pt x="20618" y="13642"/>
                      </a:cubicBezTo>
                      <a:cubicBezTo>
                        <a:pt x="20618" y="14898"/>
                        <a:pt x="19739" y="15916"/>
                        <a:pt x="18655" y="15916"/>
                      </a:cubicBezTo>
                      <a:lnTo>
                        <a:pt x="18164" y="15916"/>
                      </a:lnTo>
                      <a:cubicBezTo>
                        <a:pt x="17892" y="15916"/>
                        <a:pt x="17673" y="16170"/>
                        <a:pt x="17673" y="16484"/>
                      </a:cubicBezTo>
                      <a:cubicBezTo>
                        <a:pt x="17673" y="16798"/>
                        <a:pt x="17892" y="17053"/>
                        <a:pt x="18164" y="17053"/>
                      </a:cubicBezTo>
                      <a:lnTo>
                        <a:pt x="18655" y="17053"/>
                      </a:lnTo>
                      <a:cubicBezTo>
                        <a:pt x="20281" y="17053"/>
                        <a:pt x="21600" y="15526"/>
                        <a:pt x="21600" y="13642"/>
                      </a:cubicBezTo>
                      <a:cubicBezTo>
                        <a:pt x="21600" y="11759"/>
                        <a:pt x="20281" y="10232"/>
                        <a:pt x="18655" y="10232"/>
                      </a:cubicBezTo>
                      <a:moveTo>
                        <a:pt x="17673" y="6821"/>
                      </a:moveTo>
                      <a:cubicBezTo>
                        <a:pt x="17673" y="5565"/>
                        <a:pt x="16794" y="4547"/>
                        <a:pt x="15709" y="4547"/>
                      </a:cubicBezTo>
                      <a:lnTo>
                        <a:pt x="15218" y="4547"/>
                      </a:lnTo>
                      <a:cubicBezTo>
                        <a:pt x="14947" y="4547"/>
                        <a:pt x="14727" y="4802"/>
                        <a:pt x="14727" y="5116"/>
                      </a:cubicBezTo>
                      <a:cubicBezTo>
                        <a:pt x="14727" y="5430"/>
                        <a:pt x="14947" y="5684"/>
                        <a:pt x="15218" y="5684"/>
                      </a:cubicBezTo>
                      <a:lnTo>
                        <a:pt x="15709" y="5684"/>
                      </a:lnTo>
                      <a:cubicBezTo>
                        <a:pt x="16251" y="5684"/>
                        <a:pt x="16691" y="6194"/>
                        <a:pt x="16691" y="6821"/>
                      </a:cubicBezTo>
                      <a:cubicBezTo>
                        <a:pt x="16691" y="7448"/>
                        <a:pt x="16251" y="7958"/>
                        <a:pt x="15709" y="7958"/>
                      </a:cubicBezTo>
                      <a:lnTo>
                        <a:pt x="491" y="7958"/>
                      </a:lnTo>
                      <a:cubicBezTo>
                        <a:pt x="220" y="7958"/>
                        <a:pt x="0" y="8212"/>
                        <a:pt x="0" y="8526"/>
                      </a:cubicBezTo>
                      <a:cubicBezTo>
                        <a:pt x="0" y="8841"/>
                        <a:pt x="220" y="9095"/>
                        <a:pt x="491" y="9095"/>
                      </a:cubicBezTo>
                      <a:lnTo>
                        <a:pt x="15709" y="9095"/>
                      </a:lnTo>
                      <a:cubicBezTo>
                        <a:pt x="16794" y="9095"/>
                        <a:pt x="17673" y="8077"/>
                        <a:pt x="17673" y="6821"/>
                      </a:cubicBezTo>
                      <a:moveTo>
                        <a:pt x="2455" y="6821"/>
                      </a:moveTo>
                      <a:lnTo>
                        <a:pt x="9818" y="6821"/>
                      </a:lnTo>
                      <a:cubicBezTo>
                        <a:pt x="11444" y="6821"/>
                        <a:pt x="12764" y="5294"/>
                        <a:pt x="12764" y="3411"/>
                      </a:cubicBezTo>
                      <a:cubicBezTo>
                        <a:pt x="12764" y="1528"/>
                        <a:pt x="11444" y="0"/>
                        <a:pt x="9818" y="0"/>
                      </a:cubicBezTo>
                      <a:lnTo>
                        <a:pt x="9327" y="0"/>
                      </a:lnTo>
                      <a:cubicBezTo>
                        <a:pt x="9056" y="0"/>
                        <a:pt x="8836" y="254"/>
                        <a:pt x="8836" y="568"/>
                      </a:cubicBezTo>
                      <a:cubicBezTo>
                        <a:pt x="8836" y="883"/>
                        <a:pt x="9056" y="1137"/>
                        <a:pt x="9327" y="1137"/>
                      </a:cubicBezTo>
                      <a:lnTo>
                        <a:pt x="9818" y="1137"/>
                      </a:lnTo>
                      <a:cubicBezTo>
                        <a:pt x="10903" y="1137"/>
                        <a:pt x="11782" y="2155"/>
                        <a:pt x="11782" y="3411"/>
                      </a:cubicBezTo>
                      <a:cubicBezTo>
                        <a:pt x="11782" y="4666"/>
                        <a:pt x="10903" y="5684"/>
                        <a:pt x="9818" y="5684"/>
                      </a:cubicBezTo>
                      <a:lnTo>
                        <a:pt x="2455" y="5684"/>
                      </a:lnTo>
                      <a:cubicBezTo>
                        <a:pt x="2183" y="5684"/>
                        <a:pt x="1964" y="5938"/>
                        <a:pt x="1964" y="6253"/>
                      </a:cubicBezTo>
                      <a:cubicBezTo>
                        <a:pt x="1964" y="6567"/>
                        <a:pt x="2183" y="6821"/>
                        <a:pt x="2455" y="6821"/>
                      </a:cubicBezTo>
                    </a:path>
                  </a:pathLst>
                </a:custGeom>
                <a:solidFill>
                  <a:srgbClr val="53585F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4000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" panose="020B0503030403020204" pitchFamily="34" charset="0"/>
                    <a:ea typeface="Source Sans Pro" panose="020B0503030403020204" pitchFamily="34" charset="0"/>
                    <a:cs typeface="Arial"/>
                    <a:sym typeface="Gill Sans"/>
                  </a:endParaRPr>
                </a:p>
              </p:txBody>
            </p:sp>
            <p:sp>
              <p:nvSpPr>
                <p:cNvPr id="51" name="Shape 2814">
                  <a:extLst>
                    <a:ext uri="{FF2B5EF4-FFF2-40B4-BE49-F238E27FC236}">
                      <a16:creationId xmlns:a16="http://schemas.microsoft.com/office/drawing/2014/main" id="{DF47D030-E226-4B2E-9A2B-706DA3798231}"/>
                    </a:ext>
                  </a:extLst>
                </p:cNvPr>
                <p:cNvSpPr/>
                <p:nvPr/>
              </p:nvSpPr>
              <p:spPr>
                <a:xfrm>
                  <a:off x="4702175" y="3416673"/>
                  <a:ext cx="323850" cy="323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691" y="15709"/>
                      </a:moveTo>
                      <a:cubicBezTo>
                        <a:pt x="16555" y="15709"/>
                        <a:pt x="16433" y="15764"/>
                        <a:pt x="16344" y="15853"/>
                      </a:cubicBezTo>
                      <a:lnTo>
                        <a:pt x="13399" y="18798"/>
                      </a:lnTo>
                      <a:cubicBezTo>
                        <a:pt x="13310" y="18888"/>
                        <a:pt x="13255" y="19010"/>
                        <a:pt x="13255" y="19145"/>
                      </a:cubicBezTo>
                      <a:cubicBezTo>
                        <a:pt x="13255" y="19417"/>
                        <a:pt x="13474" y="19636"/>
                        <a:pt x="13745" y="19636"/>
                      </a:cubicBezTo>
                      <a:cubicBezTo>
                        <a:pt x="13881" y="19636"/>
                        <a:pt x="14003" y="19582"/>
                        <a:pt x="14093" y="19493"/>
                      </a:cubicBezTo>
                      <a:lnTo>
                        <a:pt x="17038" y="16547"/>
                      </a:lnTo>
                      <a:cubicBezTo>
                        <a:pt x="17127" y="16458"/>
                        <a:pt x="17182" y="16336"/>
                        <a:pt x="17182" y="16200"/>
                      </a:cubicBezTo>
                      <a:cubicBezTo>
                        <a:pt x="17182" y="15929"/>
                        <a:pt x="16962" y="15709"/>
                        <a:pt x="16691" y="15709"/>
                      </a:cubicBezTo>
                      <a:moveTo>
                        <a:pt x="17673" y="11782"/>
                      </a:moveTo>
                      <a:lnTo>
                        <a:pt x="3927" y="11782"/>
                      </a:lnTo>
                      <a:cubicBezTo>
                        <a:pt x="2303" y="11782"/>
                        <a:pt x="982" y="10461"/>
                        <a:pt x="982" y="8836"/>
                      </a:cubicBezTo>
                      <a:cubicBezTo>
                        <a:pt x="982" y="7468"/>
                        <a:pt x="1911" y="6292"/>
                        <a:pt x="3244" y="5975"/>
                      </a:cubicBezTo>
                      <a:cubicBezTo>
                        <a:pt x="3634" y="5882"/>
                        <a:pt x="3929" y="5561"/>
                        <a:pt x="3988" y="5164"/>
                      </a:cubicBezTo>
                      <a:cubicBezTo>
                        <a:pt x="4342" y="2780"/>
                        <a:pt x="6427" y="982"/>
                        <a:pt x="8836" y="982"/>
                      </a:cubicBezTo>
                      <a:cubicBezTo>
                        <a:pt x="10501" y="982"/>
                        <a:pt x="11547" y="1330"/>
                        <a:pt x="12457" y="2736"/>
                      </a:cubicBezTo>
                      <a:cubicBezTo>
                        <a:pt x="12612" y="2975"/>
                        <a:pt x="13354" y="3626"/>
                        <a:pt x="13636" y="3666"/>
                      </a:cubicBezTo>
                      <a:cubicBezTo>
                        <a:pt x="13682" y="3672"/>
                        <a:pt x="13772" y="3675"/>
                        <a:pt x="13772" y="3675"/>
                      </a:cubicBezTo>
                      <a:cubicBezTo>
                        <a:pt x="14009" y="3675"/>
                        <a:pt x="14238" y="3590"/>
                        <a:pt x="14419" y="3433"/>
                      </a:cubicBezTo>
                      <a:cubicBezTo>
                        <a:pt x="14777" y="3119"/>
                        <a:pt x="15236" y="2945"/>
                        <a:pt x="15709" y="2945"/>
                      </a:cubicBezTo>
                      <a:cubicBezTo>
                        <a:pt x="16792" y="2945"/>
                        <a:pt x="17673" y="3826"/>
                        <a:pt x="17671" y="4920"/>
                      </a:cubicBezTo>
                      <a:lnTo>
                        <a:pt x="17667" y="4992"/>
                      </a:lnTo>
                      <a:cubicBezTo>
                        <a:pt x="17646" y="5457"/>
                        <a:pt x="17954" y="5872"/>
                        <a:pt x="18404" y="5987"/>
                      </a:cubicBezTo>
                      <a:cubicBezTo>
                        <a:pt x="19707" y="6321"/>
                        <a:pt x="20618" y="7493"/>
                        <a:pt x="20618" y="8836"/>
                      </a:cubicBezTo>
                      <a:cubicBezTo>
                        <a:pt x="20618" y="10461"/>
                        <a:pt x="19297" y="11782"/>
                        <a:pt x="17673" y="11782"/>
                      </a:cubicBezTo>
                      <a:moveTo>
                        <a:pt x="18648" y="5037"/>
                      </a:moveTo>
                      <a:cubicBezTo>
                        <a:pt x="18650" y="4994"/>
                        <a:pt x="18655" y="4952"/>
                        <a:pt x="18655" y="4909"/>
                      </a:cubicBezTo>
                      <a:cubicBezTo>
                        <a:pt x="18655" y="3283"/>
                        <a:pt x="17335" y="1964"/>
                        <a:pt x="15709" y="1964"/>
                      </a:cubicBezTo>
                      <a:cubicBezTo>
                        <a:pt x="14967" y="1964"/>
                        <a:pt x="14291" y="2240"/>
                        <a:pt x="13772" y="2693"/>
                      </a:cubicBezTo>
                      <a:cubicBezTo>
                        <a:pt x="12724" y="1075"/>
                        <a:pt x="10909" y="0"/>
                        <a:pt x="8836" y="0"/>
                      </a:cubicBezTo>
                      <a:cubicBezTo>
                        <a:pt x="5879" y="0"/>
                        <a:pt x="3439" y="2180"/>
                        <a:pt x="3016" y="5019"/>
                      </a:cubicBezTo>
                      <a:cubicBezTo>
                        <a:pt x="1288" y="5431"/>
                        <a:pt x="0" y="6981"/>
                        <a:pt x="0" y="8836"/>
                      </a:cubicBezTo>
                      <a:cubicBezTo>
                        <a:pt x="0" y="11005"/>
                        <a:pt x="1758" y="12764"/>
                        <a:pt x="3927" y="12764"/>
                      </a:cubicBezTo>
                      <a:lnTo>
                        <a:pt x="17673" y="12764"/>
                      </a:lnTo>
                      <a:cubicBezTo>
                        <a:pt x="19842" y="12764"/>
                        <a:pt x="21600" y="11005"/>
                        <a:pt x="21600" y="8836"/>
                      </a:cubicBezTo>
                      <a:cubicBezTo>
                        <a:pt x="21600" y="7005"/>
                        <a:pt x="20344" y="5471"/>
                        <a:pt x="18648" y="5037"/>
                      </a:cubicBezTo>
                      <a:moveTo>
                        <a:pt x="6382" y="15709"/>
                      </a:moveTo>
                      <a:cubicBezTo>
                        <a:pt x="6246" y="15709"/>
                        <a:pt x="6123" y="15764"/>
                        <a:pt x="6035" y="15853"/>
                      </a:cubicBezTo>
                      <a:lnTo>
                        <a:pt x="3090" y="18798"/>
                      </a:lnTo>
                      <a:cubicBezTo>
                        <a:pt x="3001" y="18888"/>
                        <a:pt x="2945" y="19010"/>
                        <a:pt x="2945" y="19145"/>
                      </a:cubicBezTo>
                      <a:cubicBezTo>
                        <a:pt x="2945" y="19417"/>
                        <a:pt x="3165" y="19636"/>
                        <a:pt x="3436" y="19636"/>
                      </a:cubicBezTo>
                      <a:cubicBezTo>
                        <a:pt x="3572" y="19636"/>
                        <a:pt x="3695" y="19582"/>
                        <a:pt x="3783" y="19493"/>
                      </a:cubicBezTo>
                      <a:lnTo>
                        <a:pt x="6729" y="16547"/>
                      </a:lnTo>
                      <a:cubicBezTo>
                        <a:pt x="6818" y="16458"/>
                        <a:pt x="6873" y="16336"/>
                        <a:pt x="6873" y="16200"/>
                      </a:cubicBezTo>
                      <a:cubicBezTo>
                        <a:pt x="6873" y="15929"/>
                        <a:pt x="6653" y="15709"/>
                        <a:pt x="6382" y="15709"/>
                      </a:cubicBezTo>
                      <a:moveTo>
                        <a:pt x="11782" y="15218"/>
                      </a:moveTo>
                      <a:cubicBezTo>
                        <a:pt x="11782" y="14947"/>
                        <a:pt x="11562" y="14727"/>
                        <a:pt x="11291" y="14727"/>
                      </a:cubicBezTo>
                      <a:cubicBezTo>
                        <a:pt x="11155" y="14727"/>
                        <a:pt x="11032" y="14782"/>
                        <a:pt x="10944" y="14872"/>
                      </a:cubicBezTo>
                      <a:lnTo>
                        <a:pt x="7999" y="17816"/>
                      </a:lnTo>
                      <a:cubicBezTo>
                        <a:pt x="7910" y="17906"/>
                        <a:pt x="7855" y="18028"/>
                        <a:pt x="7855" y="18164"/>
                      </a:cubicBezTo>
                      <a:cubicBezTo>
                        <a:pt x="7855" y="18435"/>
                        <a:pt x="8074" y="18655"/>
                        <a:pt x="8345" y="18655"/>
                      </a:cubicBezTo>
                      <a:lnTo>
                        <a:pt x="10106" y="18655"/>
                      </a:lnTo>
                      <a:lnTo>
                        <a:pt x="7998" y="20762"/>
                      </a:lnTo>
                      <a:cubicBezTo>
                        <a:pt x="7910" y="20851"/>
                        <a:pt x="7855" y="20974"/>
                        <a:pt x="7855" y="21109"/>
                      </a:cubicBezTo>
                      <a:cubicBezTo>
                        <a:pt x="7855" y="21380"/>
                        <a:pt x="8074" y="21600"/>
                        <a:pt x="8345" y="21600"/>
                      </a:cubicBezTo>
                      <a:cubicBezTo>
                        <a:pt x="8481" y="21600"/>
                        <a:pt x="8604" y="21545"/>
                        <a:pt x="8693" y="21456"/>
                      </a:cubicBezTo>
                      <a:lnTo>
                        <a:pt x="11638" y="18511"/>
                      </a:lnTo>
                      <a:cubicBezTo>
                        <a:pt x="11727" y="18422"/>
                        <a:pt x="11782" y="18299"/>
                        <a:pt x="11782" y="18164"/>
                      </a:cubicBezTo>
                      <a:cubicBezTo>
                        <a:pt x="11782" y="17892"/>
                        <a:pt x="11562" y="17673"/>
                        <a:pt x="11291" y="17673"/>
                      </a:cubicBezTo>
                      <a:lnTo>
                        <a:pt x="11290" y="17673"/>
                      </a:lnTo>
                      <a:lnTo>
                        <a:pt x="9531" y="17673"/>
                      </a:lnTo>
                      <a:lnTo>
                        <a:pt x="11638" y="15565"/>
                      </a:lnTo>
                      <a:cubicBezTo>
                        <a:pt x="11727" y="15477"/>
                        <a:pt x="11782" y="15354"/>
                        <a:pt x="11782" y="15218"/>
                      </a:cubicBezTo>
                    </a:path>
                  </a:pathLst>
                </a:custGeom>
                <a:solidFill>
                  <a:srgbClr val="53585F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" panose="020B0503030403020204" pitchFamily="34" charset="0"/>
                    <a:ea typeface="Source Sans Pro" panose="020B0503030403020204" pitchFamily="34" charset="0"/>
                    <a:cs typeface="Arial"/>
                    <a:sym typeface="Gill Sans"/>
                  </a:endParaRPr>
                </a:p>
              </p:txBody>
            </p:sp>
            <p:sp>
              <p:nvSpPr>
                <p:cNvPr id="52" name="Shape 2810">
                  <a:extLst>
                    <a:ext uri="{FF2B5EF4-FFF2-40B4-BE49-F238E27FC236}">
                      <a16:creationId xmlns:a16="http://schemas.microsoft.com/office/drawing/2014/main" id="{1984F13D-DF6D-4A62-A816-6C706BB2F5C9}"/>
                    </a:ext>
                  </a:extLst>
                </p:cNvPr>
                <p:cNvSpPr/>
                <p:nvPr/>
              </p:nvSpPr>
              <p:spPr>
                <a:xfrm>
                  <a:off x="4702175" y="4005270"/>
                  <a:ext cx="323850" cy="323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727" y="19440"/>
                      </a:moveTo>
                      <a:cubicBezTo>
                        <a:pt x="14727" y="20036"/>
                        <a:pt x="15167" y="20520"/>
                        <a:pt x="15709" y="20520"/>
                      </a:cubicBezTo>
                      <a:cubicBezTo>
                        <a:pt x="16251" y="20520"/>
                        <a:pt x="16691" y="20036"/>
                        <a:pt x="16691" y="19440"/>
                      </a:cubicBezTo>
                      <a:cubicBezTo>
                        <a:pt x="16691" y="18360"/>
                        <a:pt x="15709" y="17280"/>
                        <a:pt x="15709" y="17280"/>
                      </a:cubicBezTo>
                      <a:cubicBezTo>
                        <a:pt x="15709" y="17280"/>
                        <a:pt x="14727" y="18360"/>
                        <a:pt x="14727" y="19440"/>
                      </a:cubicBezTo>
                      <a:moveTo>
                        <a:pt x="4909" y="20520"/>
                      </a:moveTo>
                      <a:cubicBezTo>
                        <a:pt x="4909" y="21117"/>
                        <a:pt x="5349" y="21600"/>
                        <a:pt x="5891" y="21600"/>
                      </a:cubicBezTo>
                      <a:cubicBezTo>
                        <a:pt x="6433" y="21600"/>
                        <a:pt x="6873" y="21117"/>
                        <a:pt x="6873" y="20520"/>
                      </a:cubicBezTo>
                      <a:cubicBezTo>
                        <a:pt x="6873" y="19440"/>
                        <a:pt x="5891" y="18360"/>
                        <a:pt x="5891" y="18360"/>
                      </a:cubicBezTo>
                      <a:cubicBezTo>
                        <a:pt x="5891" y="18360"/>
                        <a:pt x="4909" y="19440"/>
                        <a:pt x="4909" y="20520"/>
                      </a:cubicBezTo>
                      <a:moveTo>
                        <a:pt x="9818" y="17280"/>
                      </a:moveTo>
                      <a:cubicBezTo>
                        <a:pt x="9818" y="17876"/>
                        <a:pt x="10258" y="18360"/>
                        <a:pt x="10800" y="18360"/>
                      </a:cubicBezTo>
                      <a:cubicBezTo>
                        <a:pt x="11342" y="18360"/>
                        <a:pt x="11782" y="17876"/>
                        <a:pt x="11782" y="17280"/>
                      </a:cubicBezTo>
                      <a:cubicBezTo>
                        <a:pt x="11782" y="16200"/>
                        <a:pt x="10800" y="15120"/>
                        <a:pt x="10800" y="15120"/>
                      </a:cubicBezTo>
                      <a:cubicBezTo>
                        <a:pt x="10800" y="15120"/>
                        <a:pt x="9818" y="16200"/>
                        <a:pt x="9818" y="17280"/>
                      </a:cubicBezTo>
                      <a:moveTo>
                        <a:pt x="17673" y="12960"/>
                      </a:moveTo>
                      <a:lnTo>
                        <a:pt x="3927" y="12960"/>
                      </a:lnTo>
                      <a:cubicBezTo>
                        <a:pt x="2303" y="12960"/>
                        <a:pt x="982" y="11507"/>
                        <a:pt x="982" y="9720"/>
                      </a:cubicBezTo>
                      <a:cubicBezTo>
                        <a:pt x="982" y="8215"/>
                        <a:pt x="1912" y="6920"/>
                        <a:pt x="3244" y="6572"/>
                      </a:cubicBezTo>
                      <a:cubicBezTo>
                        <a:pt x="3634" y="6470"/>
                        <a:pt x="3929" y="6117"/>
                        <a:pt x="3988" y="5681"/>
                      </a:cubicBezTo>
                      <a:cubicBezTo>
                        <a:pt x="4343" y="3058"/>
                        <a:pt x="6427" y="1080"/>
                        <a:pt x="8836" y="1080"/>
                      </a:cubicBezTo>
                      <a:cubicBezTo>
                        <a:pt x="10501" y="1080"/>
                        <a:pt x="11547" y="1463"/>
                        <a:pt x="12457" y="3010"/>
                      </a:cubicBezTo>
                      <a:cubicBezTo>
                        <a:pt x="12612" y="3273"/>
                        <a:pt x="13354" y="3989"/>
                        <a:pt x="13636" y="4032"/>
                      </a:cubicBezTo>
                      <a:cubicBezTo>
                        <a:pt x="13682" y="4039"/>
                        <a:pt x="13773" y="4043"/>
                        <a:pt x="13773" y="4043"/>
                      </a:cubicBezTo>
                      <a:cubicBezTo>
                        <a:pt x="14009" y="4043"/>
                        <a:pt x="14238" y="3949"/>
                        <a:pt x="14419" y="3776"/>
                      </a:cubicBezTo>
                      <a:cubicBezTo>
                        <a:pt x="14777" y="3431"/>
                        <a:pt x="15236" y="3240"/>
                        <a:pt x="15709" y="3240"/>
                      </a:cubicBezTo>
                      <a:cubicBezTo>
                        <a:pt x="16792" y="3240"/>
                        <a:pt x="17673" y="4209"/>
                        <a:pt x="17671" y="5412"/>
                      </a:cubicBezTo>
                      <a:lnTo>
                        <a:pt x="17667" y="5491"/>
                      </a:lnTo>
                      <a:cubicBezTo>
                        <a:pt x="17646" y="6002"/>
                        <a:pt x="17953" y="6459"/>
                        <a:pt x="18404" y="6586"/>
                      </a:cubicBezTo>
                      <a:cubicBezTo>
                        <a:pt x="19708" y="6954"/>
                        <a:pt x="20618" y="8242"/>
                        <a:pt x="20618" y="9720"/>
                      </a:cubicBezTo>
                      <a:cubicBezTo>
                        <a:pt x="20618" y="11507"/>
                        <a:pt x="19297" y="12960"/>
                        <a:pt x="17673" y="12960"/>
                      </a:cubicBezTo>
                      <a:moveTo>
                        <a:pt x="18648" y="5540"/>
                      </a:moveTo>
                      <a:cubicBezTo>
                        <a:pt x="18650" y="5493"/>
                        <a:pt x="18655" y="5447"/>
                        <a:pt x="18655" y="5400"/>
                      </a:cubicBezTo>
                      <a:cubicBezTo>
                        <a:pt x="18655" y="3611"/>
                        <a:pt x="17335" y="2160"/>
                        <a:pt x="15709" y="2160"/>
                      </a:cubicBezTo>
                      <a:cubicBezTo>
                        <a:pt x="14967" y="2160"/>
                        <a:pt x="14290" y="2464"/>
                        <a:pt x="13773" y="2963"/>
                      </a:cubicBezTo>
                      <a:cubicBezTo>
                        <a:pt x="12724" y="1182"/>
                        <a:pt x="10909" y="0"/>
                        <a:pt x="8836" y="0"/>
                      </a:cubicBezTo>
                      <a:cubicBezTo>
                        <a:pt x="5880" y="0"/>
                        <a:pt x="3439" y="2398"/>
                        <a:pt x="3017" y="5521"/>
                      </a:cubicBezTo>
                      <a:cubicBezTo>
                        <a:pt x="1288" y="5974"/>
                        <a:pt x="0" y="7679"/>
                        <a:pt x="0" y="9720"/>
                      </a:cubicBezTo>
                      <a:cubicBezTo>
                        <a:pt x="0" y="12106"/>
                        <a:pt x="1758" y="14040"/>
                        <a:pt x="3927" y="14040"/>
                      </a:cubicBezTo>
                      <a:lnTo>
                        <a:pt x="17673" y="14040"/>
                      </a:lnTo>
                      <a:cubicBezTo>
                        <a:pt x="19842" y="14040"/>
                        <a:pt x="21600" y="12106"/>
                        <a:pt x="21600" y="9720"/>
                      </a:cubicBezTo>
                      <a:cubicBezTo>
                        <a:pt x="21600" y="7706"/>
                        <a:pt x="20344" y="6018"/>
                        <a:pt x="18648" y="5540"/>
                      </a:cubicBezTo>
                    </a:path>
                  </a:pathLst>
                </a:custGeom>
                <a:solidFill>
                  <a:srgbClr val="53585F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" panose="020B0503030403020204" pitchFamily="34" charset="0"/>
                    <a:ea typeface="Source Sans Pro" panose="020B0503030403020204" pitchFamily="34" charset="0"/>
                    <a:cs typeface="Arial"/>
                    <a:sym typeface="Gill Sans"/>
                  </a:endParaRPr>
                </a:p>
              </p:txBody>
            </p:sp>
            <p:sp>
              <p:nvSpPr>
                <p:cNvPr id="53" name="Shape 2808">
                  <a:extLst>
                    <a:ext uri="{FF2B5EF4-FFF2-40B4-BE49-F238E27FC236}">
                      <a16:creationId xmlns:a16="http://schemas.microsoft.com/office/drawing/2014/main" id="{A8F31B4E-9BED-4A84-ADE3-2784D9257051}"/>
                    </a:ext>
                  </a:extLst>
                </p:cNvPr>
                <p:cNvSpPr/>
                <p:nvPr/>
              </p:nvSpPr>
              <p:spPr>
                <a:xfrm>
                  <a:off x="4702175" y="4560888"/>
                  <a:ext cx="323850" cy="215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673" y="19938"/>
                      </a:moveTo>
                      <a:lnTo>
                        <a:pt x="3927" y="19938"/>
                      </a:lnTo>
                      <a:cubicBezTo>
                        <a:pt x="2303" y="19938"/>
                        <a:pt x="982" y="17703"/>
                        <a:pt x="982" y="14954"/>
                      </a:cubicBezTo>
                      <a:cubicBezTo>
                        <a:pt x="982" y="12638"/>
                        <a:pt x="1912" y="10647"/>
                        <a:pt x="3244" y="10110"/>
                      </a:cubicBezTo>
                      <a:cubicBezTo>
                        <a:pt x="3634" y="9954"/>
                        <a:pt x="3929" y="9410"/>
                        <a:pt x="3988" y="8739"/>
                      </a:cubicBezTo>
                      <a:cubicBezTo>
                        <a:pt x="4343" y="4704"/>
                        <a:pt x="6427" y="1662"/>
                        <a:pt x="8836" y="1662"/>
                      </a:cubicBezTo>
                      <a:cubicBezTo>
                        <a:pt x="10501" y="1662"/>
                        <a:pt x="12038" y="3081"/>
                        <a:pt x="12948" y="5461"/>
                      </a:cubicBezTo>
                      <a:cubicBezTo>
                        <a:pt x="13103" y="5866"/>
                        <a:pt x="13354" y="6137"/>
                        <a:pt x="13636" y="6203"/>
                      </a:cubicBezTo>
                      <a:cubicBezTo>
                        <a:pt x="13682" y="6215"/>
                        <a:pt x="13727" y="6219"/>
                        <a:pt x="13773" y="6219"/>
                      </a:cubicBezTo>
                      <a:cubicBezTo>
                        <a:pt x="14009" y="6219"/>
                        <a:pt x="14238" y="6076"/>
                        <a:pt x="14419" y="5809"/>
                      </a:cubicBezTo>
                      <a:cubicBezTo>
                        <a:pt x="14777" y="5278"/>
                        <a:pt x="15236" y="4985"/>
                        <a:pt x="15709" y="4985"/>
                      </a:cubicBezTo>
                      <a:cubicBezTo>
                        <a:pt x="16792" y="4985"/>
                        <a:pt x="17673" y="6476"/>
                        <a:pt x="17671" y="8326"/>
                      </a:cubicBezTo>
                      <a:lnTo>
                        <a:pt x="17667" y="8447"/>
                      </a:lnTo>
                      <a:cubicBezTo>
                        <a:pt x="17646" y="9234"/>
                        <a:pt x="17953" y="9937"/>
                        <a:pt x="18404" y="10132"/>
                      </a:cubicBezTo>
                      <a:cubicBezTo>
                        <a:pt x="19708" y="10697"/>
                        <a:pt x="20618" y="12680"/>
                        <a:pt x="20618" y="14954"/>
                      </a:cubicBezTo>
                      <a:cubicBezTo>
                        <a:pt x="20618" y="17703"/>
                        <a:pt x="19297" y="19938"/>
                        <a:pt x="17673" y="19938"/>
                      </a:cubicBezTo>
                      <a:moveTo>
                        <a:pt x="18648" y="8523"/>
                      </a:moveTo>
                      <a:cubicBezTo>
                        <a:pt x="18650" y="8451"/>
                        <a:pt x="18655" y="8381"/>
                        <a:pt x="18655" y="8308"/>
                      </a:cubicBezTo>
                      <a:cubicBezTo>
                        <a:pt x="18655" y="5556"/>
                        <a:pt x="17335" y="3323"/>
                        <a:pt x="15709" y="3323"/>
                      </a:cubicBezTo>
                      <a:cubicBezTo>
                        <a:pt x="14967" y="3323"/>
                        <a:pt x="14290" y="3791"/>
                        <a:pt x="13773" y="4558"/>
                      </a:cubicBezTo>
                      <a:cubicBezTo>
                        <a:pt x="12724" y="1819"/>
                        <a:pt x="10909" y="0"/>
                        <a:pt x="8836" y="0"/>
                      </a:cubicBezTo>
                      <a:cubicBezTo>
                        <a:pt x="5880" y="0"/>
                        <a:pt x="3439" y="3690"/>
                        <a:pt x="3017" y="8494"/>
                      </a:cubicBezTo>
                      <a:cubicBezTo>
                        <a:pt x="1288" y="9190"/>
                        <a:pt x="0" y="11814"/>
                        <a:pt x="0" y="14954"/>
                      </a:cubicBezTo>
                      <a:cubicBezTo>
                        <a:pt x="0" y="18624"/>
                        <a:pt x="1758" y="21600"/>
                        <a:pt x="3927" y="21600"/>
                      </a:cubicBezTo>
                      <a:lnTo>
                        <a:pt x="17673" y="21600"/>
                      </a:lnTo>
                      <a:cubicBezTo>
                        <a:pt x="19842" y="21600"/>
                        <a:pt x="21600" y="18624"/>
                        <a:pt x="21600" y="14954"/>
                      </a:cubicBezTo>
                      <a:cubicBezTo>
                        <a:pt x="21600" y="11855"/>
                        <a:pt x="20344" y="9259"/>
                        <a:pt x="18648" y="8523"/>
                      </a:cubicBezTo>
                    </a:path>
                  </a:pathLst>
                </a:custGeom>
                <a:solidFill>
                  <a:srgbClr val="53585F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algn="ctr" defTabSz="228580" eaLnBrk="1" fontAlgn="auto">
                    <a:spcBef>
                      <a:spcPts val="0"/>
                    </a:spcBef>
                    <a:spcAft>
                      <a:spcPts val="0"/>
                    </a:spcAft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62" kern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ource Sans Pro" panose="020B0503030403020204" pitchFamily="34" charset="0"/>
                    <a:ea typeface="Source Sans Pro" panose="020B0503030403020204" pitchFamily="34" charset="0"/>
                    <a:cs typeface="Arial"/>
                    <a:sym typeface="Gill Sans"/>
                  </a:endParaRPr>
                </a:p>
              </p:txBody>
            </p:sp>
          </p:grpSp>
        </p:grpSp>
      </p:grp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A6BF64FA-693E-40BA-8FDC-CA37F12FFD7F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5" name="Billede 27">
            <a:extLst>
              <a:ext uri="{FF2B5EF4-FFF2-40B4-BE49-F238E27FC236}">
                <a16:creationId xmlns:a16="http://schemas.microsoft.com/office/drawing/2014/main" id="{31D2D422-CEF3-4C4E-B6DE-C012D6FBF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35">
            <a:extLst>
              <a:ext uri="{FF2B5EF4-FFF2-40B4-BE49-F238E27FC236}">
                <a16:creationId xmlns:a16="http://schemas.microsoft.com/office/drawing/2014/main" id="{B26930F5-3EAC-4432-96BF-8D1ECCD0FFC8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30413A64-4B41-4ED7-BF27-5CD3F027174D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Farer på </a:t>
              </a: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roturen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83C32CD4-46E1-4225-B699-92315FA73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Vejret</a:t>
              </a:r>
            </a:p>
          </p:txBody>
        </p:sp>
        <p:cxnSp>
          <p:nvCxnSpPr>
            <p:cNvPr id="39" name="Straight Connector 33">
              <a:extLst>
                <a:ext uri="{FF2B5EF4-FFF2-40B4-BE49-F238E27FC236}">
                  <a16:creationId xmlns:a16="http://schemas.microsoft.com/office/drawing/2014/main" id="{A68E1FB1-62E7-4929-A014-E696EA4BAF45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33">
            <a:extLst>
              <a:ext uri="{FF2B5EF4-FFF2-40B4-BE49-F238E27FC236}">
                <a16:creationId xmlns:a16="http://schemas.microsoft.com/office/drawing/2014/main" id="{A5C95AC4-63D6-41E2-AA76-4F5BB5A85118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96" name="Group 35">
            <a:extLst>
              <a:ext uri="{FF2B5EF4-FFF2-40B4-BE49-F238E27FC236}">
                <a16:creationId xmlns:a16="http://schemas.microsoft.com/office/drawing/2014/main" id="{98D47461-87E5-4579-ABF7-CAC1C9B02D11}"/>
              </a:ext>
            </a:extLst>
          </p:cNvPr>
          <p:cNvGrpSpPr>
            <a:grpSpLocks/>
          </p:cNvGrpSpPr>
          <p:nvPr/>
        </p:nvGrpSpPr>
        <p:grpSpPr bwMode="auto">
          <a:xfrm>
            <a:off x="1239044" y="5487988"/>
            <a:ext cx="9713913" cy="815975"/>
            <a:chOff x="1098714" y="655461"/>
            <a:chExt cx="9833067" cy="890051"/>
          </a:xfrm>
        </p:grpSpPr>
        <p:sp>
          <p:nvSpPr>
            <p:cNvPr id="69" name="TextBox 31">
              <a:extLst>
                <a:ext uri="{FF2B5EF4-FFF2-40B4-BE49-F238E27FC236}">
                  <a16:creationId xmlns:a16="http://schemas.microsoft.com/office/drawing/2014/main" id="{C9D2FC82-F262-4BDA-A744-EE7366DAABBC}"/>
                </a:ext>
              </a:extLst>
            </p:cNvPr>
            <p:cNvSpPr txBox="1"/>
            <p:nvPr/>
          </p:nvSpPr>
          <p:spPr>
            <a:xfrm>
              <a:off x="1098714" y="655461"/>
              <a:ext cx="9833067" cy="5246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Pas altid på ved roning mellem badende   </a:t>
              </a:r>
            </a:p>
          </p:txBody>
        </p:sp>
        <p:sp>
          <p:nvSpPr>
            <p:cNvPr id="55313" name="TextBox 32">
              <a:extLst>
                <a:ext uri="{FF2B5EF4-FFF2-40B4-BE49-F238E27FC236}">
                  <a16:creationId xmlns:a16="http://schemas.microsoft.com/office/drawing/2014/main" id="{74908C5C-D8D1-416A-B36C-F36E23F2C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195089"/>
              <a:ext cx="5527592" cy="35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/>
                <a:t> </a:t>
              </a:r>
            </a:p>
          </p:txBody>
        </p:sp>
      </p:grpSp>
      <p:cxnSp>
        <p:nvCxnSpPr>
          <p:cNvPr id="71" name="Lige forbindelse 70">
            <a:extLst>
              <a:ext uri="{FF2B5EF4-FFF2-40B4-BE49-F238E27FC236}">
                <a16:creationId xmlns:a16="http://schemas.microsoft.com/office/drawing/2014/main" id="{097323B9-CB29-475E-B28B-0910B1180C82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1" name="Billede 27">
            <a:extLst>
              <a:ext uri="{FF2B5EF4-FFF2-40B4-BE49-F238E27FC236}">
                <a16:creationId xmlns:a16="http://schemas.microsoft.com/office/drawing/2014/main" id="{B549CD99-18FB-4E4C-9426-879A29F5E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2C977367-5A47-43DE-BDF6-BF13B5358462}"/>
              </a:ext>
            </a:extLst>
          </p:cNvPr>
          <p:cNvGrpSpPr/>
          <p:nvPr/>
        </p:nvGrpSpPr>
        <p:grpSpPr>
          <a:xfrm>
            <a:off x="1905413" y="1869670"/>
            <a:ext cx="9778459" cy="3118659"/>
            <a:chOff x="2137568" y="1866000"/>
            <a:chExt cx="9778459" cy="3118659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94BC248A-4661-4724-9656-1AA25E693D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3068" y="4010287"/>
              <a:ext cx="3471864" cy="309444"/>
              <a:chOff x="3022600" y="2287529"/>
              <a:chExt cx="3471864" cy="309444"/>
            </a:xfrm>
          </p:grpSpPr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F618517F-32DF-4E6A-8D80-D1CB520015F0}"/>
                  </a:ext>
                </a:extLst>
              </p:cNvPr>
              <p:cNvSpPr txBox="1"/>
              <p:nvPr/>
            </p:nvSpPr>
            <p:spPr bwMode="auto">
              <a:xfrm>
                <a:off x="3676651" y="2287529"/>
                <a:ext cx="2817813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rgbClr val="7F7F7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Syge og/eller utrænede roere</a:t>
                </a:r>
              </a:p>
            </p:txBody>
          </p:sp>
          <p:sp>
            <p:nvSpPr>
              <p:cNvPr id="55345" name="Shape 1753">
                <a:extLst>
                  <a:ext uri="{FF2B5EF4-FFF2-40B4-BE49-F238E27FC236}">
                    <a16:creationId xmlns:a16="http://schemas.microsoft.com/office/drawing/2014/main" id="{CEC82F35-10CD-4D21-9125-D3AE59184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2314575"/>
                <a:ext cx="338138" cy="27622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20376"/>
                    </a:moveTo>
                    <a:cubicBezTo>
                      <a:pt x="21600" y="21294"/>
                      <a:pt x="21348" y="21600"/>
                      <a:pt x="20558" y="21600"/>
                    </a:cubicBez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503" y="21600"/>
                      <a:pt x="0" y="21294"/>
                      <a:pt x="0" y="20376"/>
                    </a:cubicBezTo>
                    <a:cubicBezTo>
                      <a:pt x="0" y="20376"/>
                      <a:pt x="0" y="20070"/>
                      <a:pt x="252" y="19764"/>
                    </a:cubicBezTo>
                    <a:cubicBezTo>
                      <a:pt x="9919" y="306"/>
                      <a:pt x="9919" y="306"/>
                      <a:pt x="9919" y="306"/>
                    </a:cubicBezTo>
                    <a:cubicBezTo>
                      <a:pt x="10171" y="0"/>
                      <a:pt x="10423" y="0"/>
                      <a:pt x="10926" y="0"/>
                    </a:cubicBezTo>
                    <a:cubicBezTo>
                      <a:pt x="11177" y="0"/>
                      <a:pt x="11429" y="0"/>
                      <a:pt x="11681" y="612"/>
                    </a:cubicBezTo>
                    <a:cubicBezTo>
                      <a:pt x="21600" y="19764"/>
                      <a:pt x="21600" y="19764"/>
                      <a:pt x="21600" y="19764"/>
                    </a:cubicBezTo>
                    <a:cubicBezTo>
                      <a:pt x="21600" y="20070"/>
                      <a:pt x="21600" y="20376"/>
                      <a:pt x="21600" y="20376"/>
                    </a:cubicBezTo>
                    <a:close/>
                    <a:moveTo>
                      <a:pt x="12184" y="6777"/>
                    </a:moveTo>
                    <a:cubicBezTo>
                      <a:pt x="12184" y="5859"/>
                      <a:pt x="11681" y="5247"/>
                      <a:pt x="10926" y="5247"/>
                    </a:cubicBezTo>
                    <a:cubicBezTo>
                      <a:pt x="10171" y="5247"/>
                      <a:pt x="9380" y="5859"/>
                      <a:pt x="9380" y="6777"/>
                    </a:cubicBezTo>
                    <a:cubicBezTo>
                      <a:pt x="9380" y="12943"/>
                      <a:pt x="9380" y="12943"/>
                      <a:pt x="9380" y="12943"/>
                    </a:cubicBezTo>
                    <a:cubicBezTo>
                      <a:pt x="9380" y="13904"/>
                      <a:pt x="10171" y="14823"/>
                      <a:pt x="10926" y="14823"/>
                    </a:cubicBezTo>
                    <a:cubicBezTo>
                      <a:pt x="11681" y="14823"/>
                      <a:pt x="12184" y="13904"/>
                      <a:pt x="12184" y="12943"/>
                    </a:cubicBezTo>
                    <a:lnTo>
                      <a:pt x="12184" y="6777"/>
                    </a:lnTo>
                    <a:close/>
                    <a:moveTo>
                      <a:pt x="10926" y="16047"/>
                    </a:moveTo>
                    <a:cubicBezTo>
                      <a:pt x="10171" y="16047"/>
                      <a:pt x="9380" y="16659"/>
                      <a:pt x="9380" y="17621"/>
                    </a:cubicBezTo>
                    <a:cubicBezTo>
                      <a:pt x="9380" y="18539"/>
                      <a:pt x="10171" y="19151"/>
                      <a:pt x="10926" y="19151"/>
                    </a:cubicBezTo>
                    <a:cubicBezTo>
                      <a:pt x="11681" y="19151"/>
                      <a:pt x="12184" y="18539"/>
                      <a:pt x="12184" y="17621"/>
                    </a:cubicBezTo>
                    <a:cubicBezTo>
                      <a:pt x="12184" y="16659"/>
                      <a:pt x="11681" y="16047"/>
                      <a:pt x="10926" y="160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/>
              <a:p>
                <a:endParaRPr lang="da-DK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57" name="Gruppe 56">
              <a:extLst>
                <a:ext uri="{FF2B5EF4-FFF2-40B4-BE49-F238E27FC236}">
                  <a16:creationId xmlns:a16="http://schemas.microsoft.com/office/drawing/2014/main" id="{AB681BF7-CBCF-466F-8F54-378CFF251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7568" y="3900084"/>
              <a:ext cx="3471864" cy="309444"/>
              <a:chOff x="3022600" y="2287529"/>
              <a:chExt cx="3471864" cy="309444"/>
            </a:xfrm>
          </p:grpSpPr>
          <p:sp>
            <p:nvSpPr>
              <p:cNvPr id="59" name="TextBox 4">
                <a:extLst>
                  <a:ext uri="{FF2B5EF4-FFF2-40B4-BE49-F238E27FC236}">
                    <a16:creationId xmlns:a16="http://schemas.microsoft.com/office/drawing/2014/main" id="{1BECC50B-D3F7-4C9B-9CAD-154ED3B28665}"/>
                  </a:ext>
                </a:extLst>
              </p:cNvPr>
              <p:cNvSpPr txBox="1"/>
              <p:nvPr/>
            </p:nvSpPr>
            <p:spPr bwMode="auto">
              <a:xfrm>
                <a:off x="3676651" y="2287529"/>
                <a:ext cx="2817813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Spunsvægge</a:t>
                </a:r>
              </a:p>
            </p:txBody>
          </p:sp>
          <p:sp>
            <p:nvSpPr>
              <p:cNvPr id="60" name="Shape 1753">
                <a:extLst>
                  <a:ext uri="{FF2B5EF4-FFF2-40B4-BE49-F238E27FC236}">
                    <a16:creationId xmlns:a16="http://schemas.microsoft.com/office/drawing/2014/main" id="{5D376D97-8DD1-4C3D-9BD7-D88815162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2314575"/>
                <a:ext cx="338138" cy="27622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20376"/>
                    </a:moveTo>
                    <a:cubicBezTo>
                      <a:pt x="21600" y="21294"/>
                      <a:pt x="21348" y="21600"/>
                      <a:pt x="20558" y="21600"/>
                    </a:cubicBez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503" y="21600"/>
                      <a:pt x="0" y="21294"/>
                      <a:pt x="0" y="20376"/>
                    </a:cubicBezTo>
                    <a:cubicBezTo>
                      <a:pt x="0" y="20376"/>
                      <a:pt x="0" y="20070"/>
                      <a:pt x="252" y="19764"/>
                    </a:cubicBezTo>
                    <a:cubicBezTo>
                      <a:pt x="9919" y="306"/>
                      <a:pt x="9919" y="306"/>
                      <a:pt x="9919" y="306"/>
                    </a:cubicBezTo>
                    <a:cubicBezTo>
                      <a:pt x="10171" y="0"/>
                      <a:pt x="10423" y="0"/>
                      <a:pt x="10926" y="0"/>
                    </a:cubicBezTo>
                    <a:cubicBezTo>
                      <a:pt x="11177" y="0"/>
                      <a:pt x="11429" y="0"/>
                      <a:pt x="11681" y="612"/>
                    </a:cubicBezTo>
                    <a:cubicBezTo>
                      <a:pt x="21600" y="19764"/>
                      <a:pt x="21600" y="19764"/>
                      <a:pt x="21600" y="19764"/>
                    </a:cubicBezTo>
                    <a:cubicBezTo>
                      <a:pt x="21600" y="20070"/>
                      <a:pt x="21600" y="20376"/>
                      <a:pt x="21600" y="20376"/>
                    </a:cubicBezTo>
                    <a:close/>
                    <a:moveTo>
                      <a:pt x="12184" y="6777"/>
                    </a:moveTo>
                    <a:cubicBezTo>
                      <a:pt x="12184" y="5859"/>
                      <a:pt x="11681" y="5247"/>
                      <a:pt x="10926" y="5247"/>
                    </a:cubicBezTo>
                    <a:cubicBezTo>
                      <a:pt x="10171" y="5247"/>
                      <a:pt x="9380" y="5859"/>
                      <a:pt x="9380" y="6777"/>
                    </a:cubicBezTo>
                    <a:cubicBezTo>
                      <a:pt x="9380" y="12943"/>
                      <a:pt x="9380" y="12943"/>
                      <a:pt x="9380" y="12943"/>
                    </a:cubicBezTo>
                    <a:cubicBezTo>
                      <a:pt x="9380" y="13904"/>
                      <a:pt x="10171" y="14823"/>
                      <a:pt x="10926" y="14823"/>
                    </a:cubicBezTo>
                    <a:cubicBezTo>
                      <a:pt x="11681" y="14823"/>
                      <a:pt x="12184" y="13904"/>
                      <a:pt x="12184" y="12943"/>
                    </a:cubicBezTo>
                    <a:lnTo>
                      <a:pt x="12184" y="6777"/>
                    </a:lnTo>
                    <a:close/>
                    <a:moveTo>
                      <a:pt x="10926" y="16047"/>
                    </a:moveTo>
                    <a:cubicBezTo>
                      <a:pt x="10171" y="16047"/>
                      <a:pt x="9380" y="16659"/>
                      <a:pt x="9380" y="17621"/>
                    </a:cubicBezTo>
                    <a:cubicBezTo>
                      <a:pt x="9380" y="18539"/>
                      <a:pt x="10171" y="19151"/>
                      <a:pt x="10926" y="19151"/>
                    </a:cubicBezTo>
                    <a:cubicBezTo>
                      <a:pt x="11681" y="19151"/>
                      <a:pt x="12184" y="18539"/>
                      <a:pt x="12184" y="17621"/>
                    </a:cubicBezTo>
                    <a:cubicBezTo>
                      <a:pt x="12184" y="16659"/>
                      <a:pt x="11681" y="16047"/>
                      <a:pt x="10926" y="160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/>
              <a:p>
                <a:endParaRPr lang="da-DK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BF2ACDE4-633E-433F-8386-4560315B9DA2}"/>
                </a:ext>
              </a:extLst>
            </p:cNvPr>
            <p:cNvGrpSpPr/>
            <p:nvPr/>
          </p:nvGrpSpPr>
          <p:grpSpPr>
            <a:xfrm>
              <a:off x="2137568" y="3191845"/>
              <a:ext cx="3471864" cy="581538"/>
              <a:chOff x="2056604" y="2896541"/>
              <a:chExt cx="3471864" cy="581538"/>
            </a:xfrm>
          </p:grpSpPr>
          <p:grpSp>
            <p:nvGrpSpPr>
              <p:cNvPr id="61" name="Gruppe 60">
                <a:extLst>
                  <a:ext uri="{FF2B5EF4-FFF2-40B4-BE49-F238E27FC236}">
                    <a16:creationId xmlns:a16="http://schemas.microsoft.com/office/drawing/2014/main" id="{A2EE1CCD-C71F-458F-9934-64A90F3BA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6604" y="2896541"/>
                <a:ext cx="3471864" cy="309444"/>
                <a:chOff x="3022600" y="2287529"/>
                <a:chExt cx="3471864" cy="309444"/>
              </a:xfrm>
            </p:grpSpPr>
            <p:sp>
              <p:nvSpPr>
                <p:cNvPr id="62" name="TextBox 4">
                  <a:extLst>
                    <a:ext uri="{FF2B5EF4-FFF2-40B4-BE49-F238E27FC236}">
                      <a16:creationId xmlns:a16="http://schemas.microsoft.com/office/drawing/2014/main" id="{502302BA-8083-49FD-92DA-43687076CDD2}"/>
                    </a:ext>
                  </a:extLst>
                </p:cNvPr>
                <p:cNvSpPr txBox="1"/>
                <p:nvPr/>
              </p:nvSpPr>
              <p:spPr bwMode="auto">
                <a:xfrm>
                  <a:off x="3676651" y="2287529"/>
                  <a:ext cx="2817813" cy="309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Vrag</a:t>
                  </a:r>
                </a:p>
              </p:txBody>
            </p:sp>
            <p:sp>
              <p:nvSpPr>
                <p:cNvPr id="63" name="Shape 1753">
                  <a:extLst>
                    <a:ext uri="{FF2B5EF4-FFF2-40B4-BE49-F238E27FC236}">
                      <a16:creationId xmlns:a16="http://schemas.microsoft.com/office/drawing/2014/main" id="{DFB961B9-3B8F-4B57-B84D-824A9B0B1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2600" y="2314575"/>
                  <a:ext cx="338138" cy="276225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376"/>
                      </a:moveTo>
                      <a:cubicBezTo>
                        <a:pt x="21600" y="21294"/>
                        <a:pt x="21348" y="21600"/>
                        <a:pt x="20558" y="21600"/>
                      </a:cubicBezTo>
                      <a:cubicBezTo>
                        <a:pt x="1006" y="21600"/>
                        <a:pt x="1006" y="21600"/>
                        <a:pt x="1006" y="21600"/>
                      </a:cubicBezTo>
                      <a:cubicBezTo>
                        <a:pt x="503" y="21600"/>
                        <a:pt x="0" y="21294"/>
                        <a:pt x="0" y="20376"/>
                      </a:cubicBezTo>
                      <a:cubicBezTo>
                        <a:pt x="0" y="20376"/>
                        <a:pt x="0" y="20070"/>
                        <a:pt x="252" y="19764"/>
                      </a:cubicBezTo>
                      <a:cubicBezTo>
                        <a:pt x="9919" y="306"/>
                        <a:pt x="9919" y="306"/>
                        <a:pt x="9919" y="306"/>
                      </a:cubicBezTo>
                      <a:cubicBezTo>
                        <a:pt x="10171" y="0"/>
                        <a:pt x="10423" y="0"/>
                        <a:pt x="10926" y="0"/>
                      </a:cubicBezTo>
                      <a:cubicBezTo>
                        <a:pt x="11177" y="0"/>
                        <a:pt x="11429" y="0"/>
                        <a:pt x="11681" y="612"/>
                      </a:cubicBezTo>
                      <a:cubicBezTo>
                        <a:pt x="21600" y="19764"/>
                        <a:pt x="21600" y="19764"/>
                        <a:pt x="21600" y="19764"/>
                      </a:cubicBezTo>
                      <a:cubicBezTo>
                        <a:pt x="21600" y="20070"/>
                        <a:pt x="21600" y="20376"/>
                        <a:pt x="21600" y="20376"/>
                      </a:cubicBezTo>
                      <a:close/>
                      <a:moveTo>
                        <a:pt x="12184" y="6777"/>
                      </a:moveTo>
                      <a:cubicBezTo>
                        <a:pt x="12184" y="5859"/>
                        <a:pt x="11681" y="5247"/>
                        <a:pt x="10926" y="5247"/>
                      </a:cubicBezTo>
                      <a:cubicBezTo>
                        <a:pt x="10171" y="5247"/>
                        <a:pt x="9380" y="5859"/>
                        <a:pt x="9380" y="6777"/>
                      </a:cubicBezTo>
                      <a:cubicBezTo>
                        <a:pt x="9380" y="12943"/>
                        <a:pt x="9380" y="12943"/>
                        <a:pt x="9380" y="12943"/>
                      </a:cubicBezTo>
                      <a:cubicBezTo>
                        <a:pt x="9380" y="13904"/>
                        <a:pt x="10171" y="14823"/>
                        <a:pt x="10926" y="14823"/>
                      </a:cubicBezTo>
                      <a:cubicBezTo>
                        <a:pt x="11681" y="14823"/>
                        <a:pt x="12184" y="13904"/>
                        <a:pt x="12184" y="12943"/>
                      </a:cubicBezTo>
                      <a:lnTo>
                        <a:pt x="12184" y="6777"/>
                      </a:lnTo>
                      <a:close/>
                      <a:moveTo>
                        <a:pt x="10926" y="16047"/>
                      </a:moveTo>
                      <a:cubicBezTo>
                        <a:pt x="10171" y="16047"/>
                        <a:pt x="9380" y="16659"/>
                        <a:pt x="9380" y="17621"/>
                      </a:cubicBezTo>
                      <a:cubicBezTo>
                        <a:pt x="9380" y="18539"/>
                        <a:pt x="10171" y="19151"/>
                        <a:pt x="10926" y="19151"/>
                      </a:cubicBezTo>
                      <a:cubicBezTo>
                        <a:pt x="11681" y="19151"/>
                        <a:pt x="12184" y="18539"/>
                        <a:pt x="12184" y="17621"/>
                      </a:cubicBezTo>
                      <a:cubicBezTo>
                        <a:pt x="12184" y="16659"/>
                        <a:pt x="11681" y="16047"/>
                        <a:pt x="10926" y="1604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rIns="45719" anchor="ctr"/>
                <a:lstStyle/>
                <a:p>
                  <a:endParaRPr lang="da-DK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sp>
            <p:nvSpPr>
              <p:cNvPr id="64" name="Rectangle 32">
                <a:extLst>
                  <a:ext uri="{FF2B5EF4-FFF2-40B4-BE49-F238E27FC236}">
                    <a16:creationId xmlns:a16="http://schemas.microsoft.com/office/drawing/2014/main" id="{55CABB95-CB0E-4520-9AEC-089FE65B2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3106311"/>
                <a:ext cx="2257425" cy="37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da-DK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Over- </a:t>
                </a:r>
                <a:r>
                  <a:rPr lang="en-US" altLang="da-DK" sz="1800" dirty="0" err="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og</a:t>
                </a:r>
                <a:r>
                  <a:rPr lang="en-US" altLang="da-DK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:r>
                  <a:rPr lang="en-US" altLang="da-DK" sz="1800" dirty="0" err="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undersøiske</a:t>
                </a:r>
                <a:r>
                  <a:rPr lang="en-US" altLang="da-DK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 </a:t>
                </a:r>
              </a:p>
            </p:txBody>
          </p:sp>
        </p:grpSp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24904A92-A986-488B-B0E4-813B39525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7568" y="2556861"/>
              <a:ext cx="3471864" cy="309444"/>
              <a:chOff x="3022600" y="2287529"/>
              <a:chExt cx="3471864" cy="309444"/>
            </a:xfrm>
          </p:grpSpPr>
          <p:sp>
            <p:nvSpPr>
              <p:cNvPr id="66" name="TextBox 4">
                <a:extLst>
                  <a:ext uri="{FF2B5EF4-FFF2-40B4-BE49-F238E27FC236}">
                    <a16:creationId xmlns:a16="http://schemas.microsoft.com/office/drawing/2014/main" id="{9B91DFC4-2084-49FA-BF1E-6471FCB596E2}"/>
                  </a:ext>
                </a:extLst>
              </p:cNvPr>
              <p:cNvSpPr txBox="1"/>
              <p:nvPr/>
            </p:nvSpPr>
            <p:spPr bwMode="auto">
              <a:xfrm>
                <a:off x="3676651" y="2287529"/>
                <a:ext cx="2817813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Bundgarnspæle og net</a:t>
                </a:r>
              </a:p>
            </p:txBody>
          </p:sp>
          <p:sp>
            <p:nvSpPr>
              <p:cNvPr id="68" name="Shape 1753">
                <a:extLst>
                  <a:ext uri="{FF2B5EF4-FFF2-40B4-BE49-F238E27FC236}">
                    <a16:creationId xmlns:a16="http://schemas.microsoft.com/office/drawing/2014/main" id="{E5DD23A6-1B97-4356-ABBB-DCEEDB41A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2314575"/>
                <a:ext cx="338138" cy="27622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20376"/>
                    </a:moveTo>
                    <a:cubicBezTo>
                      <a:pt x="21600" y="21294"/>
                      <a:pt x="21348" y="21600"/>
                      <a:pt x="20558" y="21600"/>
                    </a:cubicBez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503" y="21600"/>
                      <a:pt x="0" y="21294"/>
                      <a:pt x="0" y="20376"/>
                    </a:cubicBezTo>
                    <a:cubicBezTo>
                      <a:pt x="0" y="20376"/>
                      <a:pt x="0" y="20070"/>
                      <a:pt x="252" y="19764"/>
                    </a:cubicBezTo>
                    <a:cubicBezTo>
                      <a:pt x="9919" y="306"/>
                      <a:pt x="9919" y="306"/>
                      <a:pt x="9919" y="306"/>
                    </a:cubicBezTo>
                    <a:cubicBezTo>
                      <a:pt x="10171" y="0"/>
                      <a:pt x="10423" y="0"/>
                      <a:pt x="10926" y="0"/>
                    </a:cubicBezTo>
                    <a:cubicBezTo>
                      <a:pt x="11177" y="0"/>
                      <a:pt x="11429" y="0"/>
                      <a:pt x="11681" y="612"/>
                    </a:cubicBezTo>
                    <a:cubicBezTo>
                      <a:pt x="21600" y="19764"/>
                      <a:pt x="21600" y="19764"/>
                      <a:pt x="21600" y="19764"/>
                    </a:cubicBezTo>
                    <a:cubicBezTo>
                      <a:pt x="21600" y="20070"/>
                      <a:pt x="21600" y="20376"/>
                      <a:pt x="21600" y="20376"/>
                    </a:cubicBezTo>
                    <a:close/>
                    <a:moveTo>
                      <a:pt x="12184" y="6777"/>
                    </a:moveTo>
                    <a:cubicBezTo>
                      <a:pt x="12184" y="5859"/>
                      <a:pt x="11681" y="5247"/>
                      <a:pt x="10926" y="5247"/>
                    </a:cubicBezTo>
                    <a:cubicBezTo>
                      <a:pt x="10171" y="5247"/>
                      <a:pt x="9380" y="5859"/>
                      <a:pt x="9380" y="6777"/>
                    </a:cubicBezTo>
                    <a:cubicBezTo>
                      <a:pt x="9380" y="12943"/>
                      <a:pt x="9380" y="12943"/>
                      <a:pt x="9380" y="12943"/>
                    </a:cubicBezTo>
                    <a:cubicBezTo>
                      <a:pt x="9380" y="13904"/>
                      <a:pt x="10171" y="14823"/>
                      <a:pt x="10926" y="14823"/>
                    </a:cubicBezTo>
                    <a:cubicBezTo>
                      <a:pt x="11681" y="14823"/>
                      <a:pt x="12184" y="13904"/>
                      <a:pt x="12184" y="12943"/>
                    </a:cubicBezTo>
                    <a:lnTo>
                      <a:pt x="12184" y="6777"/>
                    </a:lnTo>
                    <a:close/>
                    <a:moveTo>
                      <a:pt x="10926" y="16047"/>
                    </a:moveTo>
                    <a:cubicBezTo>
                      <a:pt x="10171" y="16047"/>
                      <a:pt x="9380" y="16659"/>
                      <a:pt x="9380" y="17621"/>
                    </a:cubicBezTo>
                    <a:cubicBezTo>
                      <a:pt x="9380" y="18539"/>
                      <a:pt x="10171" y="19151"/>
                      <a:pt x="10926" y="19151"/>
                    </a:cubicBezTo>
                    <a:cubicBezTo>
                      <a:pt x="11681" y="19151"/>
                      <a:pt x="12184" y="18539"/>
                      <a:pt x="12184" y="17621"/>
                    </a:cubicBezTo>
                    <a:cubicBezTo>
                      <a:pt x="12184" y="16659"/>
                      <a:pt x="11681" y="16047"/>
                      <a:pt x="10926" y="160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/>
              <a:p>
                <a:endParaRPr lang="da-DK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70" name="Gruppe 69">
              <a:extLst>
                <a:ext uri="{FF2B5EF4-FFF2-40B4-BE49-F238E27FC236}">
                  <a16:creationId xmlns:a16="http://schemas.microsoft.com/office/drawing/2014/main" id="{F24E257F-F531-478B-92F9-E74089B4ECAA}"/>
                </a:ext>
              </a:extLst>
            </p:cNvPr>
            <p:cNvGrpSpPr/>
            <p:nvPr/>
          </p:nvGrpSpPr>
          <p:grpSpPr>
            <a:xfrm>
              <a:off x="6963068" y="3234739"/>
              <a:ext cx="4952959" cy="581538"/>
              <a:chOff x="2056604" y="2896541"/>
              <a:chExt cx="4952959" cy="581538"/>
            </a:xfrm>
          </p:grpSpPr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14153931-B71F-486D-B91A-B8231FA5C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6604" y="2896541"/>
                <a:ext cx="3471864" cy="309444"/>
                <a:chOff x="3022600" y="2287529"/>
                <a:chExt cx="3471864" cy="309444"/>
              </a:xfrm>
            </p:grpSpPr>
            <p:sp>
              <p:nvSpPr>
                <p:cNvPr id="74" name="TextBox 4">
                  <a:extLst>
                    <a:ext uri="{FF2B5EF4-FFF2-40B4-BE49-F238E27FC236}">
                      <a16:creationId xmlns:a16="http://schemas.microsoft.com/office/drawing/2014/main" id="{7A2E5FF5-C7D5-444E-AA41-2C5FBE215BA8}"/>
                    </a:ext>
                  </a:extLst>
                </p:cNvPr>
                <p:cNvSpPr txBox="1"/>
                <p:nvPr/>
              </p:nvSpPr>
              <p:spPr bwMode="auto">
                <a:xfrm>
                  <a:off x="3676651" y="2287529"/>
                  <a:ext cx="2817813" cy="309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a-DK" dirty="0">
                      <a:solidFill>
                        <a:schemeClr val="tx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Andre på vandet</a:t>
                  </a:r>
                </a:p>
              </p:txBody>
            </p:sp>
            <p:sp>
              <p:nvSpPr>
                <p:cNvPr id="75" name="Shape 1753">
                  <a:extLst>
                    <a:ext uri="{FF2B5EF4-FFF2-40B4-BE49-F238E27FC236}">
                      <a16:creationId xmlns:a16="http://schemas.microsoft.com/office/drawing/2014/main" id="{FAC50F44-1464-44FF-8101-9F70EB017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2600" y="2314575"/>
                  <a:ext cx="338138" cy="276225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376"/>
                      </a:moveTo>
                      <a:cubicBezTo>
                        <a:pt x="21600" y="21294"/>
                        <a:pt x="21348" y="21600"/>
                        <a:pt x="20558" y="21600"/>
                      </a:cubicBezTo>
                      <a:cubicBezTo>
                        <a:pt x="1006" y="21600"/>
                        <a:pt x="1006" y="21600"/>
                        <a:pt x="1006" y="21600"/>
                      </a:cubicBezTo>
                      <a:cubicBezTo>
                        <a:pt x="503" y="21600"/>
                        <a:pt x="0" y="21294"/>
                        <a:pt x="0" y="20376"/>
                      </a:cubicBezTo>
                      <a:cubicBezTo>
                        <a:pt x="0" y="20376"/>
                        <a:pt x="0" y="20070"/>
                        <a:pt x="252" y="19764"/>
                      </a:cubicBezTo>
                      <a:cubicBezTo>
                        <a:pt x="9919" y="306"/>
                        <a:pt x="9919" y="306"/>
                        <a:pt x="9919" y="306"/>
                      </a:cubicBezTo>
                      <a:cubicBezTo>
                        <a:pt x="10171" y="0"/>
                        <a:pt x="10423" y="0"/>
                        <a:pt x="10926" y="0"/>
                      </a:cubicBezTo>
                      <a:cubicBezTo>
                        <a:pt x="11177" y="0"/>
                        <a:pt x="11429" y="0"/>
                        <a:pt x="11681" y="612"/>
                      </a:cubicBezTo>
                      <a:cubicBezTo>
                        <a:pt x="21600" y="19764"/>
                        <a:pt x="21600" y="19764"/>
                        <a:pt x="21600" y="19764"/>
                      </a:cubicBezTo>
                      <a:cubicBezTo>
                        <a:pt x="21600" y="20070"/>
                        <a:pt x="21600" y="20376"/>
                        <a:pt x="21600" y="20376"/>
                      </a:cubicBezTo>
                      <a:close/>
                      <a:moveTo>
                        <a:pt x="12184" y="6777"/>
                      </a:moveTo>
                      <a:cubicBezTo>
                        <a:pt x="12184" y="5859"/>
                        <a:pt x="11681" y="5247"/>
                        <a:pt x="10926" y="5247"/>
                      </a:cubicBezTo>
                      <a:cubicBezTo>
                        <a:pt x="10171" y="5247"/>
                        <a:pt x="9380" y="5859"/>
                        <a:pt x="9380" y="6777"/>
                      </a:cubicBezTo>
                      <a:cubicBezTo>
                        <a:pt x="9380" y="12943"/>
                        <a:pt x="9380" y="12943"/>
                        <a:pt x="9380" y="12943"/>
                      </a:cubicBezTo>
                      <a:cubicBezTo>
                        <a:pt x="9380" y="13904"/>
                        <a:pt x="10171" y="14823"/>
                        <a:pt x="10926" y="14823"/>
                      </a:cubicBezTo>
                      <a:cubicBezTo>
                        <a:pt x="11681" y="14823"/>
                        <a:pt x="12184" y="13904"/>
                        <a:pt x="12184" y="12943"/>
                      </a:cubicBezTo>
                      <a:lnTo>
                        <a:pt x="12184" y="6777"/>
                      </a:lnTo>
                      <a:close/>
                      <a:moveTo>
                        <a:pt x="10926" y="16047"/>
                      </a:moveTo>
                      <a:cubicBezTo>
                        <a:pt x="10171" y="16047"/>
                        <a:pt x="9380" y="16659"/>
                        <a:pt x="9380" y="17621"/>
                      </a:cubicBezTo>
                      <a:cubicBezTo>
                        <a:pt x="9380" y="18539"/>
                        <a:pt x="10171" y="19151"/>
                        <a:pt x="10926" y="19151"/>
                      </a:cubicBezTo>
                      <a:cubicBezTo>
                        <a:pt x="11681" y="19151"/>
                        <a:pt x="12184" y="18539"/>
                        <a:pt x="12184" y="17621"/>
                      </a:cubicBezTo>
                      <a:cubicBezTo>
                        <a:pt x="12184" y="16659"/>
                        <a:pt x="11681" y="16047"/>
                        <a:pt x="10926" y="1604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rIns="45719" anchor="ctr"/>
                <a:lstStyle/>
                <a:p>
                  <a:endParaRPr lang="da-DK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927CAD41-6036-4ACA-ADDE-7BD9DEE7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3106311"/>
                <a:ext cx="4121900" cy="37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Sejlbåde, windsurfere, vandski, jetski mv.</a:t>
                </a:r>
              </a:p>
            </p:txBody>
          </p:sp>
        </p:grpSp>
        <p:grpSp>
          <p:nvGrpSpPr>
            <p:cNvPr id="76" name="Gruppe 75">
              <a:extLst>
                <a:ext uri="{FF2B5EF4-FFF2-40B4-BE49-F238E27FC236}">
                  <a16:creationId xmlns:a16="http://schemas.microsoft.com/office/drawing/2014/main" id="{23512175-16DA-48C6-940A-83DDC906C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3068" y="1866000"/>
              <a:ext cx="3471864" cy="309444"/>
              <a:chOff x="3022600" y="2287529"/>
              <a:chExt cx="3471864" cy="309444"/>
            </a:xfrm>
          </p:grpSpPr>
          <p:sp>
            <p:nvSpPr>
              <p:cNvPr id="77" name="TextBox 4">
                <a:extLst>
                  <a:ext uri="{FF2B5EF4-FFF2-40B4-BE49-F238E27FC236}">
                    <a16:creationId xmlns:a16="http://schemas.microsoft.com/office/drawing/2014/main" id="{9EA7F7ED-2D19-48F3-A1A9-BF43541CF8B6}"/>
                  </a:ext>
                </a:extLst>
              </p:cNvPr>
              <p:cNvSpPr txBox="1"/>
              <p:nvPr/>
            </p:nvSpPr>
            <p:spPr bwMode="auto">
              <a:xfrm>
                <a:off x="3676651" y="2287529"/>
                <a:ext cx="2817813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Broer og bolværk</a:t>
                </a:r>
              </a:p>
            </p:txBody>
          </p:sp>
          <p:sp>
            <p:nvSpPr>
              <p:cNvPr id="78" name="Shape 1753">
                <a:extLst>
                  <a:ext uri="{FF2B5EF4-FFF2-40B4-BE49-F238E27FC236}">
                    <a16:creationId xmlns:a16="http://schemas.microsoft.com/office/drawing/2014/main" id="{10827DB2-EF56-4823-B3FC-32538E2A8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2314575"/>
                <a:ext cx="338138" cy="27622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20376"/>
                    </a:moveTo>
                    <a:cubicBezTo>
                      <a:pt x="21600" y="21294"/>
                      <a:pt x="21348" y="21600"/>
                      <a:pt x="20558" y="21600"/>
                    </a:cubicBez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503" y="21600"/>
                      <a:pt x="0" y="21294"/>
                      <a:pt x="0" y="20376"/>
                    </a:cubicBezTo>
                    <a:cubicBezTo>
                      <a:pt x="0" y="20376"/>
                      <a:pt x="0" y="20070"/>
                      <a:pt x="252" y="19764"/>
                    </a:cubicBezTo>
                    <a:cubicBezTo>
                      <a:pt x="9919" y="306"/>
                      <a:pt x="9919" y="306"/>
                      <a:pt x="9919" y="306"/>
                    </a:cubicBezTo>
                    <a:cubicBezTo>
                      <a:pt x="10171" y="0"/>
                      <a:pt x="10423" y="0"/>
                      <a:pt x="10926" y="0"/>
                    </a:cubicBezTo>
                    <a:cubicBezTo>
                      <a:pt x="11177" y="0"/>
                      <a:pt x="11429" y="0"/>
                      <a:pt x="11681" y="612"/>
                    </a:cubicBezTo>
                    <a:cubicBezTo>
                      <a:pt x="21600" y="19764"/>
                      <a:pt x="21600" y="19764"/>
                      <a:pt x="21600" y="19764"/>
                    </a:cubicBezTo>
                    <a:cubicBezTo>
                      <a:pt x="21600" y="20070"/>
                      <a:pt x="21600" y="20376"/>
                      <a:pt x="21600" y="20376"/>
                    </a:cubicBezTo>
                    <a:close/>
                    <a:moveTo>
                      <a:pt x="12184" y="6777"/>
                    </a:moveTo>
                    <a:cubicBezTo>
                      <a:pt x="12184" y="5859"/>
                      <a:pt x="11681" y="5247"/>
                      <a:pt x="10926" y="5247"/>
                    </a:cubicBezTo>
                    <a:cubicBezTo>
                      <a:pt x="10171" y="5247"/>
                      <a:pt x="9380" y="5859"/>
                      <a:pt x="9380" y="6777"/>
                    </a:cubicBezTo>
                    <a:cubicBezTo>
                      <a:pt x="9380" y="12943"/>
                      <a:pt x="9380" y="12943"/>
                      <a:pt x="9380" y="12943"/>
                    </a:cubicBezTo>
                    <a:cubicBezTo>
                      <a:pt x="9380" y="13904"/>
                      <a:pt x="10171" y="14823"/>
                      <a:pt x="10926" y="14823"/>
                    </a:cubicBezTo>
                    <a:cubicBezTo>
                      <a:pt x="11681" y="14823"/>
                      <a:pt x="12184" y="13904"/>
                      <a:pt x="12184" y="12943"/>
                    </a:cubicBezTo>
                    <a:lnTo>
                      <a:pt x="12184" y="6777"/>
                    </a:lnTo>
                    <a:close/>
                    <a:moveTo>
                      <a:pt x="10926" y="16047"/>
                    </a:moveTo>
                    <a:cubicBezTo>
                      <a:pt x="10171" y="16047"/>
                      <a:pt x="9380" y="16659"/>
                      <a:pt x="9380" y="17621"/>
                    </a:cubicBezTo>
                    <a:cubicBezTo>
                      <a:pt x="9380" y="18539"/>
                      <a:pt x="10171" y="19151"/>
                      <a:pt x="10926" y="19151"/>
                    </a:cubicBezTo>
                    <a:cubicBezTo>
                      <a:pt x="11681" y="19151"/>
                      <a:pt x="12184" y="18539"/>
                      <a:pt x="12184" y="17621"/>
                    </a:cubicBezTo>
                    <a:cubicBezTo>
                      <a:pt x="12184" y="16659"/>
                      <a:pt x="11681" y="16047"/>
                      <a:pt x="10926" y="160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/>
              <a:p>
                <a:endParaRPr lang="da-DK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79" name="Gruppe 78">
              <a:extLst>
                <a:ext uri="{FF2B5EF4-FFF2-40B4-BE49-F238E27FC236}">
                  <a16:creationId xmlns:a16="http://schemas.microsoft.com/office/drawing/2014/main" id="{045F7FA3-F784-4567-8876-86EBCF496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3068" y="2550232"/>
              <a:ext cx="3471864" cy="309444"/>
              <a:chOff x="3022600" y="2287529"/>
              <a:chExt cx="3471864" cy="309444"/>
            </a:xfrm>
          </p:grpSpPr>
          <p:sp>
            <p:nvSpPr>
              <p:cNvPr id="80" name="TextBox 4">
                <a:extLst>
                  <a:ext uri="{FF2B5EF4-FFF2-40B4-BE49-F238E27FC236}">
                    <a16:creationId xmlns:a16="http://schemas.microsoft.com/office/drawing/2014/main" id="{40A8DAF7-C82F-4AEC-A3F5-A8580FAE9E55}"/>
                  </a:ext>
                </a:extLst>
              </p:cNvPr>
              <p:cNvSpPr txBox="1"/>
              <p:nvPr/>
            </p:nvSpPr>
            <p:spPr bwMode="auto">
              <a:xfrm>
                <a:off x="3676651" y="2287529"/>
                <a:ext cx="2817813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Dårligt materiel</a:t>
                </a:r>
              </a:p>
            </p:txBody>
          </p:sp>
          <p:sp>
            <p:nvSpPr>
              <p:cNvPr id="81" name="Shape 1753">
                <a:extLst>
                  <a:ext uri="{FF2B5EF4-FFF2-40B4-BE49-F238E27FC236}">
                    <a16:creationId xmlns:a16="http://schemas.microsoft.com/office/drawing/2014/main" id="{8BE1E355-6ED6-4854-8366-5CBFFAA8B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2314575"/>
                <a:ext cx="338138" cy="27622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20376"/>
                    </a:moveTo>
                    <a:cubicBezTo>
                      <a:pt x="21600" y="21294"/>
                      <a:pt x="21348" y="21600"/>
                      <a:pt x="20558" y="21600"/>
                    </a:cubicBez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503" y="21600"/>
                      <a:pt x="0" y="21294"/>
                      <a:pt x="0" y="20376"/>
                    </a:cubicBezTo>
                    <a:cubicBezTo>
                      <a:pt x="0" y="20376"/>
                      <a:pt x="0" y="20070"/>
                      <a:pt x="252" y="19764"/>
                    </a:cubicBezTo>
                    <a:cubicBezTo>
                      <a:pt x="9919" y="306"/>
                      <a:pt x="9919" y="306"/>
                      <a:pt x="9919" y="306"/>
                    </a:cubicBezTo>
                    <a:cubicBezTo>
                      <a:pt x="10171" y="0"/>
                      <a:pt x="10423" y="0"/>
                      <a:pt x="10926" y="0"/>
                    </a:cubicBezTo>
                    <a:cubicBezTo>
                      <a:pt x="11177" y="0"/>
                      <a:pt x="11429" y="0"/>
                      <a:pt x="11681" y="612"/>
                    </a:cubicBezTo>
                    <a:cubicBezTo>
                      <a:pt x="21600" y="19764"/>
                      <a:pt x="21600" y="19764"/>
                      <a:pt x="21600" y="19764"/>
                    </a:cubicBezTo>
                    <a:cubicBezTo>
                      <a:pt x="21600" y="20070"/>
                      <a:pt x="21600" y="20376"/>
                      <a:pt x="21600" y="20376"/>
                    </a:cubicBezTo>
                    <a:close/>
                    <a:moveTo>
                      <a:pt x="12184" y="6777"/>
                    </a:moveTo>
                    <a:cubicBezTo>
                      <a:pt x="12184" y="5859"/>
                      <a:pt x="11681" y="5247"/>
                      <a:pt x="10926" y="5247"/>
                    </a:cubicBezTo>
                    <a:cubicBezTo>
                      <a:pt x="10171" y="5247"/>
                      <a:pt x="9380" y="5859"/>
                      <a:pt x="9380" y="6777"/>
                    </a:cubicBezTo>
                    <a:cubicBezTo>
                      <a:pt x="9380" y="12943"/>
                      <a:pt x="9380" y="12943"/>
                      <a:pt x="9380" y="12943"/>
                    </a:cubicBezTo>
                    <a:cubicBezTo>
                      <a:pt x="9380" y="13904"/>
                      <a:pt x="10171" y="14823"/>
                      <a:pt x="10926" y="14823"/>
                    </a:cubicBezTo>
                    <a:cubicBezTo>
                      <a:pt x="11681" y="14823"/>
                      <a:pt x="12184" y="13904"/>
                      <a:pt x="12184" y="12943"/>
                    </a:cubicBezTo>
                    <a:lnTo>
                      <a:pt x="12184" y="6777"/>
                    </a:lnTo>
                    <a:close/>
                    <a:moveTo>
                      <a:pt x="10926" y="16047"/>
                    </a:moveTo>
                    <a:cubicBezTo>
                      <a:pt x="10171" y="16047"/>
                      <a:pt x="9380" y="16659"/>
                      <a:pt x="9380" y="17621"/>
                    </a:cubicBezTo>
                    <a:cubicBezTo>
                      <a:pt x="9380" y="18539"/>
                      <a:pt x="10171" y="19151"/>
                      <a:pt x="10926" y="19151"/>
                    </a:cubicBezTo>
                    <a:cubicBezTo>
                      <a:pt x="11681" y="19151"/>
                      <a:pt x="12184" y="18539"/>
                      <a:pt x="12184" y="17621"/>
                    </a:cubicBezTo>
                    <a:cubicBezTo>
                      <a:pt x="12184" y="16659"/>
                      <a:pt x="11681" y="16047"/>
                      <a:pt x="10926" y="160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/>
              <a:p>
                <a:endParaRPr lang="da-DK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82" name="Gruppe 81">
              <a:extLst>
                <a:ext uri="{FF2B5EF4-FFF2-40B4-BE49-F238E27FC236}">
                  <a16:creationId xmlns:a16="http://schemas.microsoft.com/office/drawing/2014/main" id="{E1AC26C1-F712-40F6-8E7F-94AC25B23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7568" y="1930417"/>
              <a:ext cx="3471864" cy="309444"/>
              <a:chOff x="3022600" y="2287529"/>
              <a:chExt cx="3471864" cy="309444"/>
            </a:xfrm>
          </p:grpSpPr>
          <p:sp>
            <p:nvSpPr>
              <p:cNvPr id="83" name="TextBox 4">
                <a:extLst>
                  <a:ext uri="{FF2B5EF4-FFF2-40B4-BE49-F238E27FC236}">
                    <a16:creationId xmlns:a16="http://schemas.microsoft.com/office/drawing/2014/main" id="{32024F1D-EC0B-4462-A620-20B3B47BD79C}"/>
                  </a:ext>
                </a:extLst>
              </p:cNvPr>
              <p:cNvSpPr txBox="1"/>
              <p:nvPr/>
            </p:nvSpPr>
            <p:spPr bwMode="auto">
              <a:xfrm>
                <a:off x="3676651" y="2287529"/>
                <a:ext cx="2817813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Sten og skær under vandet </a:t>
                </a:r>
              </a:p>
            </p:txBody>
          </p:sp>
          <p:sp>
            <p:nvSpPr>
              <p:cNvPr id="84" name="Shape 1753">
                <a:extLst>
                  <a:ext uri="{FF2B5EF4-FFF2-40B4-BE49-F238E27FC236}">
                    <a16:creationId xmlns:a16="http://schemas.microsoft.com/office/drawing/2014/main" id="{B94BB32F-9749-4140-9715-BD24C68FA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2314575"/>
                <a:ext cx="338138" cy="27622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20376"/>
                    </a:moveTo>
                    <a:cubicBezTo>
                      <a:pt x="21600" y="21294"/>
                      <a:pt x="21348" y="21600"/>
                      <a:pt x="20558" y="21600"/>
                    </a:cubicBez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503" y="21600"/>
                      <a:pt x="0" y="21294"/>
                      <a:pt x="0" y="20376"/>
                    </a:cubicBezTo>
                    <a:cubicBezTo>
                      <a:pt x="0" y="20376"/>
                      <a:pt x="0" y="20070"/>
                      <a:pt x="252" y="19764"/>
                    </a:cubicBezTo>
                    <a:cubicBezTo>
                      <a:pt x="9919" y="306"/>
                      <a:pt x="9919" y="306"/>
                      <a:pt x="9919" y="306"/>
                    </a:cubicBezTo>
                    <a:cubicBezTo>
                      <a:pt x="10171" y="0"/>
                      <a:pt x="10423" y="0"/>
                      <a:pt x="10926" y="0"/>
                    </a:cubicBezTo>
                    <a:cubicBezTo>
                      <a:pt x="11177" y="0"/>
                      <a:pt x="11429" y="0"/>
                      <a:pt x="11681" y="612"/>
                    </a:cubicBezTo>
                    <a:cubicBezTo>
                      <a:pt x="21600" y="19764"/>
                      <a:pt x="21600" y="19764"/>
                      <a:pt x="21600" y="19764"/>
                    </a:cubicBezTo>
                    <a:cubicBezTo>
                      <a:pt x="21600" y="20070"/>
                      <a:pt x="21600" y="20376"/>
                      <a:pt x="21600" y="20376"/>
                    </a:cubicBezTo>
                    <a:close/>
                    <a:moveTo>
                      <a:pt x="12184" y="6777"/>
                    </a:moveTo>
                    <a:cubicBezTo>
                      <a:pt x="12184" y="5859"/>
                      <a:pt x="11681" y="5247"/>
                      <a:pt x="10926" y="5247"/>
                    </a:cubicBezTo>
                    <a:cubicBezTo>
                      <a:pt x="10171" y="5247"/>
                      <a:pt x="9380" y="5859"/>
                      <a:pt x="9380" y="6777"/>
                    </a:cubicBezTo>
                    <a:cubicBezTo>
                      <a:pt x="9380" y="12943"/>
                      <a:pt x="9380" y="12943"/>
                      <a:pt x="9380" y="12943"/>
                    </a:cubicBezTo>
                    <a:cubicBezTo>
                      <a:pt x="9380" y="13904"/>
                      <a:pt x="10171" y="14823"/>
                      <a:pt x="10926" y="14823"/>
                    </a:cubicBezTo>
                    <a:cubicBezTo>
                      <a:pt x="11681" y="14823"/>
                      <a:pt x="12184" y="13904"/>
                      <a:pt x="12184" y="12943"/>
                    </a:cubicBezTo>
                    <a:lnTo>
                      <a:pt x="12184" y="6777"/>
                    </a:lnTo>
                    <a:close/>
                    <a:moveTo>
                      <a:pt x="10926" y="16047"/>
                    </a:moveTo>
                    <a:cubicBezTo>
                      <a:pt x="10171" y="16047"/>
                      <a:pt x="9380" y="16659"/>
                      <a:pt x="9380" y="17621"/>
                    </a:cubicBezTo>
                    <a:cubicBezTo>
                      <a:pt x="9380" y="18539"/>
                      <a:pt x="10171" y="19151"/>
                      <a:pt x="10926" y="19151"/>
                    </a:cubicBezTo>
                    <a:cubicBezTo>
                      <a:pt x="11681" y="19151"/>
                      <a:pt x="12184" y="18539"/>
                      <a:pt x="12184" y="17621"/>
                    </a:cubicBezTo>
                    <a:cubicBezTo>
                      <a:pt x="12184" y="16659"/>
                      <a:pt x="11681" y="16047"/>
                      <a:pt x="10926" y="160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/>
              <a:p>
                <a:endParaRPr lang="da-DK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85" name="Gruppe 84">
              <a:extLst>
                <a:ext uri="{FF2B5EF4-FFF2-40B4-BE49-F238E27FC236}">
                  <a16:creationId xmlns:a16="http://schemas.microsoft.com/office/drawing/2014/main" id="{3A19CD15-C025-4980-9392-3BD5602D51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3068" y="4675215"/>
              <a:ext cx="3471864" cy="309444"/>
              <a:chOff x="3022600" y="2287529"/>
              <a:chExt cx="3471864" cy="309444"/>
            </a:xfrm>
          </p:grpSpPr>
          <p:sp>
            <p:nvSpPr>
              <p:cNvPr id="86" name="TextBox 4">
                <a:extLst>
                  <a:ext uri="{FF2B5EF4-FFF2-40B4-BE49-F238E27FC236}">
                    <a16:creationId xmlns:a16="http://schemas.microsoft.com/office/drawing/2014/main" id="{0AC5750F-952D-44BC-B2FF-6005E5BC0045}"/>
                  </a:ext>
                </a:extLst>
              </p:cNvPr>
              <p:cNvSpPr txBox="1"/>
              <p:nvPr/>
            </p:nvSpPr>
            <p:spPr bwMode="auto">
              <a:xfrm>
                <a:off x="3676651" y="2287529"/>
                <a:ext cx="2817813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rgbClr val="7F7F7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Uerfarne/dumdristige roere</a:t>
                </a:r>
              </a:p>
            </p:txBody>
          </p:sp>
          <p:sp>
            <p:nvSpPr>
              <p:cNvPr id="87" name="Shape 1753">
                <a:extLst>
                  <a:ext uri="{FF2B5EF4-FFF2-40B4-BE49-F238E27FC236}">
                    <a16:creationId xmlns:a16="http://schemas.microsoft.com/office/drawing/2014/main" id="{705B72EA-AA9A-4CAC-9590-DA02DF11B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0" y="2314575"/>
                <a:ext cx="338138" cy="27622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20376"/>
                    </a:moveTo>
                    <a:cubicBezTo>
                      <a:pt x="21600" y="21294"/>
                      <a:pt x="21348" y="21600"/>
                      <a:pt x="20558" y="21600"/>
                    </a:cubicBez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503" y="21600"/>
                      <a:pt x="0" y="21294"/>
                      <a:pt x="0" y="20376"/>
                    </a:cubicBezTo>
                    <a:cubicBezTo>
                      <a:pt x="0" y="20376"/>
                      <a:pt x="0" y="20070"/>
                      <a:pt x="252" y="19764"/>
                    </a:cubicBezTo>
                    <a:cubicBezTo>
                      <a:pt x="9919" y="306"/>
                      <a:pt x="9919" y="306"/>
                      <a:pt x="9919" y="306"/>
                    </a:cubicBezTo>
                    <a:cubicBezTo>
                      <a:pt x="10171" y="0"/>
                      <a:pt x="10423" y="0"/>
                      <a:pt x="10926" y="0"/>
                    </a:cubicBezTo>
                    <a:cubicBezTo>
                      <a:pt x="11177" y="0"/>
                      <a:pt x="11429" y="0"/>
                      <a:pt x="11681" y="612"/>
                    </a:cubicBezTo>
                    <a:cubicBezTo>
                      <a:pt x="21600" y="19764"/>
                      <a:pt x="21600" y="19764"/>
                      <a:pt x="21600" y="19764"/>
                    </a:cubicBezTo>
                    <a:cubicBezTo>
                      <a:pt x="21600" y="20070"/>
                      <a:pt x="21600" y="20376"/>
                      <a:pt x="21600" y="20376"/>
                    </a:cubicBezTo>
                    <a:close/>
                    <a:moveTo>
                      <a:pt x="12184" y="6777"/>
                    </a:moveTo>
                    <a:cubicBezTo>
                      <a:pt x="12184" y="5859"/>
                      <a:pt x="11681" y="5247"/>
                      <a:pt x="10926" y="5247"/>
                    </a:cubicBezTo>
                    <a:cubicBezTo>
                      <a:pt x="10171" y="5247"/>
                      <a:pt x="9380" y="5859"/>
                      <a:pt x="9380" y="6777"/>
                    </a:cubicBezTo>
                    <a:cubicBezTo>
                      <a:pt x="9380" y="12943"/>
                      <a:pt x="9380" y="12943"/>
                      <a:pt x="9380" y="12943"/>
                    </a:cubicBezTo>
                    <a:cubicBezTo>
                      <a:pt x="9380" y="13904"/>
                      <a:pt x="10171" y="14823"/>
                      <a:pt x="10926" y="14823"/>
                    </a:cubicBezTo>
                    <a:cubicBezTo>
                      <a:pt x="11681" y="14823"/>
                      <a:pt x="12184" y="13904"/>
                      <a:pt x="12184" y="12943"/>
                    </a:cubicBezTo>
                    <a:lnTo>
                      <a:pt x="12184" y="6777"/>
                    </a:lnTo>
                    <a:close/>
                    <a:moveTo>
                      <a:pt x="10926" y="16047"/>
                    </a:moveTo>
                    <a:cubicBezTo>
                      <a:pt x="10171" y="16047"/>
                      <a:pt x="9380" y="16659"/>
                      <a:pt x="9380" y="17621"/>
                    </a:cubicBezTo>
                    <a:cubicBezTo>
                      <a:pt x="9380" y="18539"/>
                      <a:pt x="10171" y="19151"/>
                      <a:pt x="10926" y="19151"/>
                    </a:cubicBezTo>
                    <a:cubicBezTo>
                      <a:pt x="11681" y="19151"/>
                      <a:pt x="12184" y="18539"/>
                      <a:pt x="12184" y="17621"/>
                    </a:cubicBezTo>
                    <a:cubicBezTo>
                      <a:pt x="12184" y="16659"/>
                      <a:pt x="11681" y="16047"/>
                      <a:pt x="10926" y="160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/>
              <a:p>
                <a:endParaRPr lang="da-DK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44" name="Group 35">
            <a:extLst>
              <a:ext uri="{FF2B5EF4-FFF2-40B4-BE49-F238E27FC236}">
                <a16:creationId xmlns:a16="http://schemas.microsoft.com/office/drawing/2014/main" id="{71857E7E-6442-425E-AB46-319C55EAE25E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45" name="TextBox 31">
              <a:extLst>
                <a:ext uri="{FF2B5EF4-FFF2-40B4-BE49-F238E27FC236}">
                  <a16:creationId xmlns:a16="http://schemas.microsoft.com/office/drawing/2014/main" id="{455C81D8-3C26-4023-8B4E-06A333BCBA0E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Farer på </a:t>
              </a: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roturen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6" name="TextBox 32">
              <a:extLst>
                <a:ext uri="{FF2B5EF4-FFF2-40B4-BE49-F238E27FC236}">
                  <a16:creationId xmlns:a16="http://schemas.microsoft.com/office/drawing/2014/main" id="{EC4ACF42-30F9-4E14-B320-83AFF3381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Hvad skal du være særligt opmærksom på?</a:t>
              </a:r>
            </a:p>
          </p:txBody>
        </p:sp>
        <p:cxnSp>
          <p:nvCxnSpPr>
            <p:cNvPr id="47" name="Straight Connector 33">
              <a:extLst>
                <a:ext uri="{FF2B5EF4-FFF2-40B4-BE49-F238E27FC236}">
                  <a16:creationId xmlns:a16="http://schemas.microsoft.com/office/drawing/2014/main" id="{A5E18C42-0D31-443A-9B1A-AADEDF9A1874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5">
            <a:extLst>
              <a:ext uri="{FF2B5EF4-FFF2-40B4-BE49-F238E27FC236}">
                <a16:creationId xmlns:a16="http://schemas.microsoft.com/office/drawing/2014/main" id="{E78D4FD2-8D13-447D-A98F-92E6A7BB0D37}"/>
              </a:ext>
            </a:extLst>
          </p:cNvPr>
          <p:cNvGrpSpPr>
            <a:grpSpLocks/>
          </p:cNvGrpSpPr>
          <p:nvPr/>
        </p:nvGrpSpPr>
        <p:grpSpPr bwMode="auto">
          <a:xfrm>
            <a:off x="1" y="5487988"/>
            <a:ext cx="12191999" cy="867930"/>
            <a:chOff x="-74375" y="655461"/>
            <a:chExt cx="12341550" cy="946252"/>
          </a:xfrm>
        </p:grpSpPr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id="{013FCCB2-08D2-44B8-9586-150CDA8D27F5}"/>
                </a:ext>
              </a:extLst>
            </p:cNvPr>
            <p:cNvSpPr txBox="1"/>
            <p:nvPr/>
          </p:nvSpPr>
          <p:spPr>
            <a:xfrm>
              <a:off x="-74375" y="655461"/>
              <a:ext cx="12341550" cy="946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 princippet skal alle vige for robåde – hvis de har mulighed for det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HUSK: Erhvervssejlere forventer at vi viger</a:t>
              </a: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</a:p>
          </p:txBody>
        </p:sp>
        <p:sp>
          <p:nvSpPr>
            <p:cNvPr id="57366" name="TextBox 32">
              <a:extLst>
                <a:ext uri="{FF2B5EF4-FFF2-40B4-BE49-F238E27FC236}">
                  <a16:creationId xmlns:a16="http://schemas.microsoft.com/office/drawing/2014/main" id="{EC6AEB83-87B3-41B5-84E3-E361F8A9B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195089"/>
              <a:ext cx="5527592" cy="35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/>
                <a:t> </a:t>
              </a:r>
            </a:p>
          </p:txBody>
        </p:sp>
      </p:grp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e 6">
            <a:extLst>
              <a:ext uri="{FF2B5EF4-FFF2-40B4-BE49-F238E27FC236}">
                <a16:creationId xmlns:a16="http://schemas.microsoft.com/office/drawing/2014/main" id="{BDFA25ED-F568-4CB0-937D-B80CE6E11F47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3486151"/>
            <a:ext cx="3952875" cy="866006"/>
            <a:chOff x="1355725" y="3486151"/>
            <a:chExt cx="3952875" cy="866006"/>
          </a:xfrm>
        </p:grpSpPr>
        <p:grpSp>
          <p:nvGrpSpPr>
            <p:cNvPr id="57361" name="Group 1">
              <a:extLst>
                <a:ext uri="{FF2B5EF4-FFF2-40B4-BE49-F238E27FC236}">
                  <a16:creationId xmlns:a16="http://schemas.microsoft.com/office/drawing/2014/main" id="{40AB8813-36C8-4327-A62E-1E156AD66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538" y="3486151"/>
              <a:ext cx="3294062" cy="866006"/>
              <a:chOff x="1924893" y="2483285"/>
              <a:chExt cx="3294072" cy="865945"/>
            </a:xfrm>
          </p:grpSpPr>
          <p:sp>
            <p:nvSpPr>
              <p:cNvPr id="57363" name="Rectangle 3">
                <a:extLst>
                  <a:ext uri="{FF2B5EF4-FFF2-40B4-BE49-F238E27FC236}">
                    <a16:creationId xmlns:a16="http://schemas.microsoft.com/office/drawing/2014/main" id="{85C28A98-F1CA-4AA2-9D6D-B26801855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93" y="3037283"/>
                <a:ext cx="2257432" cy="2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FEF09C-DAF4-4E8D-A50F-DE21D2C456C4}"/>
                  </a:ext>
                </a:extLst>
              </p:cNvPr>
              <p:cNvSpPr txBox="1"/>
              <p:nvPr/>
            </p:nvSpPr>
            <p:spPr>
              <a:xfrm>
                <a:off x="1924893" y="2483285"/>
                <a:ext cx="3294072" cy="86594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Når et skib skal overhale et andet, skal det skib der overhaler vige for det skib der bliver overhalet. </a:t>
                </a:r>
              </a:p>
            </p:txBody>
          </p:sp>
        </p:grpSp>
        <p:sp>
          <p:nvSpPr>
            <p:cNvPr id="56" name="Shape 2401">
              <a:extLst>
                <a:ext uri="{FF2B5EF4-FFF2-40B4-BE49-F238E27FC236}">
                  <a16:creationId xmlns:a16="http://schemas.microsoft.com/office/drawing/2014/main" id="{4FA242CE-5EED-4EEB-A264-857488FFC7E1}"/>
                </a:ext>
              </a:extLst>
            </p:cNvPr>
            <p:cNvSpPr/>
            <p:nvPr/>
          </p:nvSpPr>
          <p:spPr>
            <a:xfrm>
              <a:off x="1355725" y="3552825"/>
              <a:ext cx="338138" cy="33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782" y="5891"/>
                  </a:moveTo>
                  <a:lnTo>
                    <a:pt x="9818" y="5891"/>
                  </a:lnTo>
                  <a:cubicBezTo>
                    <a:pt x="9547" y="5891"/>
                    <a:pt x="9327" y="6111"/>
                    <a:pt x="9327" y="6382"/>
                  </a:cubicBezTo>
                  <a:cubicBezTo>
                    <a:pt x="9327" y="6394"/>
                    <a:pt x="9334" y="6405"/>
                    <a:pt x="9334" y="6417"/>
                  </a:cubicBezTo>
                  <a:lnTo>
                    <a:pt x="9328" y="6417"/>
                  </a:lnTo>
                  <a:lnTo>
                    <a:pt x="9819" y="12308"/>
                  </a:lnTo>
                  <a:lnTo>
                    <a:pt x="9825" y="12307"/>
                  </a:lnTo>
                  <a:cubicBezTo>
                    <a:pt x="9844" y="12562"/>
                    <a:pt x="10050" y="12764"/>
                    <a:pt x="10309" y="12764"/>
                  </a:cubicBezTo>
                  <a:lnTo>
                    <a:pt x="11291" y="12764"/>
                  </a:lnTo>
                  <a:cubicBezTo>
                    <a:pt x="11550" y="12764"/>
                    <a:pt x="11756" y="12562"/>
                    <a:pt x="11775" y="12307"/>
                  </a:cubicBezTo>
                  <a:lnTo>
                    <a:pt x="11781" y="12308"/>
                  </a:lnTo>
                  <a:lnTo>
                    <a:pt x="12272" y="6417"/>
                  </a:lnTo>
                  <a:lnTo>
                    <a:pt x="12266" y="6417"/>
                  </a:lnTo>
                  <a:cubicBezTo>
                    <a:pt x="12267" y="6405"/>
                    <a:pt x="12273" y="6394"/>
                    <a:pt x="12273" y="6382"/>
                  </a:cubicBezTo>
                  <a:cubicBezTo>
                    <a:pt x="12273" y="6111"/>
                    <a:pt x="12053" y="5891"/>
                    <a:pt x="11782" y="5891"/>
                  </a:cubicBezTo>
                  <a:moveTo>
                    <a:pt x="10800" y="13745"/>
                  </a:moveTo>
                  <a:cubicBezTo>
                    <a:pt x="10258" y="13745"/>
                    <a:pt x="9818" y="14186"/>
                    <a:pt x="9818" y="14727"/>
                  </a:cubicBezTo>
                  <a:cubicBezTo>
                    <a:pt x="9818" y="15269"/>
                    <a:pt x="10258" y="15709"/>
                    <a:pt x="10800" y="15709"/>
                  </a:cubicBezTo>
                  <a:cubicBezTo>
                    <a:pt x="11342" y="15709"/>
                    <a:pt x="11782" y="15269"/>
                    <a:pt x="11782" y="14727"/>
                  </a:cubicBezTo>
                  <a:cubicBezTo>
                    <a:pt x="11782" y="14186"/>
                    <a:pt x="11342" y="13745"/>
                    <a:pt x="10800" y="13745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ADA99474-0E96-4BCF-BC2C-441FE1F1BD20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2751138"/>
            <a:ext cx="4400617" cy="570541"/>
            <a:chOff x="1355725" y="2751138"/>
            <a:chExt cx="4400617" cy="5705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DD21091-0C24-4340-9739-F852E184FB06}"/>
                </a:ext>
              </a:extLst>
            </p:cNvPr>
            <p:cNvSpPr txBox="1"/>
            <p:nvPr/>
          </p:nvSpPr>
          <p:spPr bwMode="auto">
            <a:xfrm>
              <a:off x="2020888" y="2751138"/>
              <a:ext cx="3735454" cy="5705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Når to robåde stævner mod hinanden, skal begge vige til styrbord.   </a:t>
              </a:r>
            </a:p>
          </p:txBody>
        </p:sp>
        <p:sp>
          <p:nvSpPr>
            <p:cNvPr id="63" name="Shape 2401">
              <a:extLst>
                <a:ext uri="{FF2B5EF4-FFF2-40B4-BE49-F238E27FC236}">
                  <a16:creationId xmlns:a16="http://schemas.microsoft.com/office/drawing/2014/main" id="{E0AB2B3C-0DB6-4E8A-9A3F-4F7CCB29205D}"/>
                </a:ext>
              </a:extLst>
            </p:cNvPr>
            <p:cNvSpPr/>
            <p:nvPr/>
          </p:nvSpPr>
          <p:spPr>
            <a:xfrm>
              <a:off x="1355725" y="2757488"/>
              <a:ext cx="338138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782" y="5891"/>
                  </a:moveTo>
                  <a:lnTo>
                    <a:pt x="9818" y="5891"/>
                  </a:lnTo>
                  <a:cubicBezTo>
                    <a:pt x="9547" y="5891"/>
                    <a:pt x="9327" y="6111"/>
                    <a:pt x="9327" y="6382"/>
                  </a:cubicBezTo>
                  <a:cubicBezTo>
                    <a:pt x="9327" y="6394"/>
                    <a:pt x="9334" y="6405"/>
                    <a:pt x="9334" y="6417"/>
                  </a:cubicBezTo>
                  <a:lnTo>
                    <a:pt x="9328" y="6417"/>
                  </a:lnTo>
                  <a:lnTo>
                    <a:pt x="9819" y="12308"/>
                  </a:lnTo>
                  <a:lnTo>
                    <a:pt x="9825" y="12307"/>
                  </a:lnTo>
                  <a:cubicBezTo>
                    <a:pt x="9844" y="12562"/>
                    <a:pt x="10050" y="12764"/>
                    <a:pt x="10309" y="12764"/>
                  </a:cubicBezTo>
                  <a:lnTo>
                    <a:pt x="11291" y="12764"/>
                  </a:lnTo>
                  <a:cubicBezTo>
                    <a:pt x="11550" y="12764"/>
                    <a:pt x="11756" y="12562"/>
                    <a:pt x="11775" y="12307"/>
                  </a:cubicBezTo>
                  <a:lnTo>
                    <a:pt x="11781" y="12308"/>
                  </a:lnTo>
                  <a:lnTo>
                    <a:pt x="12272" y="6417"/>
                  </a:lnTo>
                  <a:lnTo>
                    <a:pt x="12266" y="6417"/>
                  </a:lnTo>
                  <a:cubicBezTo>
                    <a:pt x="12267" y="6405"/>
                    <a:pt x="12273" y="6394"/>
                    <a:pt x="12273" y="6382"/>
                  </a:cubicBezTo>
                  <a:cubicBezTo>
                    <a:pt x="12273" y="6111"/>
                    <a:pt x="12053" y="5891"/>
                    <a:pt x="11782" y="5891"/>
                  </a:cubicBezTo>
                  <a:moveTo>
                    <a:pt x="10800" y="13745"/>
                  </a:moveTo>
                  <a:cubicBezTo>
                    <a:pt x="10258" y="13745"/>
                    <a:pt x="9818" y="14186"/>
                    <a:pt x="9818" y="14727"/>
                  </a:cubicBezTo>
                  <a:cubicBezTo>
                    <a:pt x="9818" y="15269"/>
                    <a:pt x="10258" y="15709"/>
                    <a:pt x="10800" y="15709"/>
                  </a:cubicBezTo>
                  <a:cubicBezTo>
                    <a:pt x="11342" y="15709"/>
                    <a:pt x="11782" y="15269"/>
                    <a:pt x="11782" y="14727"/>
                  </a:cubicBezTo>
                  <a:cubicBezTo>
                    <a:pt x="11782" y="14186"/>
                    <a:pt x="11342" y="13745"/>
                    <a:pt x="10800" y="13745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0C77089E-1AA3-4319-891D-F08EB0CC162B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1955801"/>
            <a:ext cx="3724275" cy="555298"/>
            <a:chOff x="1355725" y="1955801"/>
            <a:chExt cx="3724275" cy="555298"/>
          </a:xfrm>
        </p:grpSpPr>
        <p:grpSp>
          <p:nvGrpSpPr>
            <p:cNvPr id="57355" name="Group 1">
              <a:extLst>
                <a:ext uri="{FF2B5EF4-FFF2-40B4-BE49-F238E27FC236}">
                  <a16:creationId xmlns:a16="http://schemas.microsoft.com/office/drawing/2014/main" id="{F222BD62-EB22-4CCB-92D0-2931BA55B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538" y="1955801"/>
              <a:ext cx="3065462" cy="555298"/>
              <a:chOff x="1918121" y="2483285"/>
              <a:chExt cx="3065371" cy="554188"/>
            </a:xfrm>
          </p:grpSpPr>
          <p:sp>
            <p:nvSpPr>
              <p:cNvPr id="57357" name="Rectangle 3">
                <a:extLst>
                  <a:ext uri="{FF2B5EF4-FFF2-40B4-BE49-F238E27FC236}">
                    <a16:creationId xmlns:a16="http://schemas.microsoft.com/office/drawing/2014/main" id="{83CB8BBF-38AF-48C3-8E95-5992A3171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121" y="2748933"/>
                <a:ext cx="2398641" cy="28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Præcis som på land.   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F618517F-32DF-4E6A-8D80-D1CB520015F0}"/>
                  </a:ext>
                </a:extLst>
              </p:cNvPr>
              <p:cNvSpPr txBox="1"/>
              <p:nvPr/>
            </p:nvSpPr>
            <p:spPr>
              <a:xfrm>
                <a:off x="1926058" y="2483285"/>
                <a:ext cx="3057434" cy="27452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Vigepligt: Hold altid til styrbord  </a:t>
                </a:r>
              </a:p>
            </p:txBody>
          </p:sp>
        </p:grpSp>
        <p:sp>
          <p:nvSpPr>
            <p:cNvPr id="64" name="Shape 2401">
              <a:extLst>
                <a:ext uri="{FF2B5EF4-FFF2-40B4-BE49-F238E27FC236}">
                  <a16:creationId xmlns:a16="http://schemas.microsoft.com/office/drawing/2014/main" id="{20FA12C5-983A-4DE8-9A35-EC660596581F}"/>
                </a:ext>
              </a:extLst>
            </p:cNvPr>
            <p:cNvSpPr/>
            <p:nvPr/>
          </p:nvSpPr>
          <p:spPr>
            <a:xfrm>
              <a:off x="1355725" y="1960563"/>
              <a:ext cx="338138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782" y="5891"/>
                  </a:moveTo>
                  <a:lnTo>
                    <a:pt x="9818" y="5891"/>
                  </a:lnTo>
                  <a:cubicBezTo>
                    <a:pt x="9547" y="5891"/>
                    <a:pt x="9327" y="6111"/>
                    <a:pt x="9327" y="6382"/>
                  </a:cubicBezTo>
                  <a:cubicBezTo>
                    <a:pt x="9327" y="6394"/>
                    <a:pt x="9334" y="6405"/>
                    <a:pt x="9334" y="6417"/>
                  </a:cubicBezTo>
                  <a:lnTo>
                    <a:pt x="9328" y="6417"/>
                  </a:lnTo>
                  <a:lnTo>
                    <a:pt x="9819" y="12308"/>
                  </a:lnTo>
                  <a:lnTo>
                    <a:pt x="9825" y="12307"/>
                  </a:lnTo>
                  <a:cubicBezTo>
                    <a:pt x="9844" y="12562"/>
                    <a:pt x="10050" y="12764"/>
                    <a:pt x="10309" y="12764"/>
                  </a:cubicBezTo>
                  <a:lnTo>
                    <a:pt x="11291" y="12764"/>
                  </a:lnTo>
                  <a:cubicBezTo>
                    <a:pt x="11550" y="12764"/>
                    <a:pt x="11756" y="12562"/>
                    <a:pt x="11775" y="12307"/>
                  </a:cubicBezTo>
                  <a:lnTo>
                    <a:pt x="11781" y="12308"/>
                  </a:lnTo>
                  <a:lnTo>
                    <a:pt x="12272" y="6417"/>
                  </a:lnTo>
                  <a:lnTo>
                    <a:pt x="12266" y="6417"/>
                  </a:lnTo>
                  <a:cubicBezTo>
                    <a:pt x="12267" y="6405"/>
                    <a:pt x="12273" y="6394"/>
                    <a:pt x="12273" y="6382"/>
                  </a:cubicBezTo>
                  <a:cubicBezTo>
                    <a:pt x="12273" y="6111"/>
                    <a:pt x="12053" y="5891"/>
                    <a:pt x="11782" y="5891"/>
                  </a:cubicBezTo>
                  <a:moveTo>
                    <a:pt x="10800" y="13745"/>
                  </a:moveTo>
                  <a:cubicBezTo>
                    <a:pt x="10258" y="13745"/>
                    <a:pt x="9818" y="14186"/>
                    <a:pt x="9818" y="14727"/>
                  </a:cubicBezTo>
                  <a:cubicBezTo>
                    <a:pt x="9818" y="15269"/>
                    <a:pt x="10258" y="15709"/>
                    <a:pt x="10800" y="15709"/>
                  </a:cubicBezTo>
                  <a:cubicBezTo>
                    <a:pt x="11342" y="15709"/>
                    <a:pt x="11782" y="15269"/>
                    <a:pt x="11782" y="14727"/>
                  </a:cubicBezTo>
                  <a:cubicBezTo>
                    <a:pt x="11782" y="14186"/>
                    <a:pt x="11342" y="13745"/>
                    <a:pt x="10800" y="13745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19EE7AE5-19B2-480C-AADE-C1680550BCA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3" name="Billede 27">
            <a:extLst>
              <a:ext uri="{FF2B5EF4-FFF2-40B4-BE49-F238E27FC236}">
                <a16:creationId xmlns:a16="http://schemas.microsoft.com/office/drawing/2014/main" id="{37992AF7-B802-440F-B9C8-1E9C193D6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63A3088B-2EC5-44B7-BB51-696409D3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0538"/>
            <a:ext cx="48450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35">
            <a:extLst>
              <a:ext uri="{FF2B5EF4-FFF2-40B4-BE49-F238E27FC236}">
                <a16:creationId xmlns:a16="http://schemas.microsoft.com/office/drawing/2014/main" id="{A5D982AB-9CCE-4E8B-A447-04D1C90497B4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89FF83C8-558D-49D7-A1BD-BDF4C7A2A2FB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Søvejsregler</a:t>
              </a:r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6FB8CD80-5D15-481C-9AE0-7187D5D66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Har til formål, at undgå skibe støder sammen til søs</a:t>
              </a:r>
            </a:p>
          </p:txBody>
        </p:sp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ADC7B39D-FF68-4B0A-86CD-553C9617477D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21F81292-0B21-42B4-ABC7-0B00B1F6988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1" name="Billede 27">
            <a:extLst>
              <a:ext uri="{FF2B5EF4-FFF2-40B4-BE49-F238E27FC236}">
                <a16:creationId xmlns:a16="http://schemas.microsoft.com/office/drawing/2014/main" id="{A4AFBBC8-224B-4463-BEDD-46C503944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1C81A200-10C0-488E-B8AA-674D5123A11C}"/>
              </a:ext>
            </a:extLst>
          </p:cNvPr>
          <p:cNvGrpSpPr/>
          <p:nvPr/>
        </p:nvGrpSpPr>
        <p:grpSpPr>
          <a:xfrm>
            <a:off x="2814193" y="2520586"/>
            <a:ext cx="8888698" cy="2638789"/>
            <a:chOff x="2661793" y="2129482"/>
            <a:chExt cx="8888698" cy="2638789"/>
          </a:xfrm>
        </p:grpSpPr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F618517F-32DF-4E6A-8D80-D1CB520015F0}"/>
                </a:ext>
              </a:extLst>
            </p:cNvPr>
            <p:cNvSpPr txBox="1"/>
            <p:nvPr/>
          </p:nvSpPr>
          <p:spPr bwMode="auto">
            <a:xfrm>
              <a:off x="3328988" y="2129482"/>
              <a:ext cx="5497512" cy="41043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●  </a:t>
              </a:r>
              <a:r>
                <a:rPr lang="da-DK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En kort tone: jeg drejer til styrbord   </a:t>
              </a:r>
            </a:p>
          </p:txBody>
        </p:sp>
        <p:sp>
          <p:nvSpPr>
            <p:cNvPr id="58376" name="TextBox 4">
              <a:extLst>
                <a:ext uri="{FF2B5EF4-FFF2-40B4-BE49-F238E27FC236}">
                  <a16:creationId xmlns:a16="http://schemas.microsoft.com/office/drawing/2014/main" id="{BB37609F-380B-494C-95AF-B7BFCE618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1793" y="4357838"/>
              <a:ext cx="5095875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▬▬▬  </a:t>
              </a:r>
              <a:r>
                <a:rPr lang="da-DK" altLang="da-DK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da-DK" alt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En lang tone: advarselssignal</a:t>
              </a:r>
              <a:endParaRPr lang="da-DK" alt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1FD7EEA-FDBE-4F50-8466-04CC69F78605}"/>
                </a:ext>
              </a:extLst>
            </p:cNvPr>
            <p:cNvSpPr txBox="1"/>
            <p:nvPr/>
          </p:nvSpPr>
          <p:spPr bwMode="auto">
            <a:xfrm>
              <a:off x="3077845" y="2655255"/>
              <a:ext cx="5497512" cy="41043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● ●  </a:t>
              </a:r>
              <a:r>
                <a:rPr lang="da-DK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To korte toner: Jeg drejer til bagbord </a:t>
              </a: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65876803-D2FA-42B1-834E-E10B78EBC9BA}"/>
                </a:ext>
              </a:extLst>
            </p:cNvPr>
            <p:cNvSpPr txBox="1"/>
            <p:nvPr/>
          </p:nvSpPr>
          <p:spPr bwMode="auto">
            <a:xfrm>
              <a:off x="2851785" y="3189619"/>
              <a:ext cx="8698706" cy="85581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● ● ●  </a:t>
              </a:r>
              <a:r>
                <a:rPr lang="da-DK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Tre korte toner: min maskine går bak </a:t>
              </a:r>
              <a:b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             (men det er ikke sikkert at skibet er begyndt at bakke endnu)</a:t>
              </a:r>
            </a:p>
          </p:txBody>
        </p:sp>
      </p:grpSp>
      <p:grpSp>
        <p:nvGrpSpPr>
          <p:cNvPr id="15" name="Group 35">
            <a:extLst>
              <a:ext uri="{FF2B5EF4-FFF2-40B4-BE49-F238E27FC236}">
                <a16:creationId xmlns:a16="http://schemas.microsoft.com/office/drawing/2014/main" id="{6FD45E5A-CA5A-4ADB-90AE-FBF55F5E78B9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3607AF69-C4AE-4CBB-B06D-49EB7418055A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Signalgivning med lyd</a:t>
              </a:r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DD91D7F5-2898-4976-AB8B-C475C0761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cxnSp>
          <p:nvCxnSpPr>
            <p:cNvPr id="22" name="Straight Connector 33">
              <a:extLst>
                <a:ext uri="{FF2B5EF4-FFF2-40B4-BE49-F238E27FC236}">
                  <a16:creationId xmlns:a16="http://schemas.microsoft.com/office/drawing/2014/main" id="{413E4599-287E-4B1C-BA3B-93B4166AFA27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31">
            <a:extLst>
              <a:ext uri="{FF2B5EF4-FFF2-40B4-BE49-F238E27FC236}">
                <a16:creationId xmlns:a16="http://schemas.microsoft.com/office/drawing/2014/main" id="{013FCCB2-08D2-44B8-9586-150CDA8D27F5}"/>
              </a:ext>
            </a:extLst>
          </p:cNvPr>
          <p:cNvSpPr txBox="1"/>
          <p:nvPr/>
        </p:nvSpPr>
        <p:spPr bwMode="auto">
          <a:xfrm>
            <a:off x="1239044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Den der har kommandoen ved en kæntringsøvelse, skal altid huske at tale højt og tydeligt</a:t>
            </a:r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e 4">
            <a:extLst>
              <a:ext uri="{FF2B5EF4-FFF2-40B4-BE49-F238E27FC236}">
                <a16:creationId xmlns:a16="http://schemas.microsoft.com/office/drawing/2014/main" id="{5B617D75-EA98-4EF4-AE89-EF4553CD7901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3082861"/>
            <a:ext cx="3903662" cy="499176"/>
            <a:chOff x="1544638" y="3659123"/>
            <a:chExt cx="3903662" cy="499176"/>
          </a:xfrm>
        </p:grpSpPr>
        <p:sp>
          <p:nvSpPr>
            <p:cNvPr id="61455" name="TextBox 39">
              <a:extLst>
                <a:ext uri="{FF2B5EF4-FFF2-40B4-BE49-F238E27FC236}">
                  <a16:creationId xmlns:a16="http://schemas.microsoft.com/office/drawing/2014/main" id="{571293D9-E98B-4567-BD67-F4D6B65B6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8" y="3659123"/>
              <a:ext cx="3205162" cy="49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da-DK" altLang="da-DK" sz="14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Husk og meld til politiet hvor, hvornår og hvor længe kæntringsøvelsen finder sted.</a:t>
              </a:r>
            </a:p>
          </p:txBody>
        </p:sp>
        <p:sp>
          <p:nvSpPr>
            <p:cNvPr id="63" name="Shape 2401">
              <a:extLst>
                <a:ext uri="{FF2B5EF4-FFF2-40B4-BE49-F238E27FC236}">
                  <a16:creationId xmlns:a16="http://schemas.microsoft.com/office/drawing/2014/main" id="{E0AB2B3C-0DB6-4E8A-9A3F-4F7CCB29205D}"/>
                </a:ext>
              </a:extLst>
            </p:cNvPr>
            <p:cNvSpPr/>
            <p:nvPr/>
          </p:nvSpPr>
          <p:spPr>
            <a:xfrm>
              <a:off x="1544638" y="3741737"/>
              <a:ext cx="338137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782" y="5891"/>
                  </a:moveTo>
                  <a:lnTo>
                    <a:pt x="9818" y="5891"/>
                  </a:lnTo>
                  <a:cubicBezTo>
                    <a:pt x="9547" y="5891"/>
                    <a:pt x="9327" y="6111"/>
                    <a:pt x="9327" y="6382"/>
                  </a:cubicBezTo>
                  <a:cubicBezTo>
                    <a:pt x="9327" y="6394"/>
                    <a:pt x="9334" y="6405"/>
                    <a:pt x="9334" y="6417"/>
                  </a:cubicBezTo>
                  <a:lnTo>
                    <a:pt x="9328" y="6417"/>
                  </a:lnTo>
                  <a:lnTo>
                    <a:pt x="9819" y="12308"/>
                  </a:lnTo>
                  <a:lnTo>
                    <a:pt x="9825" y="12307"/>
                  </a:lnTo>
                  <a:cubicBezTo>
                    <a:pt x="9844" y="12562"/>
                    <a:pt x="10050" y="12764"/>
                    <a:pt x="10309" y="12764"/>
                  </a:cubicBezTo>
                  <a:lnTo>
                    <a:pt x="11291" y="12764"/>
                  </a:lnTo>
                  <a:cubicBezTo>
                    <a:pt x="11550" y="12764"/>
                    <a:pt x="11756" y="12562"/>
                    <a:pt x="11775" y="12307"/>
                  </a:cubicBezTo>
                  <a:lnTo>
                    <a:pt x="11781" y="12308"/>
                  </a:lnTo>
                  <a:lnTo>
                    <a:pt x="12272" y="6417"/>
                  </a:lnTo>
                  <a:lnTo>
                    <a:pt x="12266" y="6417"/>
                  </a:lnTo>
                  <a:cubicBezTo>
                    <a:pt x="12267" y="6405"/>
                    <a:pt x="12273" y="6394"/>
                    <a:pt x="12273" y="6382"/>
                  </a:cubicBezTo>
                  <a:cubicBezTo>
                    <a:pt x="12273" y="6111"/>
                    <a:pt x="12053" y="5891"/>
                    <a:pt x="11782" y="5891"/>
                  </a:cubicBezTo>
                  <a:moveTo>
                    <a:pt x="10800" y="13745"/>
                  </a:moveTo>
                  <a:cubicBezTo>
                    <a:pt x="10258" y="13745"/>
                    <a:pt x="9818" y="14186"/>
                    <a:pt x="9818" y="14727"/>
                  </a:cubicBezTo>
                  <a:cubicBezTo>
                    <a:pt x="9818" y="15269"/>
                    <a:pt x="10258" y="15709"/>
                    <a:pt x="10800" y="15709"/>
                  </a:cubicBezTo>
                  <a:cubicBezTo>
                    <a:pt x="11342" y="15709"/>
                    <a:pt x="11782" y="15269"/>
                    <a:pt x="11782" y="14727"/>
                  </a:cubicBezTo>
                  <a:cubicBezTo>
                    <a:pt x="11782" y="14186"/>
                    <a:pt x="11342" y="13745"/>
                    <a:pt x="10800" y="13745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19EE7AE5-19B2-480C-AADE-C1680550BCA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7" name="Billede 27">
            <a:extLst>
              <a:ext uri="{FF2B5EF4-FFF2-40B4-BE49-F238E27FC236}">
                <a16:creationId xmlns:a16="http://schemas.microsoft.com/office/drawing/2014/main" id="{E1D7C31B-CFD5-485E-8C08-B5A09D51A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nlinemedier 2" title="Hvordan kan vi lave en kæntringsøvelse?">
            <a:hlinkClick r:id="" action="ppaction://media"/>
            <a:extLst>
              <a:ext uri="{FF2B5EF4-FFF2-40B4-BE49-F238E27FC236}">
                <a16:creationId xmlns:a16="http://schemas.microsoft.com/office/drawing/2014/main" id="{8246087C-9004-4715-94A7-EF245DEA4A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16705" y="1965265"/>
            <a:ext cx="5108575" cy="2873375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A4A455B4-72FB-4380-B90F-502D1F825283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2179638"/>
            <a:ext cx="3949699" cy="771049"/>
            <a:chOff x="1544638" y="2179638"/>
            <a:chExt cx="3949699" cy="771049"/>
          </a:xfrm>
        </p:grpSpPr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F618517F-32DF-4E6A-8D80-D1CB520015F0}"/>
                </a:ext>
              </a:extLst>
            </p:cNvPr>
            <p:cNvSpPr txBox="1"/>
            <p:nvPr/>
          </p:nvSpPr>
          <p:spPr bwMode="auto">
            <a:xfrm>
              <a:off x="2289175" y="2192338"/>
              <a:ext cx="3205162" cy="7583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4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Vær sikker på, at klubbens roere er informeret om hvad der skal ske og i hvilken rækkefølge.</a:t>
              </a:r>
            </a:p>
          </p:txBody>
        </p:sp>
        <p:sp>
          <p:nvSpPr>
            <p:cNvPr id="64" name="Shape 2401">
              <a:extLst>
                <a:ext uri="{FF2B5EF4-FFF2-40B4-BE49-F238E27FC236}">
                  <a16:creationId xmlns:a16="http://schemas.microsoft.com/office/drawing/2014/main" id="{20FA12C5-983A-4DE8-9A35-EC660596581F}"/>
                </a:ext>
              </a:extLst>
            </p:cNvPr>
            <p:cNvSpPr/>
            <p:nvPr/>
          </p:nvSpPr>
          <p:spPr>
            <a:xfrm>
              <a:off x="1544638" y="2179638"/>
              <a:ext cx="338137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782" y="5891"/>
                  </a:moveTo>
                  <a:lnTo>
                    <a:pt x="9818" y="5891"/>
                  </a:lnTo>
                  <a:cubicBezTo>
                    <a:pt x="9547" y="5891"/>
                    <a:pt x="9327" y="6111"/>
                    <a:pt x="9327" y="6382"/>
                  </a:cubicBezTo>
                  <a:cubicBezTo>
                    <a:pt x="9327" y="6394"/>
                    <a:pt x="9334" y="6405"/>
                    <a:pt x="9334" y="6417"/>
                  </a:cubicBezTo>
                  <a:lnTo>
                    <a:pt x="9328" y="6417"/>
                  </a:lnTo>
                  <a:lnTo>
                    <a:pt x="9819" y="12308"/>
                  </a:lnTo>
                  <a:lnTo>
                    <a:pt x="9825" y="12307"/>
                  </a:lnTo>
                  <a:cubicBezTo>
                    <a:pt x="9844" y="12562"/>
                    <a:pt x="10050" y="12764"/>
                    <a:pt x="10309" y="12764"/>
                  </a:cubicBezTo>
                  <a:lnTo>
                    <a:pt x="11291" y="12764"/>
                  </a:lnTo>
                  <a:cubicBezTo>
                    <a:pt x="11550" y="12764"/>
                    <a:pt x="11756" y="12562"/>
                    <a:pt x="11775" y="12307"/>
                  </a:cubicBezTo>
                  <a:lnTo>
                    <a:pt x="11781" y="12308"/>
                  </a:lnTo>
                  <a:lnTo>
                    <a:pt x="12272" y="6417"/>
                  </a:lnTo>
                  <a:lnTo>
                    <a:pt x="12266" y="6417"/>
                  </a:lnTo>
                  <a:cubicBezTo>
                    <a:pt x="12267" y="6405"/>
                    <a:pt x="12273" y="6394"/>
                    <a:pt x="12273" y="6382"/>
                  </a:cubicBezTo>
                  <a:cubicBezTo>
                    <a:pt x="12273" y="6111"/>
                    <a:pt x="12053" y="5891"/>
                    <a:pt x="11782" y="5891"/>
                  </a:cubicBezTo>
                  <a:moveTo>
                    <a:pt x="10800" y="13745"/>
                  </a:moveTo>
                  <a:cubicBezTo>
                    <a:pt x="10258" y="13745"/>
                    <a:pt x="9818" y="14186"/>
                    <a:pt x="9818" y="14727"/>
                  </a:cubicBezTo>
                  <a:cubicBezTo>
                    <a:pt x="9818" y="15269"/>
                    <a:pt x="10258" y="15709"/>
                    <a:pt x="10800" y="15709"/>
                  </a:cubicBezTo>
                  <a:cubicBezTo>
                    <a:pt x="11342" y="15709"/>
                    <a:pt x="11782" y="15269"/>
                    <a:pt x="11782" y="14727"/>
                  </a:cubicBezTo>
                  <a:cubicBezTo>
                    <a:pt x="11782" y="14186"/>
                    <a:pt x="11342" y="13745"/>
                    <a:pt x="10800" y="13745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49632033-562F-49B9-B8DB-A8918569B3C0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3843337"/>
            <a:ext cx="4211704" cy="1016240"/>
            <a:chOff x="1544638" y="3584575"/>
            <a:chExt cx="4211704" cy="1015698"/>
          </a:xfrm>
        </p:grpSpPr>
        <p:sp>
          <p:nvSpPr>
            <p:cNvPr id="61451" name="TextBox 39">
              <a:extLst>
                <a:ext uri="{FF2B5EF4-FFF2-40B4-BE49-F238E27FC236}">
                  <a16:creationId xmlns:a16="http://schemas.microsoft.com/office/drawing/2014/main" id="{2823F971-0894-4224-BBAB-9DBC72D65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8" y="3584575"/>
              <a:ext cx="3513204" cy="101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da-DK" altLang="da-DK" sz="14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Sæt evt. en seddel på døren i klubben, når I holder kæntringsøvelser, så det er tydeligt fra udefrakommende at det er en øvelse, og ikke en uheldssituation.</a:t>
              </a:r>
              <a:r>
                <a:rPr lang="da-DK" altLang="da-DK" sz="12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 </a:t>
              </a:r>
            </a:p>
          </p:txBody>
        </p:sp>
        <p:sp>
          <p:nvSpPr>
            <p:cNvPr id="21" name="Shape 2401">
              <a:extLst>
                <a:ext uri="{FF2B5EF4-FFF2-40B4-BE49-F238E27FC236}">
                  <a16:creationId xmlns:a16="http://schemas.microsoft.com/office/drawing/2014/main" id="{8601E400-73E8-4A57-877B-84DC7DB587EA}"/>
                </a:ext>
              </a:extLst>
            </p:cNvPr>
            <p:cNvSpPr/>
            <p:nvPr/>
          </p:nvSpPr>
          <p:spPr>
            <a:xfrm>
              <a:off x="1544638" y="3741653"/>
              <a:ext cx="338137" cy="33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782" y="5891"/>
                  </a:moveTo>
                  <a:lnTo>
                    <a:pt x="9818" y="5891"/>
                  </a:lnTo>
                  <a:cubicBezTo>
                    <a:pt x="9547" y="5891"/>
                    <a:pt x="9327" y="6111"/>
                    <a:pt x="9327" y="6382"/>
                  </a:cubicBezTo>
                  <a:cubicBezTo>
                    <a:pt x="9327" y="6394"/>
                    <a:pt x="9334" y="6405"/>
                    <a:pt x="9334" y="6417"/>
                  </a:cubicBezTo>
                  <a:lnTo>
                    <a:pt x="9328" y="6417"/>
                  </a:lnTo>
                  <a:lnTo>
                    <a:pt x="9819" y="12308"/>
                  </a:lnTo>
                  <a:lnTo>
                    <a:pt x="9825" y="12307"/>
                  </a:lnTo>
                  <a:cubicBezTo>
                    <a:pt x="9844" y="12562"/>
                    <a:pt x="10050" y="12764"/>
                    <a:pt x="10309" y="12764"/>
                  </a:cubicBezTo>
                  <a:lnTo>
                    <a:pt x="11291" y="12764"/>
                  </a:lnTo>
                  <a:cubicBezTo>
                    <a:pt x="11550" y="12764"/>
                    <a:pt x="11756" y="12562"/>
                    <a:pt x="11775" y="12307"/>
                  </a:cubicBezTo>
                  <a:lnTo>
                    <a:pt x="11781" y="12308"/>
                  </a:lnTo>
                  <a:lnTo>
                    <a:pt x="12272" y="6417"/>
                  </a:lnTo>
                  <a:lnTo>
                    <a:pt x="12266" y="6417"/>
                  </a:lnTo>
                  <a:cubicBezTo>
                    <a:pt x="12267" y="6405"/>
                    <a:pt x="12273" y="6394"/>
                    <a:pt x="12273" y="6382"/>
                  </a:cubicBezTo>
                  <a:cubicBezTo>
                    <a:pt x="12273" y="6111"/>
                    <a:pt x="12053" y="5891"/>
                    <a:pt x="11782" y="5891"/>
                  </a:cubicBezTo>
                  <a:moveTo>
                    <a:pt x="10800" y="13745"/>
                  </a:moveTo>
                  <a:cubicBezTo>
                    <a:pt x="10258" y="13745"/>
                    <a:pt x="9818" y="14186"/>
                    <a:pt x="9818" y="14727"/>
                  </a:cubicBezTo>
                  <a:cubicBezTo>
                    <a:pt x="9818" y="15269"/>
                    <a:pt x="10258" y="15709"/>
                    <a:pt x="10800" y="15709"/>
                  </a:cubicBezTo>
                  <a:cubicBezTo>
                    <a:pt x="11342" y="15709"/>
                    <a:pt x="11782" y="15269"/>
                    <a:pt x="11782" y="14727"/>
                  </a:cubicBezTo>
                  <a:cubicBezTo>
                    <a:pt x="11782" y="14186"/>
                    <a:pt x="11342" y="13745"/>
                    <a:pt x="10800" y="13745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310CF416-59BB-4651-9501-0550D556014C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26" name="TextBox 31">
              <a:extLst>
                <a:ext uri="{FF2B5EF4-FFF2-40B4-BE49-F238E27FC236}">
                  <a16:creationId xmlns:a16="http://schemas.microsoft.com/office/drawing/2014/main" id="{9714D2CD-C40A-4639-AF46-5F018ED4A00A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Kæntringsøvelser</a:t>
              </a:r>
            </a:p>
          </p:txBody>
        </p:sp>
        <p:sp>
          <p:nvSpPr>
            <p:cNvPr id="27" name="TextBox 32">
              <a:extLst>
                <a:ext uri="{FF2B5EF4-FFF2-40B4-BE49-F238E27FC236}">
                  <a16:creationId xmlns:a16="http://schemas.microsoft.com/office/drawing/2014/main" id="{EE93BFF4-C8EA-41BB-A7EC-28FDFFDE4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Det er godt at prøve en kæntring under kontrollerede forhold</a:t>
              </a:r>
            </a:p>
          </p:txBody>
        </p:sp>
        <p:cxnSp>
          <p:nvCxnSpPr>
            <p:cNvPr id="28" name="Straight Connector 33">
              <a:extLst>
                <a:ext uri="{FF2B5EF4-FFF2-40B4-BE49-F238E27FC236}">
                  <a16:creationId xmlns:a16="http://schemas.microsoft.com/office/drawing/2014/main" id="{CF7CD0C8-0CF8-4B9F-B647-753BEC426477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D34F428-A00E-4311-ADB3-C690DE6327CA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3565525"/>
            <a:ext cx="3362325" cy="261938"/>
            <a:chOff x="1349534" y="3540763"/>
            <a:chExt cx="3797570" cy="2627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16A930-AEEB-45DE-9301-09B157F7D50D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744472-62BB-4D57-897D-8744AF12759B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9" name="Freeform 64">
                <a:extLst>
                  <a:ext uri="{FF2B5EF4-FFF2-40B4-BE49-F238E27FC236}">
                    <a16:creationId xmlns:a16="http://schemas.microsoft.com/office/drawing/2014/main" id="{9D218D59-A393-4C2E-A1D1-758C2EA8D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85" name="Rectangle 9">
              <a:extLst>
                <a:ext uri="{FF2B5EF4-FFF2-40B4-BE49-F238E27FC236}">
                  <a16:creationId xmlns:a16="http://schemas.microsoft.com/office/drawing/2014/main" id="{32B88F6A-8C83-4374-B542-1CC27CCCD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366" y="3599685"/>
              <a:ext cx="3293738" cy="18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KÆNTRINGSØVELSER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BE36CB-E314-44BC-B628-D48494ED0A8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5576095"/>
            <a:ext cx="5461000" cy="1064765"/>
            <a:chOff x="3332204" y="706162"/>
            <a:chExt cx="5527592" cy="11613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B74E69-4682-4F8F-887C-558B350D9942}"/>
                </a:ext>
              </a:extLst>
            </p:cNvPr>
            <p:cNvSpPr txBox="1"/>
            <p:nvPr/>
          </p:nvSpPr>
          <p:spPr>
            <a:xfrm>
              <a:off x="3823903" y="706162"/>
              <a:ext cx="4544195" cy="947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Deltag aktivt – stil spørgsmål</a:t>
              </a:r>
            </a:p>
          </p:txBody>
        </p:sp>
        <p:sp>
          <p:nvSpPr>
            <p:cNvPr id="31783" name="TextBox 32">
              <a:extLst>
                <a:ext uri="{FF2B5EF4-FFF2-40B4-BE49-F238E27FC236}">
                  <a16:creationId xmlns:a16="http://schemas.microsoft.com/office/drawing/2014/main" id="{A9C4EFED-9876-4511-855E-C3556EA57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511483"/>
              <a:ext cx="5527592" cy="35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>
                  <a:latin typeface="Source Sans Pro" panose="020B0503030403020204" pitchFamily="34" charset="0"/>
                  <a:cs typeface="Source Sans Pro" panose="020B0503030403020204" pitchFamily="34" charset="0"/>
                </a:rPr>
                <a:t>Så får du mest ud af kurset </a:t>
              </a:r>
            </a:p>
          </p:txBody>
        </p:sp>
      </p:grpSp>
      <p:grpSp>
        <p:nvGrpSpPr>
          <p:cNvPr id="48" name="Group 38">
            <a:extLst>
              <a:ext uri="{FF2B5EF4-FFF2-40B4-BE49-F238E27FC236}">
                <a16:creationId xmlns:a16="http://schemas.microsoft.com/office/drawing/2014/main" id="{1D62ED7D-50CF-4118-8A00-1E3DDC2F3E8D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3051175"/>
            <a:ext cx="3387725" cy="263525"/>
            <a:chOff x="1349534" y="3540763"/>
            <a:chExt cx="3825490" cy="262761"/>
          </a:xfrm>
        </p:grpSpPr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887AD324-3EAD-48BB-AA72-07A9582AC267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DC4144F2-0C56-480E-A320-F644B8923E44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52" name="Freeform 64">
                <a:extLst>
                  <a:ext uri="{FF2B5EF4-FFF2-40B4-BE49-F238E27FC236}">
                    <a16:creationId xmlns:a16="http://schemas.microsoft.com/office/drawing/2014/main" id="{F9C8363F-DEE2-40FE-B7F2-AA3A24CED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81" name="Rectangle 9">
              <a:extLst>
                <a:ext uri="{FF2B5EF4-FFF2-40B4-BE49-F238E27FC236}">
                  <a16:creationId xmlns:a16="http://schemas.microsoft.com/office/drawing/2014/main" id="{BD2309B0-ED84-48CC-9B0F-15CA1F2A1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947" y="3610409"/>
              <a:ext cx="3293077" cy="1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KOMMANDOER</a:t>
              </a:r>
            </a:p>
          </p:txBody>
        </p:sp>
      </p:grpSp>
      <p:grpSp>
        <p:nvGrpSpPr>
          <p:cNvPr id="53" name="Group 38">
            <a:extLst>
              <a:ext uri="{FF2B5EF4-FFF2-40B4-BE49-F238E27FC236}">
                <a16:creationId xmlns:a16="http://schemas.microsoft.com/office/drawing/2014/main" id="{AE5250AF-25C5-41A6-9DA8-A2A7E0A0A3C8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3055938"/>
            <a:ext cx="3354387" cy="261937"/>
            <a:chOff x="1349534" y="3540763"/>
            <a:chExt cx="3787376" cy="262761"/>
          </a:xfrm>
        </p:grpSpPr>
        <p:grpSp>
          <p:nvGrpSpPr>
            <p:cNvPr id="54" name="Group 6">
              <a:extLst>
                <a:ext uri="{FF2B5EF4-FFF2-40B4-BE49-F238E27FC236}">
                  <a16:creationId xmlns:a16="http://schemas.microsoft.com/office/drawing/2014/main" id="{F5F4BA0A-8F28-48C1-908A-32ECC7D4D7EA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56" name="Rectangle 7">
                <a:extLst>
                  <a:ext uri="{FF2B5EF4-FFF2-40B4-BE49-F238E27FC236}">
                    <a16:creationId xmlns:a16="http://schemas.microsoft.com/office/drawing/2014/main" id="{E5CC530A-6732-4807-B391-9B2365AC600A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4C8F6CD1-82D9-4F54-9312-C92E8A583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79" name="Rectangle 9">
              <a:extLst>
                <a:ext uri="{FF2B5EF4-FFF2-40B4-BE49-F238E27FC236}">
                  <a16:creationId xmlns:a16="http://schemas.microsoft.com/office/drawing/2014/main" id="{9C0A4B82-27B0-47A6-8F13-B5E0499FD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241" y="3588538"/>
              <a:ext cx="3292669" cy="18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SØVEJSREGLER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F9819DC6-C1AF-4F65-8482-5717E8D92663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2557463"/>
            <a:ext cx="3382962" cy="263525"/>
            <a:chOff x="1349534" y="3540763"/>
            <a:chExt cx="3821934" cy="262761"/>
          </a:xfrm>
        </p:grpSpPr>
        <p:grpSp>
          <p:nvGrpSpPr>
            <p:cNvPr id="59" name="Group 6">
              <a:extLst>
                <a:ext uri="{FF2B5EF4-FFF2-40B4-BE49-F238E27FC236}">
                  <a16:creationId xmlns:a16="http://schemas.microsoft.com/office/drawing/2014/main" id="{77C99E43-7D0B-4999-87A3-9DCF5CAB4600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61" name="Rectangle 7">
                <a:extLst>
                  <a:ext uri="{FF2B5EF4-FFF2-40B4-BE49-F238E27FC236}">
                    <a16:creationId xmlns:a16="http://schemas.microsoft.com/office/drawing/2014/main" id="{DA2A082C-3543-4E98-BB45-FE0EADA95597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62" name="Freeform 64">
                <a:extLst>
                  <a:ext uri="{FF2B5EF4-FFF2-40B4-BE49-F238E27FC236}">
                    <a16:creationId xmlns:a16="http://schemas.microsoft.com/office/drawing/2014/main" id="{1DEDD649-ECAE-4CD7-A2D7-F913602C7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77" name="Rectangle 9">
              <a:extLst>
                <a:ext uri="{FF2B5EF4-FFF2-40B4-BE49-F238E27FC236}">
                  <a16:creationId xmlns:a16="http://schemas.microsoft.com/office/drawing/2014/main" id="{19783038-E0D6-4C0E-A12F-4F6A20B99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615" y="3591416"/>
              <a:ext cx="3292853" cy="1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SØSIKKERHED </a:t>
              </a:r>
            </a:p>
          </p:txBody>
        </p:sp>
      </p:grpSp>
      <p:grpSp>
        <p:nvGrpSpPr>
          <p:cNvPr id="63" name="Group 38">
            <a:extLst>
              <a:ext uri="{FF2B5EF4-FFF2-40B4-BE49-F238E27FC236}">
                <a16:creationId xmlns:a16="http://schemas.microsoft.com/office/drawing/2014/main" id="{954C62B6-C9BE-411F-893F-EDF02F6B61BC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2047875"/>
            <a:ext cx="3673475" cy="274638"/>
            <a:chOff x="1349534" y="3540763"/>
            <a:chExt cx="4148086" cy="275336"/>
          </a:xfrm>
        </p:grpSpPr>
        <p:grpSp>
          <p:nvGrpSpPr>
            <p:cNvPr id="64" name="Group 6">
              <a:extLst>
                <a:ext uri="{FF2B5EF4-FFF2-40B4-BE49-F238E27FC236}">
                  <a16:creationId xmlns:a16="http://schemas.microsoft.com/office/drawing/2014/main" id="{061F9B87-848D-4C1D-954C-451BDB304F22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69516D45-D69D-4D5E-8F53-A944EA07C9AF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id="{670501E7-DC62-4957-849E-CEDA1A701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75" name="Rectangle 9">
              <a:extLst>
                <a:ext uri="{FF2B5EF4-FFF2-40B4-BE49-F238E27FC236}">
                  <a16:creationId xmlns:a16="http://schemas.microsoft.com/office/drawing/2014/main" id="{FB38D4AA-9DDF-4FBB-87E4-CF70E0A54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947" y="3631310"/>
              <a:ext cx="3615673" cy="18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STYRMANDENS ANSVAR + KLUBBENS REGLEMENT </a:t>
              </a:r>
            </a:p>
          </p:txBody>
        </p:sp>
      </p:grpSp>
      <p:grpSp>
        <p:nvGrpSpPr>
          <p:cNvPr id="68" name="Group 38">
            <a:extLst>
              <a:ext uri="{FF2B5EF4-FFF2-40B4-BE49-F238E27FC236}">
                <a16:creationId xmlns:a16="http://schemas.microsoft.com/office/drawing/2014/main" id="{3BF77B59-A982-4003-A2FD-ED1583A23820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4076700"/>
            <a:ext cx="3354387" cy="263525"/>
            <a:chOff x="1349534" y="3540763"/>
            <a:chExt cx="3787376" cy="262761"/>
          </a:xfrm>
        </p:grpSpPr>
        <p:grpSp>
          <p:nvGrpSpPr>
            <p:cNvPr id="69" name="Group 6">
              <a:extLst>
                <a:ext uri="{FF2B5EF4-FFF2-40B4-BE49-F238E27FC236}">
                  <a16:creationId xmlns:a16="http://schemas.microsoft.com/office/drawing/2014/main" id="{FC4EE50C-E467-4A58-ADCE-B8AF92660FF8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71" name="Rectangle 7">
                <a:extLst>
                  <a:ext uri="{FF2B5EF4-FFF2-40B4-BE49-F238E27FC236}">
                    <a16:creationId xmlns:a16="http://schemas.microsoft.com/office/drawing/2014/main" id="{C3CD46FF-8D2D-4773-B085-0A7B23F9D09C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2" name="Freeform 64">
                <a:extLst>
                  <a:ext uri="{FF2B5EF4-FFF2-40B4-BE49-F238E27FC236}">
                    <a16:creationId xmlns:a16="http://schemas.microsoft.com/office/drawing/2014/main" id="{71D4FCB4-70FC-4D4F-B84C-EA06F5AE7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73" name="Rectangle 9">
              <a:extLst>
                <a:ext uri="{FF2B5EF4-FFF2-40B4-BE49-F238E27FC236}">
                  <a16:creationId xmlns:a16="http://schemas.microsoft.com/office/drawing/2014/main" id="{755A883B-7077-4711-9198-EE982D268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241" y="3589832"/>
              <a:ext cx="3292669" cy="1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REDNINGSMIDLER I DAGLIGT FARVAND </a:t>
              </a:r>
            </a:p>
          </p:txBody>
        </p:sp>
      </p:grpSp>
      <p:grpSp>
        <p:nvGrpSpPr>
          <p:cNvPr id="73" name="Group 38">
            <a:extLst>
              <a:ext uri="{FF2B5EF4-FFF2-40B4-BE49-F238E27FC236}">
                <a16:creationId xmlns:a16="http://schemas.microsoft.com/office/drawing/2014/main" id="{C08F93D0-3A6A-45F7-BB2E-57615BDE1C85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2514600"/>
            <a:ext cx="3382962" cy="266700"/>
            <a:chOff x="1349534" y="3540763"/>
            <a:chExt cx="3821934" cy="267830"/>
          </a:xfrm>
        </p:grpSpPr>
        <p:grpSp>
          <p:nvGrpSpPr>
            <p:cNvPr id="74" name="Group 6">
              <a:extLst>
                <a:ext uri="{FF2B5EF4-FFF2-40B4-BE49-F238E27FC236}">
                  <a16:creationId xmlns:a16="http://schemas.microsoft.com/office/drawing/2014/main" id="{EBFDD2F0-C93C-4080-A0A7-845BB56B7789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76" name="Rectangle 7">
                <a:extLst>
                  <a:ext uri="{FF2B5EF4-FFF2-40B4-BE49-F238E27FC236}">
                    <a16:creationId xmlns:a16="http://schemas.microsoft.com/office/drawing/2014/main" id="{FF3BE9E1-0010-4215-9758-55EF40A3168D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7" name="Freeform 64">
                <a:extLst>
                  <a:ext uri="{FF2B5EF4-FFF2-40B4-BE49-F238E27FC236}">
                    <a16:creationId xmlns:a16="http://schemas.microsoft.com/office/drawing/2014/main" id="{EF902820-8575-4479-8AF7-34F0645A4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71" name="Rectangle 9">
              <a:extLst>
                <a:ext uri="{FF2B5EF4-FFF2-40B4-BE49-F238E27FC236}">
                  <a16:creationId xmlns:a16="http://schemas.microsoft.com/office/drawing/2014/main" id="{3C449405-C9E9-4575-BF5B-38ABAE0AF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615" y="3623663"/>
              <a:ext cx="3292853" cy="18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DE ‘BLØDE’ TRAFIKANTER</a:t>
              </a:r>
            </a:p>
          </p:txBody>
        </p:sp>
      </p:grpSp>
      <p:grpSp>
        <p:nvGrpSpPr>
          <p:cNvPr id="78" name="Group 38">
            <a:extLst>
              <a:ext uri="{FF2B5EF4-FFF2-40B4-BE49-F238E27FC236}">
                <a16:creationId xmlns:a16="http://schemas.microsoft.com/office/drawing/2014/main" id="{792F1C0F-C708-4277-8D95-DC8858B4EED3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2049463"/>
            <a:ext cx="3382962" cy="263525"/>
            <a:chOff x="1349534" y="3540763"/>
            <a:chExt cx="3821934" cy="262761"/>
          </a:xfrm>
        </p:grpSpPr>
        <p:grpSp>
          <p:nvGrpSpPr>
            <p:cNvPr id="79" name="Group 6">
              <a:extLst>
                <a:ext uri="{FF2B5EF4-FFF2-40B4-BE49-F238E27FC236}">
                  <a16:creationId xmlns:a16="http://schemas.microsoft.com/office/drawing/2014/main" id="{61598CA3-9DC6-4B6D-B255-215CA89B6B6D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81" name="Rectangle 7">
                <a:extLst>
                  <a:ext uri="{FF2B5EF4-FFF2-40B4-BE49-F238E27FC236}">
                    <a16:creationId xmlns:a16="http://schemas.microsoft.com/office/drawing/2014/main" id="{38ADB2C3-FB92-43A7-9CD5-C54B69164039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82" name="Freeform 64">
                <a:extLst>
                  <a:ext uri="{FF2B5EF4-FFF2-40B4-BE49-F238E27FC236}">
                    <a16:creationId xmlns:a16="http://schemas.microsoft.com/office/drawing/2014/main" id="{55D8CDC0-CED1-45A0-A1B8-0F47C919C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69" name="Rectangle 9">
              <a:extLst>
                <a:ext uri="{FF2B5EF4-FFF2-40B4-BE49-F238E27FC236}">
                  <a16:creationId xmlns:a16="http://schemas.microsoft.com/office/drawing/2014/main" id="{87C408AD-9E89-472E-9AB7-A6CFA6DDC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615" y="3588251"/>
              <a:ext cx="3292853" cy="18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LET FØRSTEHJÆLP PÅ VANDET</a:t>
              </a:r>
            </a:p>
          </p:txBody>
        </p:sp>
      </p:grpSp>
      <p:grpSp>
        <p:nvGrpSpPr>
          <p:cNvPr id="83" name="Group 38">
            <a:extLst>
              <a:ext uri="{FF2B5EF4-FFF2-40B4-BE49-F238E27FC236}">
                <a16:creationId xmlns:a16="http://schemas.microsoft.com/office/drawing/2014/main" id="{19D8E1F0-7787-4EC2-AB53-3636F7B30324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4641850"/>
            <a:ext cx="3362325" cy="376238"/>
            <a:chOff x="1349534" y="3540763"/>
            <a:chExt cx="3797570" cy="375369"/>
          </a:xfrm>
        </p:grpSpPr>
        <p:grpSp>
          <p:nvGrpSpPr>
            <p:cNvPr id="84" name="Group 6">
              <a:extLst>
                <a:ext uri="{FF2B5EF4-FFF2-40B4-BE49-F238E27FC236}">
                  <a16:creationId xmlns:a16="http://schemas.microsoft.com/office/drawing/2014/main" id="{E0F74AE9-8E9B-4458-A33C-10728724AC82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86" name="Rectangle 7">
                <a:extLst>
                  <a:ext uri="{FF2B5EF4-FFF2-40B4-BE49-F238E27FC236}">
                    <a16:creationId xmlns:a16="http://schemas.microsoft.com/office/drawing/2014/main" id="{B97E3675-5E27-415A-8429-3BAC136FFC58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87" name="Freeform 64">
                <a:extLst>
                  <a:ext uri="{FF2B5EF4-FFF2-40B4-BE49-F238E27FC236}">
                    <a16:creationId xmlns:a16="http://schemas.microsoft.com/office/drawing/2014/main" id="{CDA67205-56A0-4574-92D8-89E44E639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rgbClr val="D9522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67" name="Rectangle 9">
              <a:extLst>
                <a:ext uri="{FF2B5EF4-FFF2-40B4-BE49-F238E27FC236}">
                  <a16:creationId xmlns:a16="http://schemas.microsoft.com/office/drawing/2014/main" id="{8D17E7C6-8ACC-4A65-8395-43F0C6B4B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367" y="3547098"/>
              <a:ext cx="3293737" cy="36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TEORETISK PRØVE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Gennemgang af prøven efterfølgende  </a:t>
              </a:r>
            </a:p>
          </p:txBody>
        </p:sp>
      </p:grpSp>
      <p:cxnSp>
        <p:nvCxnSpPr>
          <p:cNvPr id="90" name="Straight Connector 33">
            <a:extLst>
              <a:ext uri="{FF2B5EF4-FFF2-40B4-BE49-F238E27FC236}">
                <a16:creationId xmlns:a16="http://schemas.microsoft.com/office/drawing/2014/main" id="{7FD2FAE0-FDB9-4CD1-9BF7-801203BCD26F}"/>
              </a:ext>
            </a:extLst>
          </p:cNvPr>
          <p:cNvCxnSpPr>
            <a:cxnSpLocks/>
          </p:cNvCxnSpPr>
          <p:nvPr/>
        </p:nvCxnSpPr>
        <p:spPr bwMode="auto">
          <a:xfrm>
            <a:off x="1158875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35">
            <a:extLst>
              <a:ext uri="{FF2B5EF4-FFF2-40B4-BE49-F238E27FC236}">
                <a16:creationId xmlns:a16="http://schemas.microsoft.com/office/drawing/2014/main" id="{6103EA83-3D4F-47FA-BB78-EFF4A80757AC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94" name="TextBox 31">
              <a:extLst>
                <a:ext uri="{FF2B5EF4-FFF2-40B4-BE49-F238E27FC236}">
                  <a16:creationId xmlns:a16="http://schemas.microsoft.com/office/drawing/2014/main" id="{5E928179-A03B-4E83-B61E-1C2AED55E053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Program</a:t>
              </a:r>
            </a:p>
          </p:txBody>
        </p:sp>
        <p:sp>
          <p:nvSpPr>
            <p:cNvPr id="31764" name="TextBox 32">
              <a:extLst>
                <a:ext uri="{FF2B5EF4-FFF2-40B4-BE49-F238E27FC236}">
                  <a16:creationId xmlns:a16="http://schemas.microsoft.com/office/drawing/2014/main" id="{4599E3EC-1D65-4E98-AB9F-D7482D50E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Kort overblik over, hvad vi skal gennemgå </a:t>
              </a:r>
            </a:p>
          </p:txBody>
        </p:sp>
        <p:cxnSp>
          <p:nvCxnSpPr>
            <p:cNvPr id="96" name="Straight Connector 33">
              <a:extLst>
                <a:ext uri="{FF2B5EF4-FFF2-40B4-BE49-F238E27FC236}">
                  <a16:creationId xmlns:a16="http://schemas.microsoft.com/office/drawing/2014/main" id="{C3E77285-49AD-4115-B9D2-E59CC779BA85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58" name="Billede 27">
            <a:extLst>
              <a:ext uri="{FF2B5EF4-FFF2-40B4-BE49-F238E27FC236}">
                <a16:creationId xmlns:a16="http://schemas.microsoft.com/office/drawing/2014/main" id="{0CC1F174-E752-4F87-9A17-B5D3E3F80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Lige forbindelse 97">
            <a:extLst>
              <a:ext uri="{FF2B5EF4-FFF2-40B4-BE49-F238E27FC236}">
                <a16:creationId xmlns:a16="http://schemas.microsoft.com/office/drawing/2014/main" id="{4080EEEC-F3DA-4780-A819-5A995AD37F8A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38">
            <a:extLst>
              <a:ext uri="{FF2B5EF4-FFF2-40B4-BE49-F238E27FC236}">
                <a16:creationId xmlns:a16="http://schemas.microsoft.com/office/drawing/2014/main" id="{A5430079-3FC0-4CBA-B8F7-F4379A324F94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3549650"/>
            <a:ext cx="3387725" cy="263525"/>
            <a:chOff x="1349534" y="3540763"/>
            <a:chExt cx="3825490" cy="262761"/>
          </a:xfrm>
        </p:grpSpPr>
        <p:grpSp>
          <p:nvGrpSpPr>
            <p:cNvPr id="70" name="Group 6">
              <a:extLst>
                <a:ext uri="{FF2B5EF4-FFF2-40B4-BE49-F238E27FC236}">
                  <a16:creationId xmlns:a16="http://schemas.microsoft.com/office/drawing/2014/main" id="{CB5558A3-3447-452D-A2C0-F558BF9EE83D}"/>
                </a:ext>
              </a:extLst>
            </p:cNvPr>
            <p:cNvGrpSpPr/>
            <p:nvPr/>
          </p:nvGrpSpPr>
          <p:grpSpPr>
            <a:xfrm>
              <a:off x="1349534" y="3540763"/>
              <a:ext cx="292927" cy="262761"/>
              <a:chOff x="920530" y="1755165"/>
              <a:chExt cx="177754" cy="159448"/>
            </a:xfrm>
            <a:solidFill>
              <a:schemeClr val="bg1"/>
            </a:solidFill>
          </p:grpSpPr>
          <p:sp>
            <p:nvSpPr>
              <p:cNvPr id="80" name="Rectangle 7">
                <a:extLst>
                  <a:ext uri="{FF2B5EF4-FFF2-40B4-BE49-F238E27FC236}">
                    <a16:creationId xmlns:a16="http://schemas.microsoft.com/office/drawing/2014/main" id="{861B2FB1-E7C1-4A30-B64B-836962EA3F83}"/>
                  </a:ext>
                </a:extLst>
              </p:cNvPr>
              <p:cNvSpPr/>
              <p:nvPr/>
            </p:nvSpPr>
            <p:spPr>
              <a:xfrm>
                <a:off x="920530" y="1755165"/>
                <a:ext cx="156784" cy="15678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85" name="Freeform 64">
                <a:extLst>
                  <a:ext uri="{FF2B5EF4-FFF2-40B4-BE49-F238E27FC236}">
                    <a16:creationId xmlns:a16="http://schemas.microsoft.com/office/drawing/2014/main" id="{50E5375C-9D4A-4043-8A55-A72A9916F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15" y="1774833"/>
                <a:ext cx="162969" cy="139780"/>
              </a:xfrm>
              <a:custGeom>
                <a:avLst/>
                <a:gdLst>
                  <a:gd name="T0" fmla="*/ 31 w 229"/>
                  <a:gd name="T1" fmla="*/ 83 h 187"/>
                  <a:gd name="T2" fmla="*/ 73 w 229"/>
                  <a:gd name="T3" fmla="*/ 125 h 187"/>
                  <a:gd name="T4" fmla="*/ 198 w 229"/>
                  <a:gd name="T5" fmla="*/ 0 h 187"/>
                  <a:gd name="T6" fmla="*/ 229 w 229"/>
                  <a:gd name="T7" fmla="*/ 31 h 187"/>
                  <a:gd name="T8" fmla="*/ 73 w 229"/>
                  <a:gd name="T9" fmla="*/ 187 h 187"/>
                  <a:gd name="T10" fmla="*/ 41 w 229"/>
                  <a:gd name="T11" fmla="*/ 155 h 187"/>
                  <a:gd name="T12" fmla="*/ 0 w 229"/>
                  <a:gd name="T13" fmla="*/ 114 h 187"/>
                  <a:gd name="T14" fmla="*/ 31 w 229"/>
                  <a:gd name="T15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187">
                    <a:moveTo>
                      <a:pt x="31" y="83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64" y="178"/>
                      <a:pt x="53" y="168"/>
                      <a:pt x="41" y="155"/>
                    </a:cubicBezTo>
                    <a:cubicBezTo>
                      <a:pt x="29" y="143"/>
                      <a:pt x="16" y="130"/>
                      <a:pt x="0" y="114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31762" name="Rectangle 9">
              <a:extLst>
                <a:ext uri="{FF2B5EF4-FFF2-40B4-BE49-F238E27FC236}">
                  <a16:creationId xmlns:a16="http://schemas.microsoft.com/office/drawing/2014/main" id="{2E3C3705-A952-4C13-8839-B685A30A4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947" y="3610409"/>
              <a:ext cx="3293077" cy="1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STYRETEKNIK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Billede 27">
            <a:extLst>
              <a:ext uri="{FF2B5EF4-FFF2-40B4-BE49-F238E27FC236}">
                <a16:creationId xmlns:a16="http://schemas.microsoft.com/office/drawing/2014/main" id="{62638651-8E47-4F64-AE4F-672303784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34FC04D1-DDA2-4846-884C-96DBE4DFF20C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e 3">
            <a:extLst>
              <a:ext uri="{FF2B5EF4-FFF2-40B4-BE49-F238E27FC236}">
                <a16:creationId xmlns:a16="http://schemas.microsoft.com/office/drawing/2014/main" id="{1C16FD9B-8449-407F-8C75-75C87C64B194}"/>
              </a:ext>
            </a:extLst>
          </p:cNvPr>
          <p:cNvGrpSpPr>
            <a:grpSpLocks/>
          </p:cNvGrpSpPr>
          <p:nvPr/>
        </p:nvGrpSpPr>
        <p:grpSpPr bwMode="auto">
          <a:xfrm>
            <a:off x="4604544" y="1984917"/>
            <a:ext cx="2982912" cy="3638542"/>
            <a:chOff x="6856413" y="2246313"/>
            <a:chExt cx="2982912" cy="3638542"/>
          </a:xfrm>
        </p:grpSpPr>
        <p:grpSp>
          <p:nvGrpSpPr>
            <p:cNvPr id="63502" name="Group 15">
              <a:extLst>
                <a:ext uri="{FF2B5EF4-FFF2-40B4-BE49-F238E27FC236}">
                  <a16:creationId xmlns:a16="http://schemas.microsoft.com/office/drawing/2014/main" id="{5545DC7E-A2E7-473A-BD3D-A3351758C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1525" y="2246313"/>
              <a:ext cx="2717800" cy="455612"/>
              <a:chOff x="8615209" y="3020095"/>
              <a:chExt cx="2717181" cy="2261756"/>
            </a:xfrm>
          </p:grpSpPr>
          <p:sp>
            <p:nvSpPr>
              <p:cNvPr id="63507" name="Rectangle 32">
                <a:extLst>
                  <a:ext uri="{FF2B5EF4-FFF2-40B4-BE49-F238E27FC236}">
                    <a16:creationId xmlns:a16="http://schemas.microsoft.com/office/drawing/2014/main" id="{128F228B-5CC1-4A25-B430-5E5932F20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5209" y="5059526"/>
                <a:ext cx="2257432" cy="2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en-US" altLang="da-DK" sz="1100"/>
              </a:p>
            </p:txBody>
          </p:sp>
          <p:sp>
            <p:nvSpPr>
              <p:cNvPr id="63508" name="TextBox 33">
                <a:extLst>
                  <a:ext uri="{FF2B5EF4-FFF2-40B4-BE49-F238E27FC236}">
                    <a16:creationId xmlns:a16="http://schemas.microsoft.com/office/drawing/2014/main" id="{230171C2-8890-4416-B949-97CACBD56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5302" y="3020095"/>
                <a:ext cx="2087088" cy="1544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8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Nyttig app </a:t>
                </a:r>
              </a:p>
            </p:txBody>
          </p:sp>
        </p:grpSp>
        <p:pic>
          <p:nvPicPr>
            <p:cNvPr id="63503" name="Billede 4">
              <a:extLst>
                <a:ext uri="{FF2B5EF4-FFF2-40B4-BE49-F238E27FC236}">
                  <a16:creationId xmlns:a16="http://schemas.microsoft.com/office/drawing/2014/main" id="{B26F0945-C04E-427E-A16C-773A2BD87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8" t="13522" r="31148" b="14575"/>
            <a:stretch>
              <a:fillRect/>
            </a:stretch>
          </p:blipFill>
          <p:spPr bwMode="auto">
            <a:xfrm>
              <a:off x="7375525" y="2695575"/>
              <a:ext cx="1851025" cy="185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504" name="Group 7">
              <a:extLst>
                <a:ext uri="{FF2B5EF4-FFF2-40B4-BE49-F238E27FC236}">
                  <a16:creationId xmlns:a16="http://schemas.microsoft.com/office/drawing/2014/main" id="{D7B4359F-5D5C-47DC-8F86-8B163103B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6413" y="4684705"/>
              <a:ext cx="2982912" cy="1200150"/>
              <a:chOff x="1906956" y="4403937"/>
              <a:chExt cx="2893484" cy="1200042"/>
            </a:xfrm>
          </p:grpSpPr>
          <p:sp>
            <p:nvSpPr>
              <p:cNvPr id="63505" name="Rectangle 38">
                <a:extLst>
                  <a:ext uri="{FF2B5EF4-FFF2-40B4-BE49-F238E27FC236}">
                    <a16:creationId xmlns:a16="http://schemas.microsoft.com/office/drawing/2014/main" id="{F98A263E-569F-4A17-A4D6-7DD56C202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956" y="4802344"/>
                <a:ext cx="2685435" cy="80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2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Kan hentes både til Android og </a:t>
                </a:r>
                <a:r>
                  <a:rPr lang="da-DK" altLang="da-DK" sz="1200" dirty="0" err="1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iOs</a:t>
                </a:r>
                <a:r>
                  <a:rPr lang="da-DK" altLang="da-DK" sz="12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. Viser vind- og strømretning samt aktuelle farvandsændringer/advarsler  </a:t>
                </a:r>
              </a:p>
            </p:txBody>
          </p:sp>
          <p:sp>
            <p:nvSpPr>
              <p:cNvPr id="63506" name="TextBox 39">
                <a:extLst>
                  <a:ext uri="{FF2B5EF4-FFF2-40B4-BE49-F238E27FC236}">
                    <a16:creationId xmlns:a16="http://schemas.microsoft.com/office/drawing/2014/main" id="{202F9B60-8CF1-4EBC-91C3-F82731192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435" y="4403937"/>
                <a:ext cx="2875005" cy="309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8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SejlSikkert</a:t>
                </a:r>
                <a:r>
                  <a:rPr lang="da-DK" altLang="da-DK" sz="18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  <a:r>
                  <a:rPr lang="da-DK" altLang="da-DK" sz="18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app’en</a:t>
                </a:r>
                <a:r>
                  <a:rPr lang="da-DK" altLang="da-DK" sz="18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 </a:t>
                </a:r>
              </a:p>
            </p:txBody>
          </p:sp>
        </p:grpSp>
      </p:grpSp>
      <p:grpSp>
        <p:nvGrpSpPr>
          <p:cNvPr id="32" name="Group 35">
            <a:extLst>
              <a:ext uri="{FF2B5EF4-FFF2-40B4-BE49-F238E27FC236}">
                <a16:creationId xmlns:a16="http://schemas.microsoft.com/office/drawing/2014/main" id="{099595DD-2249-46D1-822C-176CFC51254B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F0D55E93-182F-46CC-B084-179136DEB42F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Søsikkerhed</a:t>
              </a: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på nettet </a:t>
              </a:r>
            </a:p>
          </p:txBody>
        </p:sp>
        <p:cxnSp>
          <p:nvCxnSpPr>
            <p:cNvPr id="36" name="Straight Connector 33">
              <a:extLst>
                <a:ext uri="{FF2B5EF4-FFF2-40B4-BE49-F238E27FC236}">
                  <a16:creationId xmlns:a16="http://schemas.microsoft.com/office/drawing/2014/main" id="{029545EB-D820-41A1-847A-23605A6BD8FA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1C3405CA-C9AB-43F0-8A85-332463730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Apps til din telefon kan gøre din </a:t>
              </a:r>
              <a:r>
                <a:rPr lang="da-DK" altLang="da-DK" sz="1600" dirty="0" err="1">
                  <a:latin typeface="Source Sans Pro" panose="020B0503030403020204" pitchFamily="34" charset="0"/>
                  <a:cs typeface="Source Sans Pro" panose="020B0503030403020204" pitchFamily="34" charset="0"/>
                </a:rPr>
                <a:t>rotur</a:t>
              </a: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 mere sikker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5">
            <a:extLst>
              <a:ext uri="{FF2B5EF4-FFF2-40B4-BE49-F238E27FC236}">
                <a16:creationId xmlns:a16="http://schemas.microsoft.com/office/drawing/2014/main" id="{74A84365-6F6D-4852-89D3-C81ACCDCB3D9}"/>
              </a:ext>
            </a:extLst>
          </p:cNvPr>
          <p:cNvGrpSpPr>
            <a:grpSpLocks/>
          </p:cNvGrpSpPr>
          <p:nvPr/>
        </p:nvGrpSpPr>
        <p:grpSpPr bwMode="auto">
          <a:xfrm>
            <a:off x="1239044" y="5487988"/>
            <a:ext cx="9713913" cy="815975"/>
            <a:chOff x="1098714" y="655461"/>
            <a:chExt cx="9833067" cy="890051"/>
          </a:xfrm>
        </p:grpSpPr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id="{013FCCB2-08D2-44B8-9586-150CDA8D27F5}"/>
                </a:ext>
              </a:extLst>
            </p:cNvPr>
            <p:cNvSpPr txBox="1"/>
            <p:nvPr/>
          </p:nvSpPr>
          <p:spPr>
            <a:xfrm>
              <a:off x="1098714" y="655461"/>
              <a:ext cx="9833067" cy="5246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Hvis alvorligt eller ved tvivl – søg læge  </a:t>
              </a:r>
            </a:p>
          </p:txBody>
        </p:sp>
        <p:sp>
          <p:nvSpPr>
            <p:cNvPr id="65576" name="TextBox 32">
              <a:extLst>
                <a:ext uri="{FF2B5EF4-FFF2-40B4-BE49-F238E27FC236}">
                  <a16:creationId xmlns:a16="http://schemas.microsoft.com/office/drawing/2014/main" id="{588BA187-E1E9-44B4-B736-89E1FBA5F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195089"/>
              <a:ext cx="5527592" cy="35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/>
                <a:t> </a:t>
              </a:r>
            </a:p>
          </p:txBody>
        </p:sp>
      </p:grp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19EE7AE5-19B2-480C-AADE-C1680550BCA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2" name="Billede 27">
            <a:extLst>
              <a:ext uri="{FF2B5EF4-FFF2-40B4-BE49-F238E27FC236}">
                <a16:creationId xmlns:a16="http://schemas.microsoft.com/office/drawing/2014/main" id="{BB21C49D-AA1E-4672-B8E0-EC16BC097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53FA9987-3CCB-46ED-BC17-F557BCC21891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2273298"/>
            <a:ext cx="3736975" cy="469801"/>
            <a:chOff x="2659063" y="2463798"/>
            <a:chExt cx="3736975" cy="469801"/>
          </a:xfrm>
        </p:grpSpPr>
        <p:grpSp>
          <p:nvGrpSpPr>
            <p:cNvPr id="65571" name="Group 1">
              <a:extLst>
                <a:ext uri="{FF2B5EF4-FFF2-40B4-BE49-F238E27FC236}">
                  <a16:creationId xmlns:a16="http://schemas.microsoft.com/office/drawing/2014/main" id="{84BB5639-ED7F-4D4A-A1EA-99703F2D0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100" y="2463798"/>
              <a:ext cx="3182938" cy="469801"/>
              <a:chOff x="1918121" y="2483285"/>
              <a:chExt cx="3180738" cy="469275"/>
            </a:xfrm>
          </p:grpSpPr>
          <p:sp>
            <p:nvSpPr>
              <p:cNvPr id="65573" name="Rectangle 3">
                <a:extLst>
                  <a:ext uri="{FF2B5EF4-FFF2-40B4-BE49-F238E27FC236}">
                    <a16:creationId xmlns:a16="http://schemas.microsoft.com/office/drawing/2014/main" id="{1D8CBE74-6467-4A03-8644-7789CDC81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121" y="2663766"/>
                <a:ext cx="3180738" cy="288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Stram forbinding og hævelse af området.   </a:t>
                </a:r>
              </a:p>
            </p:txBody>
          </p:sp>
          <p:sp>
            <p:nvSpPr>
              <p:cNvPr id="65574" name="TextBox 4">
                <a:extLst>
                  <a:ext uri="{FF2B5EF4-FFF2-40B4-BE49-F238E27FC236}">
                    <a16:creationId xmlns:a16="http://schemas.microsoft.com/office/drawing/2014/main" id="{5AAB149F-3C11-4042-9A85-42CE684D6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054" y="2483285"/>
                <a:ext cx="2086119" cy="27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Forstuvning  </a:t>
                </a:r>
              </a:p>
            </p:txBody>
          </p:sp>
        </p:grpSp>
        <p:sp>
          <p:nvSpPr>
            <p:cNvPr id="32" name="Shape 2609">
              <a:extLst>
                <a:ext uri="{FF2B5EF4-FFF2-40B4-BE49-F238E27FC236}">
                  <a16:creationId xmlns:a16="http://schemas.microsoft.com/office/drawing/2014/main" id="{EC1DEF44-DC5D-4A3C-9657-7AD437595F52}"/>
                </a:ext>
              </a:extLst>
            </p:cNvPr>
            <p:cNvSpPr/>
            <p:nvPr/>
          </p:nvSpPr>
          <p:spPr>
            <a:xfrm>
              <a:off x="2659063" y="2466975"/>
              <a:ext cx="3238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6A7AAECA-EF03-4F8D-835A-81FE52419046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3343811"/>
            <a:ext cx="3092450" cy="585823"/>
            <a:chOff x="2659063" y="3344862"/>
            <a:chExt cx="3092450" cy="585823"/>
          </a:xfrm>
        </p:grpSpPr>
        <p:grpSp>
          <p:nvGrpSpPr>
            <p:cNvPr id="65567" name="Group 7">
              <a:extLst>
                <a:ext uri="{FF2B5EF4-FFF2-40B4-BE49-F238E27FC236}">
                  <a16:creationId xmlns:a16="http://schemas.microsoft.com/office/drawing/2014/main" id="{6DF00E34-F6DF-4246-918C-1717FE5A0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100" y="3344862"/>
              <a:ext cx="2538413" cy="585823"/>
              <a:chOff x="1906956" y="4505529"/>
              <a:chExt cx="2461980" cy="586040"/>
            </a:xfrm>
          </p:grpSpPr>
          <p:sp>
            <p:nvSpPr>
              <p:cNvPr id="65569" name="Rectangle 38">
                <a:extLst>
                  <a:ext uri="{FF2B5EF4-FFF2-40B4-BE49-F238E27FC236}">
                    <a16:creationId xmlns:a16="http://schemas.microsoft.com/office/drawing/2014/main" id="{E90E03BE-74EE-435D-A8A3-64231929E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956" y="4802344"/>
                <a:ext cx="2257432" cy="28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Kræver renhed</a:t>
                </a:r>
              </a:p>
            </p:txBody>
          </p:sp>
          <p:sp>
            <p:nvSpPr>
              <p:cNvPr id="65570" name="TextBox 39">
                <a:extLst>
                  <a:ext uri="{FF2B5EF4-FFF2-40B4-BE49-F238E27FC236}">
                    <a16:creationId xmlns:a16="http://schemas.microsoft.com/office/drawing/2014/main" id="{4EFDF4A1-B7CD-4D34-BA63-05739C4AA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432" y="4505529"/>
                <a:ext cx="2443504" cy="275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Vabler   </a:t>
                </a:r>
              </a:p>
            </p:txBody>
          </p:sp>
        </p:grpSp>
        <p:sp>
          <p:nvSpPr>
            <p:cNvPr id="33" name="Shape 2609">
              <a:extLst>
                <a:ext uri="{FF2B5EF4-FFF2-40B4-BE49-F238E27FC236}">
                  <a16:creationId xmlns:a16="http://schemas.microsoft.com/office/drawing/2014/main" id="{7B1CB4C7-FB79-48FE-A8A4-FD75F332F792}"/>
                </a:ext>
              </a:extLst>
            </p:cNvPr>
            <p:cNvSpPr/>
            <p:nvPr/>
          </p:nvSpPr>
          <p:spPr>
            <a:xfrm>
              <a:off x="2659063" y="3397250"/>
              <a:ext cx="3238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BD51039-4A46-489C-B95B-E7D1EAC7F3C3}"/>
              </a:ext>
            </a:extLst>
          </p:cNvPr>
          <p:cNvGrpSpPr>
            <a:grpSpLocks/>
          </p:cNvGrpSpPr>
          <p:nvPr/>
        </p:nvGrpSpPr>
        <p:grpSpPr bwMode="auto">
          <a:xfrm>
            <a:off x="2456103" y="4405564"/>
            <a:ext cx="2881312" cy="842973"/>
            <a:chOff x="2659063" y="4246563"/>
            <a:chExt cx="2881312" cy="842973"/>
          </a:xfrm>
        </p:grpSpPr>
        <p:sp>
          <p:nvSpPr>
            <p:cNvPr id="65561" name="Rectangle 38">
              <a:extLst>
                <a:ext uri="{FF2B5EF4-FFF2-40B4-BE49-F238E27FC236}">
                  <a16:creationId xmlns:a16="http://schemas.microsoft.com/office/drawing/2014/main" id="{4DBE365F-C14A-432D-93B4-61F998BE7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100" y="4433888"/>
              <a:ext cx="2327275" cy="28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400">
                  <a:latin typeface="Source Sans Pro" panose="020B0503030403020204" pitchFamily="34" charset="0"/>
                  <a:cs typeface="Source Sans Pro" panose="020B0503030403020204" pitchFamily="34" charset="0"/>
                </a:rPr>
                <a:t>Rens og forbind</a:t>
              </a:r>
            </a:p>
          </p:txBody>
        </p:sp>
        <p:grpSp>
          <p:nvGrpSpPr>
            <p:cNvPr id="65562" name="Gruppe 6">
              <a:extLst>
                <a:ext uri="{FF2B5EF4-FFF2-40B4-BE49-F238E27FC236}">
                  <a16:creationId xmlns:a16="http://schemas.microsoft.com/office/drawing/2014/main" id="{F6E82FF2-2B5A-4049-817A-15D3D8D0F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9063" y="4246563"/>
              <a:ext cx="2813050" cy="842973"/>
              <a:chOff x="2659063" y="4246563"/>
              <a:chExt cx="2813050" cy="842973"/>
            </a:xfrm>
          </p:grpSpPr>
          <p:grpSp>
            <p:nvGrpSpPr>
              <p:cNvPr id="65563" name="Group 1">
                <a:extLst>
                  <a:ext uri="{FF2B5EF4-FFF2-40B4-BE49-F238E27FC236}">
                    <a16:creationId xmlns:a16="http://schemas.microsoft.com/office/drawing/2014/main" id="{853BCE7C-995E-4F6D-A4FF-39E74A62D4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3100" y="4246563"/>
                <a:ext cx="2259013" cy="842973"/>
                <a:chOff x="1924893" y="2483285"/>
                <a:chExt cx="2257432" cy="843190"/>
              </a:xfrm>
            </p:grpSpPr>
            <p:sp>
              <p:nvSpPr>
                <p:cNvPr id="65565" name="Rectangle 3">
                  <a:extLst>
                    <a:ext uri="{FF2B5EF4-FFF2-40B4-BE49-F238E27FC236}">
                      <a16:creationId xmlns:a16="http://schemas.microsoft.com/office/drawing/2014/main" id="{DF092E2B-A174-4ABE-9C8D-BE4BD6557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893" y="3037283"/>
                  <a:ext cx="2257432" cy="289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endParaRPr lang="da-DK" altLang="da-DK" sz="1400">
                    <a:latin typeface="Source Sans Pro" panose="020B0503030403020204" pitchFamily="34" charset="0"/>
                    <a:cs typeface="Source Sans Pro" panose="020B0503030403020204" pitchFamily="34" charset="0"/>
                  </a:endParaRPr>
                </a:p>
              </p:txBody>
            </p:sp>
            <p:sp>
              <p:nvSpPr>
                <p:cNvPr id="65566" name="TextBox 4">
                  <a:extLst>
                    <a:ext uri="{FF2B5EF4-FFF2-40B4-BE49-F238E27FC236}">
                      <a16:creationId xmlns:a16="http://schemas.microsoft.com/office/drawing/2014/main" id="{B0D88709-4FE5-4D4C-A8FA-1BB69EAF3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4893" y="2483285"/>
                  <a:ext cx="2087688" cy="275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Open Sans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Open Sans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Open Sans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Open San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a-DK" altLang="da-DK" sz="1600" dirty="0">
                      <a:solidFill>
                        <a:schemeClr val="tx2"/>
                      </a:solidFill>
                      <a:latin typeface="Source Sans Pro" panose="020B0503030403020204" pitchFamily="34" charset="0"/>
                      <a:cs typeface="Source Sans Pro" panose="020B0503030403020204" pitchFamily="34" charset="0"/>
                    </a:rPr>
                    <a:t>Snitsår </a:t>
                  </a:r>
                </a:p>
              </p:txBody>
            </p:sp>
          </p:grpSp>
          <p:sp>
            <p:nvSpPr>
              <p:cNvPr id="38" name="Shape 2609">
                <a:extLst>
                  <a:ext uri="{FF2B5EF4-FFF2-40B4-BE49-F238E27FC236}">
                    <a16:creationId xmlns:a16="http://schemas.microsoft.com/office/drawing/2014/main" id="{00076D07-1E5C-459A-885F-1A70DFEE49F8}"/>
                  </a:ext>
                </a:extLst>
              </p:cNvPr>
              <p:cNvSpPr/>
              <p:nvPr/>
            </p:nvSpPr>
            <p:spPr>
              <a:xfrm>
                <a:off x="2659063" y="4248150"/>
                <a:ext cx="323850" cy="323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9" y="11782"/>
                    </a:moveTo>
                    <a:lnTo>
                      <a:pt x="11782" y="11782"/>
                    </a:lnTo>
                    <a:lnTo>
                      <a:pt x="11782" y="15709"/>
                    </a:lnTo>
                    <a:lnTo>
                      <a:pt x="9818" y="15709"/>
                    </a:lnTo>
                    <a:lnTo>
                      <a:pt x="9818" y="11782"/>
                    </a:lnTo>
                    <a:lnTo>
                      <a:pt x="5891" y="11782"/>
                    </a:lnTo>
                    <a:lnTo>
                      <a:pt x="5891" y="9818"/>
                    </a:lnTo>
                    <a:lnTo>
                      <a:pt x="9818" y="9818"/>
                    </a:lnTo>
                    <a:lnTo>
                      <a:pt x="9818" y="5891"/>
                    </a:lnTo>
                    <a:lnTo>
                      <a:pt x="11782" y="5891"/>
                    </a:lnTo>
                    <a:lnTo>
                      <a:pt x="11782" y="9818"/>
                    </a:lnTo>
                    <a:lnTo>
                      <a:pt x="15709" y="9818"/>
                    </a:lnTo>
                    <a:cubicBezTo>
                      <a:pt x="15709" y="9818"/>
                      <a:pt x="15709" y="11782"/>
                      <a:pt x="15709" y="11782"/>
                    </a:cubicBezTo>
                    <a:close/>
                    <a:moveTo>
                      <a:pt x="15709" y="8836"/>
                    </a:moveTo>
                    <a:lnTo>
                      <a:pt x="12764" y="8836"/>
                    </a:lnTo>
                    <a:lnTo>
                      <a:pt x="12764" y="5891"/>
                    </a:lnTo>
                    <a:cubicBezTo>
                      <a:pt x="12764" y="5349"/>
                      <a:pt x="12324" y="4909"/>
                      <a:pt x="11782" y="4909"/>
                    </a:cubicBezTo>
                    <a:lnTo>
                      <a:pt x="9818" y="4909"/>
                    </a:lnTo>
                    <a:cubicBezTo>
                      <a:pt x="9276" y="4909"/>
                      <a:pt x="8836" y="5349"/>
                      <a:pt x="8836" y="5891"/>
                    </a:cubicBezTo>
                    <a:lnTo>
                      <a:pt x="8836" y="8836"/>
                    </a:lnTo>
                    <a:lnTo>
                      <a:pt x="5891" y="8836"/>
                    </a:lnTo>
                    <a:cubicBezTo>
                      <a:pt x="5349" y="8836"/>
                      <a:pt x="4909" y="9276"/>
                      <a:pt x="4909" y="9818"/>
                    </a:cubicBezTo>
                    <a:lnTo>
                      <a:pt x="4909" y="11782"/>
                    </a:lnTo>
                    <a:cubicBezTo>
                      <a:pt x="4909" y="12324"/>
                      <a:pt x="5349" y="12764"/>
                      <a:pt x="5891" y="12764"/>
                    </a:cubicBezTo>
                    <a:lnTo>
                      <a:pt x="8836" y="12764"/>
                    </a:lnTo>
                    <a:lnTo>
                      <a:pt x="8836" y="15709"/>
                    </a:lnTo>
                    <a:cubicBezTo>
                      <a:pt x="8836" y="16251"/>
                      <a:pt x="9276" y="16691"/>
                      <a:pt x="9818" y="16691"/>
                    </a:cubicBezTo>
                    <a:lnTo>
                      <a:pt x="11782" y="16691"/>
                    </a:lnTo>
                    <a:cubicBezTo>
                      <a:pt x="12324" y="16691"/>
                      <a:pt x="12764" y="16251"/>
                      <a:pt x="12764" y="15709"/>
                    </a:cubicBezTo>
                    <a:lnTo>
                      <a:pt x="12764" y="12764"/>
                    </a:lnTo>
                    <a:lnTo>
                      <a:pt x="15709" y="12764"/>
                    </a:lnTo>
                    <a:cubicBezTo>
                      <a:pt x="16251" y="12764"/>
                      <a:pt x="16691" y="12324"/>
                      <a:pt x="16691" y="11782"/>
                    </a:cubicBezTo>
                    <a:lnTo>
                      <a:pt x="16691" y="9818"/>
                    </a:lnTo>
                    <a:cubicBezTo>
                      <a:pt x="16691" y="9276"/>
                      <a:pt x="16251" y="8836"/>
                      <a:pt x="15709" y="8836"/>
                    </a:cubicBezTo>
                    <a:moveTo>
                      <a:pt x="20618" y="19636"/>
                    </a:moveTo>
                    <a:cubicBezTo>
                      <a:pt x="20618" y="20178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839A09A-C8B5-4F9C-8452-EB3056CE34F5}"/>
              </a:ext>
            </a:extLst>
          </p:cNvPr>
          <p:cNvGrpSpPr>
            <a:grpSpLocks/>
          </p:cNvGrpSpPr>
          <p:nvPr/>
        </p:nvGrpSpPr>
        <p:grpSpPr bwMode="auto">
          <a:xfrm>
            <a:off x="7148513" y="4293963"/>
            <a:ext cx="3806825" cy="874076"/>
            <a:chOff x="7065963" y="4013200"/>
            <a:chExt cx="3806825" cy="874076"/>
          </a:xfrm>
        </p:grpSpPr>
        <p:grpSp>
          <p:nvGrpSpPr>
            <p:cNvPr id="65557" name="Group 7">
              <a:extLst>
                <a:ext uri="{FF2B5EF4-FFF2-40B4-BE49-F238E27FC236}">
                  <a16:creationId xmlns:a16="http://schemas.microsoft.com/office/drawing/2014/main" id="{B14B1C1E-881C-4E83-BF1E-A48363C6F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9038" y="4056065"/>
              <a:ext cx="3333750" cy="831211"/>
              <a:chOff x="1916277" y="4505529"/>
              <a:chExt cx="3233706" cy="831287"/>
            </a:xfrm>
          </p:grpSpPr>
          <p:sp>
            <p:nvSpPr>
              <p:cNvPr id="65559" name="Rectangle 38">
                <a:extLst>
                  <a:ext uri="{FF2B5EF4-FFF2-40B4-BE49-F238E27FC236}">
                    <a16:creationId xmlns:a16="http://schemas.microsoft.com/office/drawing/2014/main" id="{C6D25FBF-EC95-46C1-A052-61A7EDEE1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277" y="4724476"/>
                <a:ext cx="3233706" cy="61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Varm langsomt det udsatte område/personen.  </a:t>
                </a:r>
              </a:p>
            </p:txBody>
          </p:sp>
          <p:sp>
            <p:nvSpPr>
              <p:cNvPr id="65560" name="TextBox 39">
                <a:extLst>
                  <a:ext uri="{FF2B5EF4-FFF2-40B4-BE49-F238E27FC236}">
                    <a16:creationId xmlns:a16="http://schemas.microsoft.com/office/drawing/2014/main" id="{AFBEF192-0D0D-497E-B621-4A3585AFE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16" y="4505529"/>
                <a:ext cx="2685516" cy="275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Afkøling   </a:t>
                </a:r>
              </a:p>
            </p:txBody>
          </p:sp>
        </p:grpSp>
        <p:sp>
          <p:nvSpPr>
            <p:cNvPr id="39" name="Shape 2609">
              <a:extLst>
                <a:ext uri="{FF2B5EF4-FFF2-40B4-BE49-F238E27FC236}">
                  <a16:creationId xmlns:a16="http://schemas.microsoft.com/office/drawing/2014/main" id="{6A920F4A-A154-4D6C-B7FC-B8246A291CBA}"/>
                </a:ext>
              </a:extLst>
            </p:cNvPr>
            <p:cNvSpPr/>
            <p:nvPr/>
          </p:nvSpPr>
          <p:spPr>
            <a:xfrm>
              <a:off x="7065963" y="4013200"/>
              <a:ext cx="3238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69C18BA-4BD2-4124-A9E5-22E7F7986968}"/>
              </a:ext>
            </a:extLst>
          </p:cNvPr>
          <p:cNvGrpSpPr>
            <a:grpSpLocks/>
          </p:cNvGrpSpPr>
          <p:nvPr/>
        </p:nvGrpSpPr>
        <p:grpSpPr bwMode="auto">
          <a:xfrm>
            <a:off x="7149307" y="3394056"/>
            <a:ext cx="3800475" cy="585823"/>
            <a:chOff x="7072313" y="3255962"/>
            <a:chExt cx="3800475" cy="585823"/>
          </a:xfrm>
        </p:grpSpPr>
        <p:grpSp>
          <p:nvGrpSpPr>
            <p:cNvPr id="65553" name="Group 7">
              <a:extLst>
                <a:ext uri="{FF2B5EF4-FFF2-40B4-BE49-F238E27FC236}">
                  <a16:creationId xmlns:a16="http://schemas.microsoft.com/office/drawing/2014/main" id="{69C0E5D9-1913-4A15-8D37-768B80946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9038" y="3255962"/>
              <a:ext cx="3333750" cy="585823"/>
              <a:chOff x="1906956" y="4505529"/>
              <a:chExt cx="3233804" cy="586040"/>
            </a:xfrm>
          </p:grpSpPr>
          <p:sp>
            <p:nvSpPr>
              <p:cNvPr id="65555" name="Rectangle 38">
                <a:extLst>
                  <a:ext uri="{FF2B5EF4-FFF2-40B4-BE49-F238E27FC236}">
                    <a16:creationId xmlns:a16="http://schemas.microsoft.com/office/drawing/2014/main" id="{DFDE61DD-EE50-4A54-8817-39726D98C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956" y="4802344"/>
                <a:ext cx="3233804" cy="28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Afkøl området (ikke is direkte på huden).  </a:t>
                </a:r>
              </a:p>
            </p:txBody>
          </p:sp>
          <p:sp>
            <p:nvSpPr>
              <p:cNvPr id="65556" name="TextBox 39">
                <a:extLst>
                  <a:ext uri="{FF2B5EF4-FFF2-40B4-BE49-F238E27FC236}">
                    <a16:creationId xmlns:a16="http://schemas.microsoft.com/office/drawing/2014/main" id="{6B6FE723-113D-4828-98B9-6405F3795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435" y="4505529"/>
                <a:ext cx="2685597" cy="275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Forbrænding   </a:t>
                </a:r>
              </a:p>
            </p:txBody>
          </p:sp>
        </p:grpSp>
        <p:sp>
          <p:nvSpPr>
            <p:cNvPr id="41" name="Shape 2609">
              <a:extLst>
                <a:ext uri="{FF2B5EF4-FFF2-40B4-BE49-F238E27FC236}">
                  <a16:creationId xmlns:a16="http://schemas.microsoft.com/office/drawing/2014/main" id="{F3B11545-2890-4ECA-B957-5CAB1B13DBB6}"/>
                </a:ext>
              </a:extLst>
            </p:cNvPr>
            <p:cNvSpPr/>
            <p:nvPr/>
          </p:nvSpPr>
          <p:spPr>
            <a:xfrm>
              <a:off x="7072313" y="3255963"/>
              <a:ext cx="3238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DAF9D8CC-19FD-442F-B1A0-B3378B2A95DC}"/>
              </a:ext>
            </a:extLst>
          </p:cNvPr>
          <p:cNvGrpSpPr>
            <a:grpSpLocks/>
          </p:cNvGrpSpPr>
          <p:nvPr/>
        </p:nvGrpSpPr>
        <p:grpSpPr bwMode="auto">
          <a:xfrm>
            <a:off x="7148513" y="2276475"/>
            <a:ext cx="3254375" cy="846361"/>
            <a:chOff x="7072313" y="2416175"/>
            <a:chExt cx="3254375" cy="846361"/>
          </a:xfrm>
        </p:grpSpPr>
        <p:grpSp>
          <p:nvGrpSpPr>
            <p:cNvPr id="65549" name="Group 2">
              <a:extLst>
                <a:ext uri="{FF2B5EF4-FFF2-40B4-BE49-F238E27FC236}">
                  <a16:creationId xmlns:a16="http://schemas.microsoft.com/office/drawing/2014/main" id="{EB2F1C61-CEF8-4A11-B355-F280267F5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9038" y="2416177"/>
              <a:ext cx="2787650" cy="846359"/>
              <a:chOff x="5270051" y="2483285"/>
              <a:chExt cx="2785700" cy="844698"/>
            </a:xfrm>
          </p:grpSpPr>
          <p:sp>
            <p:nvSpPr>
              <p:cNvPr id="65551" name="Rectangle 8">
                <a:extLst>
                  <a:ext uri="{FF2B5EF4-FFF2-40B4-BE49-F238E27FC236}">
                    <a16:creationId xmlns:a16="http://schemas.microsoft.com/office/drawing/2014/main" id="{285F7E3D-7315-46EB-A863-60D441211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051" y="2716900"/>
                <a:ext cx="2785700" cy="611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Afkøl personen så godt som muligt med kolde omslag.  </a:t>
                </a:r>
              </a:p>
            </p:txBody>
          </p:sp>
          <p:sp>
            <p:nvSpPr>
              <p:cNvPr id="65552" name="TextBox 9">
                <a:extLst>
                  <a:ext uri="{FF2B5EF4-FFF2-40B4-BE49-F238E27FC236}">
                    <a16:creationId xmlns:a16="http://schemas.microsoft.com/office/drawing/2014/main" id="{F3E61145-A6A4-4BD2-96F5-9E491D0A2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0051" y="2483285"/>
                <a:ext cx="2087689" cy="27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Solstik/hedeslag  </a:t>
                </a:r>
              </a:p>
            </p:txBody>
          </p:sp>
        </p:grpSp>
        <p:sp>
          <p:nvSpPr>
            <p:cNvPr id="42" name="Shape 2609">
              <a:extLst>
                <a:ext uri="{FF2B5EF4-FFF2-40B4-BE49-F238E27FC236}">
                  <a16:creationId xmlns:a16="http://schemas.microsoft.com/office/drawing/2014/main" id="{350B7130-FC7D-425E-8B4C-1E4E173DB3F2}"/>
                </a:ext>
              </a:extLst>
            </p:cNvPr>
            <p:cNvSpPr/>
            <p:nvPr/>
          </p:nvSpPr>
          <p:spPr>
            <a:xfrm>
              <a:off x="7072313" y="2416175"/>
              <a:ext cx="323850" cy="32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49" name="Group 35">
            <a:extLst>
              <a:ext uri="{FF2B5EF4-FFF2-40B4-BE49-F238E27FC236}">
                <a16:creationId xmlns:a16="http://schemas.microsoft.com/office/drawing/2014/main" id="{BB89D2A4-B769-4356-9C5B-65D1F377C731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id="{66D5754A-1F4D-4BF2-8959-64CF8BABB13F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Basal førstehjælp på vandet</a:t>
              </a:r>
            </a:p>
          </p:txBody>
        </p:sp>
        <p:cxnSp>
          <p:nvCxnSpPr>
            <p:cNvPr id="54" name="Straight Connector 33">
              <a:extLst>
                <a:ext uri="{FF2B5EF4-FFF2-40B4-BE49-F238E27FC236}">
                  <a16:creationId xmlns:a16="http://schemas.microsoft.com/office/drawing/2014/main" id="{47DED519-A595-4BDB-BA31-C1A7D9F3778B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72862713-DF65-44C3-865D-561140A99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Forebyggelse og håndtering af små skader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158875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5B66EE8F-B1D2-4AC8-99AC-1291CAB4CE5C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2" name="Billede 27">
            <a:extLst>
              <a:ext uri="{FF2B5EF4-FFF2-40B4-BE49-F238E27FC236}">
                <a16:creationId xmlns:a16="http://schemas.microsoft.com/office/drawing/2014/main" id="{377C809E-9F3F-441D-85DA-910967941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e 25">
            <a:extLst>
              <a:ext uri="{FF2B5EF4-FFF2-40B4-BE49-F238E27FC236}">
                <a16:creationId xmlns:a16="http://schemas.microsoft.com/office/drawing/2014/main" id="{4D4026B0-3725-4320-B470-90B5C71C7C6E}"/>
              </a:ext>
            </a:extLst>
          </p:cNvPr>
          <p:cNvGrpSpPr/>
          <p:nvPr/>
        </p:nvGrpSpPr>
        <p:grpSpPr>
          <a:xfrm>
            <a:off x="833438" y="1969473"/>
            <a:ext cx="4505854" cy="648000"/>
            <a:chOff x="4371446" y="2035760"/>
            <a:chExt cx="4505854" cy="648000"/>
          </a:xfrm>
        </p:grpSpPr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6FF7DE4A-B5A3-45F3-9AE7-D237E987CE68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3605212" cy="309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Stands ulykken, skab overblik  </a:t>
              </a:r>
            </a:p>
          </p:txBody>
        </p:sp>
        <p:grpSp>
          <p:nvGrpSpPr>
            <p:cNvPr id="28" name="Gruppe 27">
              <a:extLst>
                <a:ext uri="{FF2B5EF4-FFF2-40B4-BE49-F238E27FC236}">
                  <a16:creationId xmlns:a16="http://schemas.microsoft.com/office/drawing/2014/main" id="{95C3CC52-165C-408E-AFDD-7C4B30E46C3D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FD3024F5-7A0A-4EAB-9AC2-76AE48D82F93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DA1C2939-9F53-46DB-9A68-315CC9DA231B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1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230C6943-E6DF-423B-A9A0-EBAB86F42EE4}"/>
              </a:ext>
            </a:extLst>
          </p:cNvPr>
          <p:cNvGrpSpPr/>
          <p:nvPr/>
        </p:nvGrpSpPr>
        <p:grpSpPr>
          <a:xfrm>
            <a:off x="7096010" y="1969473"/>
            <a:ext cx="4505854" cy="648000"/>
            <a:chOff x="4371446" y="2035760"/>
            <a:chExt cx="4505854" cy="648000"/>
          </a:xfrm>
        </p:grpSpPr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1C9A06C8-9645-469D-844A-718EFA13A186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3605212" cy="309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Giv livreddende førstehjælp</a:t>
              </a: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9BD93DBD-1EDE-4ADC-9659-B8368D7BDB1A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109BC770-07CD-49F2-93E6-D4B878051FF9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Tekstfelt 35">
                <a:extLst>
                  <a:ext uri="{FF2B5EF4-FFF2-40B4-BE49-F238E27FC236}">
                    <a16:creationId xmlns:a16="http://schemas.microsoft.com/office/drawing/2014/main" id="{B049AA83-A5BB-4908-B93B-567E0A55E63D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2E0F3104-5F07-4A03-88BC-C0E6815464C3}"/>
              </a:ext>
            </a:extLst>
          </p:cNvPr>
          <p:cNvGrpSpPr/>
          <p:nvPr/>
        </p:nvGrpSpPr>
        <p:grpSpPr>
          <a:xfrm>
            <a:off x="7096010" y="3425896"/>
            <a:ext cx="4505854" cy="648000"/>
            <a:chOff x="4371446" y="2035760"/>
            <a:chExt cx="4505854" cy="648000"/>
          </a:xfrm>
        </p:grpSpPr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234C2C16-7BA7-4A0B-A7F8-D8C8179CF0B3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3605212" cy="309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Giv almindelig førstehjælp</a:t>
              </a:r>
            </a:p>
          </p:txBody>
        </p:sp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279F9289-DD40-4C69-A052-DCDB82E824A6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426B37DE-D0C3-4268-8A8D-79CEC0AB6893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4" name="Tekstfelt 43">
                <a:extLst>
                  <a:ext uri="{FF2B5EF4-FFF2-40B4-BE49-F238E27FC236}">
                    <a16:creationId xmlns:a16="http://schemas.microsoft.com/office/drawing/2014/main" id="{4C215D94-CA01-4450-9277-E74338D4574C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4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9894FA2C-D78E-420E-B94D-1D1AA512D256}"/>
              </a:ext>
            </a:extLst>
          </p:cNvPr>
          <p:cNvGrpSpPr/>
          <p:nvPr/>
        </p:nvGrpSpPr>
        <p:grpSpPr>
          <a:xfrm>
            <a:off x="833438" y="3425896"/>
            <a:ext cx="6055254" cy="1475918"/>
            <a:chOff x="4371446" y="2035760"/>
            <a:chExt cx="6055254" cy="1475918"/>
          </a:xfrm>
        </p:grpSpPr>
        <p:sp>
          <p:nvSpPr>
            <p:cNvPr id="47" name="TextBox 4">
              <a:extLst>
                <a:ext uri="{FF2B5EF4-FFF2-40B4-BE49-F238E27FC236}">
                  <a16:creationId xmlns:a16="http://schemas.microsoft.com/office/drawing/2014/main" id="{7FDB4D5C-3E26-4FAC-9AB0-A8D9A39FD112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5154612" cy="13066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Tilkald hjælp – alarmer 1-1-2 (et-et-to)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hvor </a:t>
              </a: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er det sket – så nøjagtigt som muligt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hvad </a:t>
              </a: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er der sket – husk at sige, at det er en </a:t>
              </a:r>
              <a:r>
                <a:rPr lang="da-DK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søulykke</a:t>
              </a:r>
              <a:endParaRPr lang="da-DK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hvem</a:t>
              </a: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– og hvorfra der ringes</a:t>
              </a:r>
            </a:p>
          </p:txBody>
        </p:sp>
        <p:grpSp>
          <p:nvGrpSpPr>
            <p:cNvPr id="48" name="Gruppe 47">
              <a:extLst>
                <a:ext uri="{FF2B5EF4-FFF2-40B4-BE49-F238E27FC236}">
                  <a16:creationId xmlns:a16="http://schemas.microsoft.com/office/drawing/2014/main" id="{2F708BE4-4B22-414D-86C4-6C53B0B82968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E999ED7C-F1F7-4BE9-99EB-8B235979DD95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0" name="Tekstfelt 49">
                <a:extLst>
                  <a:ext uri="{FF2B5EF4-FFF2-40B4-BE49-F238E27FC236}">
                    <a16:creationId xmlns:a16="http://schemas.microsoft.com/office/drawing/2014/main" id="{CE5EA4A1-7E1E-4763-BB43-806B1951575C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3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1" name="Group 35">
            <a:extLst>
              <a:ext uri="{FF2B5EF4-FFF2-40B4-BE49-F238E27FC236}">
                <a16:creationId xmlns:a16="http://schemas.microsoft.com/office/drawing/2014/main" id="{EB1FC9DB-2D48-41CE-8728-189AD4AFC257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40" name="TextBox 31">
              <a:extLst>
                <a:ext uri="{FF2B5EF4-FFF2-40B4-BE49-F238E27FC236}">
                  <a16:creationId xmlns:a16="http://schemas.microsoft.com/office/drawing/2014/main" id="{7AA9B2E8-EB65-4D18-A75E-2CD1541790E4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Hvis uheldet er ude </a:t>
              </a:r>
            </a:p>
          </p:txBody>
        </p:sp>
        <p:cxnSp>
          <p:nvCxnSpPr>
            <p:cNvPr id="51" name="Straight Connector 33">
              <a:extLst>
                <a:ext uri="{FF2B5EF4-FFF2-40B4-BE49-F238E27FC236}">
                  <a16:creationId xmlns:a16="http://schemas.microsoft.com/office/drawing/2014/main" id="{A6E0DFD6-4409-4D22-8D75-58469F467989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32">
              <a:extLst>
                <a:ext uri="{FF2B5EF4-FFF2-40B4-BE49-F238E27FC236}">
                  <a16:creationId xmlns:a16="http://schemas.microsoft.com/office/drawing/2014/main" id="{A214F939-545D-4616-9F75-406BC469D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Elementær nødhjælp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dsholder til billede 18">
            <a:extLst>
              <a:ext uri="{FF2B5EF4-FFF2-40B4-BE49-F238E27FC236}">
                <a16:creationId xmlns:a16="http://schemas.microsoft.com/office/drawing/2014/main" id="{3DF5727D-60FA-41A3-9F09-9A1392E5B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675" y="2095446"/>
            <a:ext cx="3365709" cy="2779988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id="{876B937D-E6DC-4136-8B83-025F19FA1AB5}"/>
              </a:ext>
            </a:extLst>
          </p:cNvPr>
          <p:cNvSpPr txBox="1"/>
          <p:nvPr/>
        </p:nvSpPr>
        <p:spPr bwMode="auto">
          <a:xfrm>
            <a:off x="1158875" y="5487988"/>
            <a:ext cx="9713913" cy="8679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Jeg har dykker ude. Hold godt klar, med langsom fart.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i="1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‘Godt klar’ er minimum 50m  </a:t>
            </a:r>
          </a:p>
        </p:txBody>
      </p:sp>
      <p:cxnSp>
        <p:nvCxnSpPr>
          <p:cNvPr id="11" name="Straight Connector 33">
            <a:extLst>
              <a:ext uri="{FF2B5EF4-FFF2-40B4-BE49-F238E27FC236}">
                <a16:creationId xmlns:a16="http://schemas.microsoft.com/office/drawing/2014/main" id="{6BB9EB27-37D7-4A51-8A13-F094B474A702}"/>
              </a:ext>
            </a:extLst>
          </p:cNvPr>
          <p:cNvCxnSpPr>
            <a:cxnSpLocks/>
          </p:cNvCxnSpPr>
          <p:nvPr/>
        </p:nvCxnSpPr>
        <p:spPr bwMode="auto">
          <a:xfrm>
            <a:off x="1158875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706B61F-4FA1-4C77-9C69-50EB2DA6EF2D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40" name="Billede 27">
            <a:extLst>
              <a:ext uri="{FF2B5EF4-FFF2-40B4-BE49-F238E27FC236}">
                <a16:creationId xmlns:a16="http://schemas.microsoft.com/office/drawing/2014/main" id="{C27C0213-1DB3-4B95-8AF4-E1B30CC6C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5">
            <a:extLst>
              <a:ext uri="{FF2B5EF4-FFF2-40B4-BE49-F238E27FC236}">
                <a16:creationId xmlns:a16="http://schemas.microsoft.com/office/drawing/2014/main" id="{96556492-74AC-4AA3-8553-B84FDB49AF51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F1D04837-1272-47B9-990B-30CA850A9D29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Dykkerflag</a:t>
              </a:r>
            </a:p>
          </p:txBody>
        </p:sp>
        <p:cxnSp>
          <p:nvCxnSpPr>
            <p:cNvPr id="15" name="Straight Connector 33">
              <a:extLst>
                <a:ext uri="{FF2B5EF4-FFF2-40B4-BE49-F238E27FC236}">
                  <a16:creationId xmlns:a16="http://schemas.microsoft.com/office/drawing/2014/main" id="{2142CA40-87B6-4F18-9A4A-FA6CAE5259EF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B2AE4D61-038A-433A-A575-2634DDF0F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28">
            <a:extLst>
              <a:ext uri="{FF2B5EF4-FFF2-40B4-BE49-F238E27FC236}">
                <a16:creationId xmlns:a16="http://schemas.microsoft.com/office/drawing/2014/main" id="{E7D0D1C1-6FB7-4120-ACE0-ACAF30618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195388"/>
            <a:ext cx="552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a-DK" sz="1200"/>
              <a:t> 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876B937D-E6DC-4136-8B83-025F19FA1AB5}"/>
              </a:ext>
            </a:extLst>
          </p:cNvPr>
          <p:cNvSpPr txBox="1"/>
          <p:nvPr/>
        </p:nvSpPr>
        <p:spPr bwMode="auto">
          <a:xfrm>
            <a:off x="1158875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sortklædt snorkler eller havsvømmer som befinder sig langt fra land, kan være svær at få øje på</a:t>
            </a:r>
          </a:p>
        </p:txBody>
      </p:sp>
      <p:cxnSp>
        <p:nvCxnSpPr>
          <p:cNvPr id="11" name="Straight Connector 33">
            <a:extLst>
              <a:ext uri="{FF2B5EF4-FFF2-40B4-BE49-F238E27FC236}">
                <a16:creationId xmlns:a16="http://schemas.microsoft.com/office/drawing/2014/main" id="{6BB9EB27-37D7-4A51-8A13-F094B474A702}"/>
              </a:ext>
            </a:extLst>
          </p:cNvPr>
          <p:cNvCxnSpPr>
            <a:cxnSpLocks/>
          </p:cNvCxnSpPr>
          <p:nvPr/>
        </p:nvCxnSpPr>
        <p:spPr bwMode="auto">
          <a:xfrm>
            <a:off x="1158875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706B61F-4FA1-4C77-9C69-50EB2DA6EF2D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7" name="Billede 27">
            <a:extLst>
              <a:ext uri="{FF2B5EF4-FFF2-40B4-BE49-F238E27FC236}">
                <a16:creationId xmlns:a16="http://schemas.microsoft.com/office/drawing/2014/main" id="{D0AE133D-D401-41D9-B02E-6CA6B1ED8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39">
            <a:extLst>
              <a:ext uri="{FF2B5EF4-FFF2-40B4-BE49-F238E27FC236}">
                <a16:creationId xmlns:a16="http://schemas.microsoft.com/office/drawing/2014/main" id="{746E973C-DED7-4287-9F3E-3E62DF67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2670175"/>
            <a:ext cx="97139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a-DK" altLang="da-DK" sz="2400" dirty="0">
                <a:solidFill>
                  <a:schemeClr val="tx2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Som roer er det ikke kun dykkere man skal være opmærksomme på.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a-DK" altLang="da-DK" sz="2400" dirty="0">
                <a:solidFill>
                  <a:schemeClr val="tx2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Også havsvømmere, </a:t>
            </a:r>
            <a:r>
              <a:rPr lang="da-DK" altLang="da-DK" sz="2400" dirty="0" err="1">
                <a:solidFill>
                  <a:schemeClr val="tx2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snorklere</a:t>
            </a:r>
            <a:r>
              <a:rPr lang="da-DK" altLang="da-DK" sz="2400" dirty="0">
                <a:solidFill>
                  <a:schemeClr val="tx2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 og badegæster kan befinde sig i det farvand man ror i. </a:t>
            </a:r>
          </a:p>
        </p:txBody>
      </p:sp>
      <p:grpSp>
        <p:nvGrpSpPr>
          <p:cNvPr id="13" name="Group 35">
            <a:extLst>
              <a:ext uri="{FF2B5EF4-FFF2-40B4-BE49-F238E27FC236}">
                <a16:creationId xmlns:a16="http://schemas.microsoft.com/office/drawing/2014/main" id="{E9CD6739-AB8A-459C-B405-8061A482FAB3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B0B07859-D1F4-4DA7-A19D-E61FA86AED85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Havsvømmere</a:t>
              </a:r>
            </a:p>
          </p:txBody>
        </p:sp>
        <p:cxnSp>
          <p:nvCxnSpPr>
            <p:cNvPr id="15" name="Straight Connector 33">
              <a:extLst>
                <a:ext uri="{FF2B5EF4-FFF2-40B4-BE49-F238E27FC236}">
                  <a16:creationId xmlns:a16="http://schemas.microsoft.com/office/drawing/2014/main" id="{DB6BAFFD-8B13-463C-94C8-0F02063C9108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75BB8DB6-90DC-4389-804D-A26FDA7C2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06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33">
            <a:extLst>
              <a:ext uri="{FF2B5EF4-FFF2-40B4-BE49-F238E27FC236}">
                <a16:creationId xmlns:a16="http://schemas.microsoft.com/office/drawing/2014/main" id="{A5C95AC4-63D6-41E2-AA76-4F5BB5A85118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35">
            <a:extLst>
              <a:ext uri="{FF2B5EF4-FFF2-40B4-BE49-F238E27FC236}">
                <a16:creationId xmlns:a16="http://schemas.microsoft.com/office/drawing/2014/main" id="{F040F147-8BD5-4189-88C3-50E4629D7E38}"/>
              </a:ext>
            </a:extLst>
          </p:cNvPr>
          <p:cNvGrpSpPr>
            <a:grpSpLocks/>
          </p:cNvGrpSpPr>
          <p:nvPr/>
        </p:nvGrpSpPr>
        <p:grpSpPr bwMode="auto">
          <a:xfrm>
            <a:off x="1239044" y="5487988"/>
            <a:ext cx="9713913" cy="868362"/>
            <a:chOff x="1098714" y="655461"/>
            <a:chExt cx="9833067" cy="947338"/>
          </a:xfrm>
        </p:grpSpPr>
        <p:sp>
          <p:nvSpPr>
            <p:cNvPr id="69" name="TextBox 31">
              <a:extLst>
                <a:ext uri="{FF2B5EF4-FFF2-40B4-BE49-F238E27FC236}">
                  <a16:creationId xmlns:a16="http://schemas.microsoft.com/office/drawing/2014/main" id="{C9D2FC82-F262-4BDA-A744-EE7366DAABBC}"/>
                </a:ext>
              </a:extLst>
            </p:cNvPr>
            <p:cNvSpPr txBox="1"/>
            <p:nvPr/>
          </p:nvSpPr>
          <p:spPr>
            <a:xfrm>
              <a:off x="1098714" y="655461"/>
              <a:ext cx="9833067" cy="9473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Hvis kun den ene side skal have en kommando, så nævnes siden (styrbord eller bagbord før selve kommandoen)   </a:t>
              </a:r>
            </a:p>
          </p:txBody>
        </p:sp>
        <p:sp>
          <p:nvSpPr>
            <p:cNvPr id="73748" name="TextBox 32">
              <a:extLst>
                <a:ext uri="{FF2B5EF4-FFF2-40B4-BE49-F238E27FC236}">
                  <a16:creationId xmlns:a16="http://schemas.microsoft.com/office/drawing/2014/main" id="{E37DFA52-EDDE-437F-80DB-63B9FFFFE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195089"/>
              <a:ext cx="5527592" cy="35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/>
                <a:t> </a:t>
              </a:r>
            </a:p>
          </p:txBody>
        </p:sp>
      </p:grp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7D5B9787-DF42-499A-8F67-73FA98B49994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8" name="Billede 27">
            <a:extLst>
              <a:ext uri="{FF2B5EF4-FFF2-40B4-BE49-F238E27FC236}">
                <a16:creationId xmlns:a16="http://schemas.microsoft.com/office/drawing/2014/main" id="{3C5B648E-B131-470F-AAB7-D91D5D153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1F5B9ECA-B415-4419-AFD6-212A05D517F5}"/>
              </a:ext>
            </a:extLst>
          </p:cNvPr>
          <p:cNvGrpSpPr/>
          <p:nvPr/>
        </p:nvGrpSpPr>
        <p:grpSpPr>
          <a:xfrm>
            <a:off x="4792663" y="2073042"/>
            <a:ext cx="4505854" cy="830141"/>
            <a:chOff x="833438" y="1969473"/>
            <a:chExt cx="4505854" cy="830141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2B6CFE4-FF04-4223-91C7-6BD6565D79D9}"/>
                </a:ext>
              </a:extLst>
            </p:cNvPr>
            <p:cNvGrpSpPr/>
            <p:nvPr/>
          </p:nvGrpSpPr>
          <p:grpSpPr>
            <a:xfrm>
              <a:off x="833438" y="1969473"/>
              <a:ext cx="4505854" cy="648000"/>
              <a:chOff x="4371446" y="2035760"/>
              <a:chExt cx="4505854" cy="648000"/>
            </a:xfrm>
          </p:grpSpPr>
          <p:sp>
            <p:nvSpPr>
              <p:cNvPr id="24" name="TextBox 4">
                <a:extLst>
                  <a:ext uri="{FF2B5EF4-FFF2-40B4-BE49-F238E27FC236}">
                    <a16:creationId xmlns:a16="http://schemas.microsoft.com/office/drawing/2014/main" id="{69E0AEE6-8D4C-45E5-8C3F-8823658C54C8}"/>
                  </a:ext>
                </a:extLst>
              </p:cNvPr>
              <p:cNvSpPr txBox="1"/>
              <p:nvPr/>
            </p:nvSpPr>
            <p:spPr bwMode="auto">
              <a:xfrm>
                <a:off x="5272088" y="2205038"/>
                <a:ext cx="3605212" cy="309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Varsling</a:t>
                </a:r>
              </a:p>
            </p:txBody>
          </p:sp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BDF3D4B3-77FB-40BB-AC54-5E5AFC6E8D7F}"/>
                  </a:ext>
                </a:extLst>
              </p:cNvPr>
              <p:cNvGrpSpPr/>
              <p:nvPr/>
            </p:nvGrpSpPr>
            <p:grpSpPr>
              <a:xfrm>
                <a:off x="4371446" y="2035760"/>
                <a:ext cx="648000" cy="648000"/>
                <a:chOff x="2314046" y="4038937"/>
                <a:chExt cx="648000" cy="648000"/>
              </a:xfrm>
            </p:grpSpPr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D26FA4E1-1281-40BE-AA9F-FB72A211249A}"/>
                    </a:ext>
                  </a:extLst>
                </p:cNvPr>
                <p:cNvSpPr/>
                <p:nvPr/>
              </p:nvSpPr>
              <p:spPr>
                <a:xfrm>
                  <a:off x="2314046" y="4038937"/>
                  <a:ext cx="648000" cy="648000"/>
                </a:xfrm>
                <a:prstGeom prst="ellipse">
                  <a:avLst/>
                </a:prstGeom>
                <a:solidFill>
                  <a:srgbClr val="D9522A"/>
                </a:solidFill>
                <a:ln>
                  <a:solidFill>
                    <a:srgbClr val="D952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7" name="Tekstfelt 26">
                  <a:extLst>
                    <a:ext uri="{FF2B5EF4-FFF2-40B4-BE49-F238E27FC236}">
                      <a16:creationId xmlns:a16="http://schemas.microsoft.com/office/drawing/2014/main" id="{FC2ACEE6-7AE6-46F8-AB00-F5702CA6CBEB}"/>
                    </a:ext>
                  </a:extLst>
                </p:cNvPr>
                <p:cNvSpPr txBox="1"/>
                <p:nvPr/>
              </p:nvSpPr>
              <p:spPr>
                <a:xfrm>
                  <a:off x="2483755" y="4112615"/>
                  <a:ext cx="31591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a-DK" sz="3200" dirty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1</a:t>
                  </a:r>
                  <a:endParaRPr lang="da-DK" sz="11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291B465D-2614-4B55-9C25-7C5E41FB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080" y="2510496"/>
              <a:ext cx="2500313" cy="28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Kan </a:t>
              </a:r>
              <a:r>
                <a:rPr lang="en-US" altLang="da-DK" sz="1400" dirty="0" err="1">
                  <a:latin typeface="Source Sans Pro" panose="020B0503030403020204" pitchFamily="34" charset="0"/>
                  <a:ea typeface="Source Sans Pro" panose="020B0503030403020204" pitchFamily="34" charset="0"/>
                </a:rPr>
                <a:t>ikke</a:t>
              </a:r>
              <a:r>
                <a:rPr lang="en-US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n-US" altLang="da-DK" sz="1400" dirty="0" err="1">
                  <a:latin typeface="Source Sans Pro" panose="020B0503030403020204" pitchFamily="34" charset="0"/>
                  <a:ea typeface="Source Sans Pro" panose="020B0503030403020204" pitchFamily="34" charset="0"/>
                </a:rPr>
                <a:t>altid</a:t>
              </a:r>
              <a:r>
                <a:rPr lang="en-US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n-US" altLang="da-DK" sz="1400" dirty="0" err="1">
                  <a:latin typeface="Source Sans Pro" panose="020B0503030403020204" pitchFamily="34" charset="0"/>
                  <a:ea typeface="Source Sans Pro" panose="020B0503030403020204" pitchFamily="34" charset="0"/>
                </a:rPr>
                <a:t>forventes</a:t>
              </a:r>
              <a:r>
                <a:rPr lang="en-US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  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165F5DA6-9259-4B67-AD72-B45C68470052}"/>
              </a:ext>
            </a:extLst>
          </p:cNvPr>
          <p:cNvGrpSpPr/>
          <p:nvPr/>
        </p:nvGrpSpPr>
        <p:grpSpPr>
          <a:xfrm>
            <a:off x="4792663" y="3117880"/>
            <a:ext cx="4505854" cy="648000"/>
            <a:chOff x="4371446" y="2035760"/>
            <a:chExt cx="4505854" cy="648000"/>
          </a:xfrm>
        </p:grpSpPr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A6BA2230-D161-4E57-B15F-28083934717A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3605212" cy="309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Kommando</a:t>
              </a: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8F1B482E-45F7-4229-921C-17165A7773D6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289B4B02-3FF8-4546-A422-B58756F7953C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Tekstfelt 35">
                <a:extLst>
                  <a:ext uri="{FF2B5EF4-FFF2-40B4-BE49-F238E27FC236}">
                    <a16:creationId xmlns:a16="http://schemas.microsoft.com/office/drawing/2014/main" id="{027972B1-FBF3-4F66-A9DC-7C189AAE336C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243DD57-F664-40E9-A566-80DDE7494FE8}"/>
              </a:ext>
            </a:extLst>
          </p:cNvPr>
          <p:cNvGrpSpPr/>
          <p:nvPr/>
        </p:nvGrpSpPr>
        <p:grpSpPr>
          <a:xfrm>
            <a:off x="4792663" y="4096659"/>
            <a:ext cx="4505854" cy="648000"/>
            <a:chOff x="4371446" y="2035760"/>
            <a:chExt cx="4505854" cy="648000"/>
          </a:xfrm>
        </p:grpSpPr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54728EC4-1AC2-45D0-A8C9-F2813FF2E688}"/>
                </a:ext>
              </a:extLst>
            </p:cNvPr>
            <p:cNvSpPr txBox="1"/>
            <p:nvPr/>
          </p:nvSpPr>
          <p:spPr bwMode="auto">
            <a:xfrm>
              <a:off x="5272088" y="2205038"/>
              <a:ext cx="3605212" cy="309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Udførelse</a:t>
              </a:r>
            </a:p>
          </p:txBody>
        </p:sp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504475EB-427E-44AE-91B3-763E3D5D5BE6}"/>
                </a:ext>
              </a:extLst>
            </p:cNvPr>
            <p:cNvGrpSpPr/>
            <p:nvPr/>
          </p:nvGrpSpPr>
          <p:grpSpPr>
            <a:xfrm>
              <a:off x="4371446" y="2035760"/>
              <a:ext cx="648000" cy="648000"/>
              <a:chOff x="2314046" y="4038937"/>
              <a:chExt cx="648000" cy="648000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02AB5113-9713-4B9F-AB34-924F142EDE97}"/>
                  </a:ext>
                </a:extLst>
              </p:cNvPr>
              <p:cNvSpPr/>
              <p:nvPr/>
            </p:nvSpPr>
            <p:spPr>
              <a:xfrm>
                <a:off x="2314046" y="4038937"/>
                <a:ext cx="648000" cy="648000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1" name="Tekstfelt 40">
                <a:extLst>
                  <a:ext uri="{FF2B5EF4-FFF2-40B4-BE49-F238E27FC236}">
                    <a16:creationId xmlns:a16="http://schemas.microsoft.com/office/drawing/2014/main" id="{F21C6064-16FB-4363-B36C-B9AAAB353032}"/>
                  </a:ext>
                </a:extLst>
              </p:cNvPr>
              <p:cNvSpPr txBox="1"/>
              <p:nvPr/>
            </p:nvSpPr>
            <p:spPr>
              <a:xfrm>
                <a:off x="2483755" y="4112615"/>
                <a:ext cx="315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3200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3</a:t>
                </a:r>
                <a:endParaRPr lang="da-DK" sz="1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id="{EE21A6EC-C31D-4DE0-BBFC-AF51F325EB56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1D04AFA1-6536-4576-8A17-7B35F65B7006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Kommandoer</a:t>
              </a:r>
            </a:p>
          </p:txBody>
        </p:sp>
        <p:cxnSp>
          <p:nvCxnSpPr>
            <p:cNvPr id="32" name="Straight Connector 33">
              <a:extLst>
                <a:ext uri="{FF2B5EF4-FFF2-40B4-BE49-F238E27FC236}">
                  <a16:creationId xmlns:a16="http://schemas.microsoft.com/office/drawing/2014/main" id="{3ACC65EB-B7D1-441D-B811-BFA9A07B12EC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32">
              <a:extLst>
                <a:ext uri="{FF2B5EF4-FFF2-40B4-BE49-F238E27FC236}">
                  <a16:creationId xmlns:a16="http://schemas.microsoft.com/office/drawing/2014/main" id="{3FBE0F0F-5177-40E8-AEEF-3775FC72A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Det er vigtigt som styrmand at give korrekte, præcise og utvetydige kommandoer i enhver situation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40D219D9-0737-4630-9B42-656B1C3EB0E0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81" name="Billede 27">
            <a:extLst>
              <a:ext uri="{FF2B5EF4-FFF2-40B4-BE49-F238E27FC236}">
                <a16:creationId xmlns:a16="http://schemas.microsoft.com/office/drawing/2014/main" id="{3F31FF15-4720-477F-B361-D197896F0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C36E7278-6736-4D75-9326-B7A2B975D49B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2443163"/>
            <a:ext cx="2643188" cy="614991"/>
            <a:chOff x="1539875" y="2443163"/>
            <a:chExt cx="2643188" cy="614991"/>
          </a:xfrm>
        </p:grpSpPr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F618517F-32DF-4E6A-8D80-D1CB520015F0}"/>
                </a:ext>
              </a:extLst>
            </p:cNvPr>
            <p:cNvSpPr txBox="1"/>
            <p:nvPr/>
          </p:nvSpPr>
          <p:spPr bwMode="auto">
            <a:xfrm>
              <a:off x="2095500" y="2487613"/>
              <a:ext cx="2087563" cy="57054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Kommandoer til at gå om- og fra borde </a:t>
              </a:r>
            </a:p>
          </p:txBody>
        </p:sp>
        <p:sp>
          <p:nvSpPr>
            <p:cNvPr id="75809" name="Shape 1857">
              <a:extLst>
                <a:ext uri="{FF2B5EF4-FFF2-40B4-BE49-F238E27FC236}">
                  <a16:creationId xmlns:a16="http://schemas.microsoft.com/office/drawing/2014/main" id="{510E582D-8774-4FE7-8871-0CE1BB7C2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75" y="2443163"/>
              <a:ext cx="384175" cy="331787"/>
            </a:xfrm>
            <a:custGeom>
              <a:avLst/>
              <a:gdLst>
                <a:gd name="T0" fmla="*/ 2147483646 w 21370"/>
                <a:gd name="T1" fmla="*/ 2147483646 h 21600"/>
                <a:gd name="T2" fmla="*/ 2147483646 w 21370"/>
                <a:gd name="T3" fmla="*/ 2147483646 h 21600"/>
                <a:gd name="T4" fmla="*/ 2147483646 w 21370"/>
                <a:gd name="T5" fmla="*/ 2147483646 h 21600"/>
                <a:gd name="T6" fmla="*/ 2147483646 w 2137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0" h="21600" extrusionOk="0">
                  <a:moveTo>
                    <a:pt x="689" y="5067"/>
                  </a:moveTo>
                  <a:cubicBezTo>
                    <a:pt x="10340" y="5067"/>
                    <a:pt x="10340" y="5067"/>
                    <a:pt x="10340" y="5067"/>
                  </a:cubicBezTo>
                  <a:cubicBezTo>
                    <a:pt x="11259" y="4267"/>
                    <a:pt x="11259" y="4267"/>
                    <a:pt x="11259" y="4267"/>
                  </a:cubicBezTo>
                  <a:cubicBezTo>
                    <a:pt x="16544" y="0"/>
                    <a:pt x="16544" y="0"/>
                    <a:pt x="16544" y="0"/>
                  </a:cubicBezTo>
                  <a:cubicBezTo>
                    <a:pt x="16544" y="8800"/>
                    <a:pt x="16544" y="8800"/>
                    <a:pt x="16544" y="8800"/>
                  </a:cubicBezTo>
                  <a:cubicBezTo>
                    <a:pt x="16544" y="17600"/>
                    <a:pt x="16544" y="17600"/>
                    <a:pt x="16544" y="17600"/>
                  </a:cubicBezTo>
                  <a:cubicBezTo>
                    <a:pt x="11259" y="13067"/>
                    <a:pt x="11259" y="13067"/>
                    <a:pt x="11259" y="13067"/>
                  </a:cubicBezTo>
                  <a:cubicBezTo>
                    <a:pt x="10340" y="12533"/>
                    <a:pt x="10340" y="12533"/>
                    <a:pt x="10340" y="12533"/>
                  </a:cubicBezTo>
                  <a:cubicBezTo>
                    <a:pt x="7353" y="12533"/>
                    <a:pt x="7353" y="12533"/>
                    <a:pt x="7353" y="12533"/>
                  </a:cubicBezTo>
                  <a:cubicBezTo>
                    <a:pt x="8961" y="18667"/>
                    <a:pt x="8961" y="18667"/>
                    <a:pt x="8961" y="18667"/>
                  </a:cubicBezTo>
                  <a:cubicBezTo>
                    <a:pt x="10110" y="18667"/>
                    <a:pt x="10110" y="18667"/>
                    <a:pt x="10110" y="18667"/>
                  </a:cubicBezTo>
                  <a:cubicBezTo>
                    <a:pt x="10110" y="21600"/>
                    <a:pt x="10110" y="21600"/>
                    <a:pt x="10110" y="21600"/>
                  </a:cubicBezTo>
                  <a:cubicBezTo>
                    <a:pt x="9651" y="21600"/>
                    <a:pt x="9651" y="21600"/>
                    <a:pt x="9651" y="21600"/>
                  </a:cubicBezTo>
                  <a:cubicBezTo>
                    <a:pt x="4596" y="21600"/>
                    <a:pt x="4596" y="21600"/>
                    <a:pt x="4596" y="21600"/>
                  </a:cubicBezTo>
                  <a:cubicBezTo>
                    <a:pt x="2298" y="12533"/>
                    <a:pt x="2298" y="12533"/>
                    <a:pt x="2298" y="12533"/>
                  </a:cubicBezTo>
                  <a:cubicBezTo>
                    <a:pt x="689" y="12533"/>
                    <a:pt x="689" y="12533"/>
                    <a:pt x="689" y="12533"/>
                  </a:cubicBezTo>
                  <a:cubicBezTo>
                    <a:pt x="-230" y="9867"/>
                    <a:pt x="-230" y="7467"/>
                    <a:pt x="689" y="5067"/>
                  </a:cubicBezTo>
                  <a:close/>
                  <a:moveTo>
                    <a:pt x="19761" y="6133"/>
                  </a:moveTo>
                  <a:cubicBezTo>
                    <a:pt x="20681" y="6400"/>
                    <a:pt x="21370" y="7467"/>
                    <a:pt x="21370" y="8800"/>
                  </a:cubicBezTo>
                  <a:cubicBezTo>
                    <a:pt x="21370" y="10133"/>
                    <a:pt x="20681" y="11200"/>
                    <a:pt x="19761" y="11467"/>
                  </a:cubicBezTo>
                  <a:cubicBezTo>
                    <a:pt x="19761" y="17600"/>
                    <a:pt x="19761" y="17600"/>
                    <a:pt x="19761" y="17600"/>
                  </a:cubicBezTo>
                  <a:cubicBezTo>
                    <a:pt x="17693" y="17600"/>
                    <a:pt x="17693" y="17600"/>
                    <a:pt x="17693" y="17600"/>
                  </a:cubicBezTo>
                  <a:cubicBezTo>
                    <a:pt x="17693" y="0"/>
                    <a:pt x="17693" y="0"/>
                    <a:pt x="17693" y="0"/>
                  </a:cubicBezTo>
                  <a:cubicBezTo>
                    <a:pt x="19761" y="0"/>
                    <a:pt x="19761" y="0"/>
                    <a:pt x="19761" y="0"/>
                  </a:cubicBezTo>
                  <a:cubicBezTo>
                    <a:pt x="19761" y="6133"/>
                    <a:pt x="19761" y="6133"/>
                    <a:pt x="19761" y="6133"/>
                  </a:cubicBezTo>
                  <a:close/>
                  <a:moveTo>
                    <a:pt x="10340" y="13067"/>
                  </a:moveTo>
                  <a:cubicBezTo>
                    <a:pt x="8272" y="13067"/>
                    <a:pt x="8272" y="13067"/>
                    <a:pt x="8272" y="13067"/>
                  </a:cubicBezTo>
                  <a:cubicBezTo>
                    <a:pt x="8961" y="16267"/>
                    <a:pt x="8961" y="16267"/>
                    <a:pt x="8961" y="16267"/>
                  </a:cubicBezTo>
                  <a:cubicBezTo>
                    <a:pt x="9651" y="16267"/>
                    <a:pt x="9651" y="16267"/>
                    <a:pt x="9651" y="16267"/>
                  </a:cubicBezTo>
                  <a:cubicBezTo>
                    <a:pt x="9651" y="15200"/>
                    <a:pt x="9651" y="15200"/>
                    <a:pt x="9651" y="15200"/>
                  </a:cubicBezTo>
                  <a:lnTo>
                    <a:pt x="10340" y="130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miter lim="400000"/>
              <a:headEnd/>
              <a:tailEnd/>
            </a:ln>
          </p:spPr>
          <p:txBody>
            <a:bodyPr lIns="45719" rIns="45719"/>
            <a:lstStyle/>
            <a:p>
              <a:endParaRPr lang="da-DK" sz="16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C04708D9-430E-48CE-A056-528B862161A8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2424113"/>
            <a:ext cx="2738437" cy="609415"/>
            <a:chOff x="4789488" y="2424113"/>
            <a:chExt cx="2738437" cy="609415"/>
          </a:xfrm>
        </p:grpSpPr>
        <p:grpSp>
          <p:nvGrpSpPr>
            <p:cNvPr id="75804" name="Group 2">
              <a:extLst>
                <a:ext uri="{FF2B5EF4-FFF2-40B4-BE49-F238E27FC236}">
                  <a16:creationId xmlns:a16="http://schemas.microsoft.com/office/drawing/2014/main" id="{FB8F796F-4C41-465D-93CB-97619B38A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0500" y="2449515"/>
              <a:ext cx="2257425" cy="584013"/>
              <a:chOff x="5270051" y="2483285"/>
              <a:chExt cx="2257432" cy="582996"/>
            </a:xfrm>
          </p:grpSpPr>
          <p:sp>
            <p:nvSpPr>
              <p:cNvPr id="75806" name="Rectangle 8">
                <a:extLst>
                  <a:ext uri="{FF2B5EF4-FFF2-40B4-BE49-F238E27FC236}">
                    <a16:creationId xmlns:a16="http://schemas.microsoft.com/office/drawing/2014/main" id="{A348864E-D93B-48E5-804D-2AE0F5A9D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051" y="2736381"/>
                <a:ext cx="2257432" cy="32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8C67C-09E4-4F9F-BCC9-521364B43B9A}"/>
                  </a:ext>
                </a:extLst>
              </p:cNvPr>
              <p:cNvSpPr txBox="1"/>
              <p:nvPr/>
            </p:nvSpPr>
            <p:spPr>
              <a:xfrm>
                <a:off x="5270051" y="2483285"/>
                <a:ext cx="2087569" cy="56954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Kommandoer til at skabe balance  </a:t>
                </a:r>
              </a:p>
            </p:txBody>
          </p:sp>
        </p:grpSp>
        <p:sp>
          <p:nvSpPr>
            <p:cNvPr id="75805" name="Shape 1857">
              <a:extLst>
                <a:ext uri="{FF2B5EF4-FFF2-40B4-BE49-F238E27FC236}">
                  <a16:creationId xmlns:a16="http://schemas.microsoft.com/office/drawing/2014/main" id="{3E32E38C-5C32-4798-ADC8-266AA154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2424113"/>
              <a:ext cx="384175" cy="331787"/>
            </a:xfrm>
            <a:custGeom>
              <a:avLst/>
              <a:gdLst>
                <a:gd name="T0" fmla="*/ 2147483646 w 21370"/>
                <a:gd name="T1" fmla="*/ 2147483646 h 21600"/>
                <a:gd name="T2" fmla="*/ 2147483646 w 21370"/>
                <a:gd name="T3" fmla="*/ 2147483646 h 21600"/>
                <a:gd name="T4" fmla="*/ 2147483646 w 21370"/>
                <a:gd name="T5" fmla="*/ 2147483646 h 21600"/>
                <a:gd name="T6" fmla="*/ 2147483646 w 2137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0" h="21600" extrusionOk="0">
                  <a:moveTo>
                    <a:pt x="689" y="5067"/>
                  </a:moveTo>
                  <a:cubicBezTo>
                    <a:pt x="10340" y="5067"/>
                    <a:pt x="10340" y="5067"/>
                    <a:pt x="10340" y="5067"/>
                  </a:cubicBezTo>
                  <a:cubicBezTo>
                    <a:pt x="11259" y="4267"/>
                    <a:pt x="11259" y="4267"/>
                    <a:pt x="11259" y="4267"/>
                  </a:cubicBezTo>
                  <a:cubicBezTo>
                    <a:pt x="16544" y="0"/>
                    <a:pt x="16544" y="0"/>
                    <a:pt x="16544" y="0"/>
                  </a:cubicBezTo>
                  <a:cubicBezTo>
                    <a:pt x="16544" y="8800"/>
                    <a:pt x="16544" y="8800"/>
                    <a:pt x="16544" y="8800"/>
                  </a:cubicBezTo>
                  <a:cubicBezTo>
                    <a:pt x="16544" y="17600"/>
                    <a:pt x="16544" y="17600"/>
                    <a:pt x="16544" y="17600"/>
                  </a:cubicBezTo>
                  <a:cubicBezTo>
                    <a:pt x="11259" y="13067"/>
                    <a:pt x="11259" y="13067"/>
                    <a:pt x="11259" y="13067"/>
                  </a:cubicBezTo>
                  <a:cubicBezTo>
                    <a:pt x="10340" y="12533"/>
                    <a:pt x="10340" y="12533"/>
                    <a:pt x="10340" y="12533"/>
                  </a:cubicBezTo>
                  <a:cubicBezTo>
                    <a:pt x="7353" y="12533"/>
                    <a:pt x="7353" y="12533"/>
                    <a:pt x="7353" y="12533"/>
                  </a:cubicBezTo>
                  <a:cubicBezTo>
                    <a:pt x="8961" y="18667"/>
                    <a:pt x="8961" y="18667"/>
                    <a:pt x="8961" y="18667"/>
                  </a:cubicBezTo>
                  <a:cubicBezTo>
                    <a:pt x="10110" y="18667"/>
                    <a:pt x="10110" y="18667"/>
                    <a:pt x="10110" y="18667"/>
                  </a:cubicBezTo>
                  <a:cubicBezTo>
                    <a:pt x="10110" y="21600"/>
                    <a:pt x="10110" y="21600"/>
                    <a:pt x="10110" y="21600"/>
                  </a:cubicBezTo>
                  <a:cubicBezTo>
                    <a:pt x="9651" y="21600"/>
                    <a:pt x="9651" y="21600"/>
                    <a:pt x="9651" y="21600"/>
                  </a:cubicBezTo>
                  <a:cubicBezTo>
                    <a:pt x="4596" y="21600"/>
                    <a:pt x="4596" y="21600"/>
                    <a:pt x="4596" y="21600"/>
                  </a:cubicBezTo>
                  <a:cubicBezTo>
                    <a:pt x="2298" y="12533"/>
                    <a:pt x="2298" y="12533"/>
                    <a:pt x="2298" y="12533"/>
                  </a:cubicBezTo>
                  <a:cubicBezTo>
                    <a:pt x="689" y="12533"/>
                    <a:pt x="689" y="12533"/>
                    <a:pt x="689" y="12533"/>
                  </a:cubicBezTo>
                  <a:cubicBezTo>
                    <a:pt x="-230" y="9867"/>
                    <a:pt x="-230" y="7467"/>
                    <a:pt x="689" y="5067"/>
                  </a:cubicBezTo>
                  <a:close/>
                  <a:moveTo>
                    <a:pt x="19761" y="6133"/>
                  </a:moveTo>
                  <a:cubicBezTo>
                    <a:pt x="20681" y="6400"/>
                    <a:pt x="21370" y="7467"/>
                    <a:pt x="21370" y="8800"/>
                  </a:cubicBezTo>
                  <a:cubicBezTo>
                    <a:pt x="21370" y="10133"/>
                    <a:pt x="20681" y="11200"/>
                    <a:pt x="19761" y="11467"/>
                  </a:cubicBezTo>
                  <a:cubicBezTo>
                    <a:pt x="19761" y="17600"/>
                    <a:pt x="19761" y="17600"/>
                    <a:pt x="19761" y="17600"/>
                  </a:cubicBezTo>
                  <a:cubicBezTo>
                    <a:pt x="17693" y="17600"/>
                    <a:pt x="17693" y="17600"/>
                    <a:pt x="17693" y="17600"/>
                  </a:cubicBezTo>
                  <a:cubicBezTo>
                    <a:pt x="17693" y="0"/>
                    <a:pt x="17693" y="0"/>
                    <a:pt x="17693" y="0"/>
                  </a:cubicBezTo>
                  <a:cubicBezTo>
                    <a:pt x="19761" y="0"/>
                    <a:pt x="19761" y="0"/>
                    <a:pt x="19761" y="0"/>
                  </a:cubicBezTo>
                  <a:cubicBezTo>
                    <a:pt x="19761" y="6133"/>
                    <a:pt x="19761" y="6133"/>
                    <a:pt x="19761" y="6133"/>
                  </a:cubicBezTo>
                  <a:close/>
                  <a:moveTo>
                    <a:pt x="10340" y="13067"/>
                  </a:moveTo>
                  <a:cubicBezTo>
                    <a:pt x="8272" y="13067"/>
                    <a:pt x="8272" y="13067"/>
                    <a:pt x="8272" y="13067"/>
                  </a:cubicBezTo>
                  <a:cubicBezTo>
                    <a:pt x="8961" y="16267"/>
                    <a:pt x="8961" y="16267"/>
                    <a:pt x="8961" y="16267"/>
                  </a:cubicBezTo>
                  <a:cubicBezTo>
                    <a:pt x="9651" y="16267"/>
                    <a:pt x="9651" y="16267"/>
                    <a:pt x="9651" y="16267"/>
                  </a:cubicBezTo>
                  <a:cubicBezTo>
                    <a:pt x="9651" y="15200"/>
                    <a:pt x="9651" y="15200"/>
                    <a:pt x="9651" y="15200"/>
                  </a:cubicBezTo>
                  <a:lnTo>
                    <a:pt x="10340" y="130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miter lim="400000"/>
              <a:headEnd/>
              <a:tailEnd/>
            </a:ln>
          </p:spPr>
          <p:txBody>
            <a:bodyPr lIns="45719" rIns="45719"/>
            <a:lstStyle/>
            <a:p>
              <a:endParaRPr lang="da-DK" sz="16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8D755766-254D-4501-AEED-5DB60EC68E2A}"/>
              </a:ext>
            </a:extLst>
          </p:cNvPr>
          <p:cNvGrpSpPr>
            <a:grpSpLocks/>
          </p:cNvGrpSpPr>
          <p:nvPr/>
        </p:nvGrpSpPr>
        <p:grpSpPr bwMode="auto">
          <a:xfrm>
            <a:off x="7964488" y="2484438"/>
            <a:ext cx="2908300" cy="888233"/>
            <a:chOff x="7964488" y="2484438"/>
            <a:chExt cx="2908300" cy="888233"/>
          </a:xfrm>
        </p:grpSpPr>
        <p:grpSp>
          <p:nvGrpSpPr>
            <p:cNvPr id="75800" name="Group 6">
              <a:extLst>
                <a:ext uri="{FF2B5EF4-FFF2-40B4-BE49-F238E27FC236}">
                  <a16:creationId xmlns:a16="http://schemas.microsoft.com/office/drawing/2014/main" id="{D17E9B90-ABD8-487E-BDF1-4298DA85C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363" y="2506665"/>
              <a:ext cx="2257425" cy="866006"/>
              <a:chOff x="8615209" y="2507088"/>
              <a:chExt cx="2257432" cy="866057"/>
            </a:xfrm>
          </p:grpSpPr>
          <p:sp>
            <p:nvSpPr>
              <p:cNvPr id="75802" name="Rectangle 12">
                <a:extLst>
                  <a:ext uri="{FF2B5EF4-FFF2-40B4-BE49-F238E27FC236}">
                    <a16:creationId xmlns:a16="http://schemas.microsoft.com/office/drawing/2014/main" id="{903E73CD-882E-4B83-B5D4-749F45975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5209" y="3037283"/>
                <a:ext cx="2257432" cy="330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en-US" altLang="da-DK" sz="160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094471-3F90-4657-B837-A304EBBA9B86}"/>
                  </a:ext>
                </a:extLst>
              </p:cNvPr>
              <p:cNvSpPr txBox="1"/>
              <p:nvPr/>
            </p:nvSpPr>
            <p:spPr>
              <a:xfrm>
                <a:off x="8615209" y="2507088"/>
                <a:ext cx="2087568" cy="86605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Kommandoer til at starte roning eller skodning   </a:t>
                </a:r>
              </a:p>
            </p:txBody>
          </p:sp>
        </p:grpSp>
        <p:sp>
          <p:nvSpPr>
            <p:cNvPr id="75801" name="Shape 1857">
              <a:extLst>
                <a:ext uri="{FF2B5EF4-FFF2-40B4-BE49-F238E27FC236}">
                  <a16:creationId xmlns:a16="http://schemas.microsoft.com/office/drawing/2014/main" id="{F05C0473-0FAC-49F5-B2B9-970A3B356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2484438"/>
              <a:ext cx="384175" cy="331787"/>
            </a:xfrm>
            <a:custGeom>
              <a:avLst/>
              <a:gdLst>
                <a:gd name="T0" fmla="*/ 2147483646 w 21370"/>
                <a:gd name="T1" fmla="*/ 2147483646 h 21600"/>
                <a:gd name="T2" fmla="*/ 2147483646 w 21370"/>
                <a:gd name="T3" fmla="*/ 2147483646 h 21600"/>
                <a:gd name="T4" fmla="*/ 2147483646 w 21370"/>
                <a:gd name="T5" fmla="*/ 2147483646 h 21600"/>
                <a:gd name="T6" fmla="*/ 2147483646 w 2137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0" h="21600" extrusionOk="0">
                  <a:moveTo>
                    <a:pt x="689" y="5067"/>
                  </a:moveTo>
                  <a:cubicBezTo>
                    <a:pt x="10340" y="5067"/>
                    <a:pt x="10340" y="5067"/>
                    <a:pt x="10340" y="5067"/>
                  </a:cubicBezTo>
                  <a:cubicBezTo>
                    <a:pt x="11259" y="4267"/>
                    <a:pt x="11259" y="4267"/>
                    <a:pt x="11259" y="4267"/>
                  </a:cubicBezTo>
                  <a:cubicBezTo>
                    <a:pt x="16544" y="0"/>
                    <a:pt x="16544" y="0"/>
                    <a:pt x="16544" y="0"/>
                  </a:cubicBezTo>
                  <a:cubicBezTo>
                    <a:pt x="16544" y="8800"/>
                    <a:pt x="16544" y="8800"/>
                    <a:pt x="16544" y="8800"/>
                  </a:cubicBezTo>
                  <a:cubicBezTo>
                    <a:pt x="16544" y="17600"/>
                    <a:pt x="16544" y="17600"/>
                    <a:pt x="16544" y="17600"/>
                  </a:cubicBezTo>
                  <a:cubicBezTo>
                    <a:pt x="11259" y="13067"/>
                    <a:pt x="11259" y="13067"/>
                    <a:pt x="11259" y="13067"/>
                  </a:cubicBezTo>
                  <a:cubicBezTo>
                    <a:pt x="10340" y="12533"/>
                    <a:pt x="10340" y="12533"/>
                    <a:pt x="10340" y="12533"/>
                  </a:cubicBezTo>
                  <a:cubicBezTo>
                    <a:pt x="7353" y="12533"/>
                    <a:pt x="7353" y="12533"/>
                    <a:pt x="7353" y="12533"/>
                  </a:cubicBezTo>
                  <a:cubicBezTo>
                    <a:pt x="8961" y="18667"/>
                    <a:pt x="8961" y="18667"/>
                    <a:pt x="8961" y="18667"/>
                  </a:cubicBezTo>
                  <a:cubicBezTo>
                    <a:pt x="10110" y="18667"/>
                    <a:pt x="10110" y="18667"/>
                    <a:pt x="10110" y="18667"/>
                  </a:cubicBezTo>
                  <a:cubicBezTo>
                    <a:pt x="10110" y="21600"/>
                    <a:pt x="10110" y="21600"/>
                    <a:pt x="10110" y="21600"/>
                  </a:cubicBezTo>
                  <a:cubicBezTo>
                    <a:pt x="9651" y="21600"/>
                    <a:pt x="9651" y="21600"/>
                    <a:pt x="9651" y="21600"/>
                  </a:cubicBezTo>
                  <a:cubicBezTo>
                    <a:pt x="4596" y="21600"/>
                    <a:pt x="4596" y="21600"/>
                    <a:pt x="4596" y="21600"/>
                  </a:cubicBezTo>
                  <a:cubicBezTo>
                    <a:pt x="2298" y="12533"/>
                    <a:pt x="2298" y="12533"/>
                    <a:pt x="2298" y="12533"/>
                  </a:cubicBezTo>
                  <a:cubicBezTo>
                    <a:pt x="689" y="12533"/>
                    <a:pt x="689" y="12533"/>
                    <a:pt x="689" y="12533"/>
                  </a:cubicBezTo>
                  <a:cubicBezTo>
                    <a:pt x="-230" y="9867"/>
                    <a:pt x="-230" y="7467"/>
                    <a:pt x="689" y="5067"/>
                  </a:cubicBezTo>
                  <a:close/>
                  <a:moveTo>
                    <a:pt x="19761" y="6133"/>
                  </a:moveTo>
                  <a:cubicBezTo>
                    <a:pt x="20681" y="6400"/>
                    <a:pt x="21370" y="7467"/>
                    <a:pt x="21370" y="8800"/>
                  </a:cubicBezTo>
                  <a:cubicBezTo>
                    <a:pt x="21370" y="10133"/>
                    <a:pt x="20681" y="11200"/>
                    <a:pt x="19761" y="11467"/>
                  </a:cubicBezTo>
                  <a:cubicBezTo>
                    <a:pt x="19761" y="17600"/>
                    <a:pt x="19761" y="17600"/>
                    <a:pt x="19761" y="17600"/>
                  </a:cubicBezTo>
                  <a:cubicBezTo>
                    <a:pt x="17693" y="17600"/>
                    <a:pt x="17693" y="17600"/>
                    <a:pt x="17693" y="17600"/>
                  </a:cubicBezTo>
                  <a:cubicBezTo>
                    <a:pt x="17693" y="0"/>
                    <a:pt x="17693" y="0"/>
                    <a:pt x="17693" y="0"/>
                  </a:cubicBezTo>
                  <a:cubicBezTo>
                    <a:pt x="19761" y="0"/>
                    <a:pt x="19761" y="0"/>
                    <a:pt x="19761" y="0"/>
                  </a:cubicBezTo>
                  <a:cubicBezTo>
                    <a:pt x="19761" y="6133"/>
                    <a:pt x="19761" y="6133"/>
                    <a:pt x="19761" y="6133"/>
                  </a:cubicBezTo>
                  <a:close/>
                  <a:moveTo>
                    <a:pt x="10340" y="13067"/>
                  </a:moveTo>
                  <a:cubicBezTo>
                    <a:pt x="8272" y="13067"/>
                    <a:pt x="8272" y="13067"/>
                    <a:pt x="8272" y="13067"/>
                  </a:cubicBezTo>
                  <a:cubicBezTo>
                    <a:pt x="8961" y="16267"/>
                    <a:pt x="8961" y="16267"/>
                    <a:pt x="8961" y="16267"/>
                  </a:cubicBezTo>
                  <a:cubicBezTo>
                    <a:pt x="9651" y="16267"/>
                    <a:pt x="9651" y="16267"/>
                    <a:pt x="9651" y="16267"/>
                  </a:cubicBezTo>
                  <a:cubicBezTo>
                    <a:pt x="9651" y="15200"/>
                    <a:pt x="9651" y="15200"/>
                    <a:pt x="9651" y="15200"/>
                  </a:cubicBezTo>
                  <a:lnTo>
                    <a:pt x="10340" y="130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miter lim="400000"/>
              <a:headEnd/>
              <a:tailEnd/>
            </a:ln>
          </p:spPr>
          <p:txBody>
            <a:bodyPr lIns="45719" rIns="45719"/>
            <a:lstStyle/>
            <a:p>
              <a:endParaRPr lang="da-DK" sz="16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63C52B37-73A9-4C8A-BB17-AE6D221D0A00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4124325"/>
            <a:ext cx="2852738" cy="700168"/>
            <a:chOff x="1489075" y="4124325"/>
            <a:chExt cx="2852738" cy="700168"/>
          </a:xfrm>
        </p:grpSpPr>
        <p:grpSp>
          <p:nvGrpSpPr>
            <p:cNvPr id="75796" name="Group 7">
              <a:extLst>
                <a:ext uri="{FF2B5EF4-FFF2-40B4-BE49-F238E27FC236}">
                  <a16:creationId xmlns:a16="http://schemas.microsoft.com/office/drawing/2014/main" id="{AD1675AE-E6B8-4B0C-8CE1-41F21B6CA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4388" y="4159254"/>
              <a:ext cx="2257425" cy="665239"/>
              <a:chOff x="1914419" y="4610939"/>
              <a:chExt cx="2257432" cy="664866"/>
            </a:xfrm>
          </p:grpSpPr>
          <p:sp>
            <p:nvSpPr>
              <p:cNvPr id="75798" name="Rectangle 38">
                <a:extLst>
                  <a:ext uri="{FF2B5EF4-FFF2-40B4-BE49-F238E27FC236}">
                    <a16:creationId xmlns:a16="http://schemas.microsoft.com/office/drawing/2014/main" id="{094C20C1-C860-4678-AF61-E7A8C9494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4419" y="4945515"/>
                <a:ext cx="2257432" cy="330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60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D21091-0C24-4340-9739-F852E184FB06}"/>
                  </a:ext>
                </a:extLst>
              </p:cNvPr>
              <p:cNvSpPr txBox="1"/>
              <p:nvPr/>
            </p:nvSpPr>
            <p:spPr>
              <a:xfrm>
                <a:off x="1925531" y="4610939"/>
                <a:ext cx="2087569" cy="570221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Kommandoer til at ændre fart eller standse </a:t>
                </a:r>
              </a:p>
            </p:txBody>
          </p:sp>
        </p:grpSp>
        <p:sp>
          <p:nvSpPr>
            <p:cNvPr id="75797" name="Shape 1857">
              <a:extLst>
                <a:ext uri="{FF2B5EF4-FFF2-40B4-BE49-F238E27FC236}">
                  <a16:creationId xmlns:a16="http://schemas.microsoft.com/office/drawing/2014/main" id="{88705145-6744-4854-B5FA-C350C7B71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4124325"/>
              <a:ext cx="384175" cy="331788"/>
            </a:xfrm>
            <a:custGeom>
              <a:avLst/>
              <a:gdLst>
                <a:gd name="T0" fmla="*/ 2147483646 w 21370"/>
                <a:gd name="T1" fmla="*/ 2147483646 h 21600"/>
                <a:gd name="T2" fmla="*/ 2147483646 w 21370"/>
                <a:gd name="T3" fmla="*/ 2147483646 h 21600"/>
                <a:gd name="T4" fmla="*/ 2147483646 w 21370"/>
                <a:gd name="T5" fmla="*/ 2147483646 h 21600"/>
                <a:gd name="T6" fmla="*/ 2147483646 w 2137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0" h="21600" extrusionOk="0">
                  <a:moveTo>
                    <a:pt x="689" y="5067"/>
                  </a:moveTo>
                  <a:cubicBezTo>
                    <a:pt x="10340" y="5067"/>
                    <a:pt x="10340" y="5067"/>
                    <a:pt x="10340" y="5067"/>
                  </a:cubicBezTo>
                  <a:cubicBezTo>
                    <a:pt x="11259" y="4267"/>
                    <a:pt x="11259" y="4267"/>
                    <a:pt x="11259" y="4267"/>
                  </a:cubicBezTo>
                  <a:cubicBezTo>
                    <a:pt x="16544" y="0"/>
                    <a:pt x="16544" y="0"/>
                    <a:pt x="16544" y="0"/>
                  </a:cubicBezTo>
                  <a:cubicBezTo>
                    <a:pt x="16544" y="8800"/>
                    <a:pt x="16544" y="8800"/>
                    <a:pt x="16544" y="8800"/>
                  </a:cubicBezTo>
                  <a:cubicBezTo>
                    <a:pt x="16544" y="17600"/>
                    <a:pt x="16544" y="17600"/>
                    <a:pt x="16544" y="17600"/>
                  </a:cubicBezTo>
                  <a:cubicBezTo>
                    <a:pt x="11259" y="13067"/>
                    <a:pt x="11259" y="13067"/>
                    <a:pt x="11259" y="13067"/>
                  </a:cubicBezTo>
                  <a:cubicBezTo>
                    <a:pt x="10340" y="12533"/>
                    <a:pt x="10340" y="12533"/>
                    <a:pt x="10340" y="12533"/>
                  </a:cubicBezTo>
                  <a:cubicBezTo>
                    <a:pt x="7353" y="12533"/>
                    <a:pt x="7353" y="12533"/>
                    <a:pt x="7353" y="12533"/>
                  </a:cubicBezTo>
                  <a:cubicBezTo>
                    <a:pt x="8961" y="18667"/>
                    <a:pt x="8961" y="18667"/>
                    <a:pt x="8961" y="18667"/>
                  </a:cubicBezTo>
                  <a:cubicBezTo>
                    <a:pt x="10110" y="18667"/>
                    <a:pt x="10110" y="18667"/>
                    <a:pt x="10110" y="18667"/>
                  </a:cubicBezTo>
                  <a:cubicBezTo>
                    <a:pt x="10110" y="21600"/>
                    <a:pt x="10110" y="21600"/>
                    <a:pt x="10110" y="21600"/>
                  </a:cubicBezTo>
                  <a:cubicBezTo>
                    <a:pt x="9651" y="21600"/>
                    <a:pt x="9651" y="21600"/>
                    <a:pt x="9651" y="21600"/>
                  </a:cubicBezTo>
                  <a:cubicBezTo>
                    <a:pt x="4596" y="21600"/>
                    <a:pt x="4596" y="21600"/>
                    <a:pt x="4596" y="21600"/>
                  </a:cubicBezTo>
                  <a:cubicBezTo>
                    <a:pt x="2298" y="12533"/>
                    <a:pt x="2298" y="12533"/>
                    <a:pt x="2298" y="12533"/>
                  </a:cubicBezTo>
                  <a:cubicBezTo>
                    <a:pt x="689" y="12533"/>
                    <a:pt x="689" y="12533"/>
                    <a:pt x="689" y="12533"/>
                  </a:cubicBezTo>
                  <a:cubicBezTo>
                    <a:pt x="-230" y="9867"/>
                    <a:pt x="-230" y="7467"/>
                    <a:pt x="689" y="5067"/>
                  </a:cubicBezTo>
                  <a:close/>
                  <a:moveTo>
                    <a:pt x="19761" y="6133"/>
                  </a:moveTo>
                  <a:cubicBezTo>
                    <a:pt x="20681" y="6400"/>
                    <a:pt x="21370" y="7467"/>
                    <a:pt x="21370" y="8800"/>
                  </a:cubicBezTo>
                  <a:cubicBezTo>
                    <a:pt x="21370" y="10133"/>
                    <a:pt x="20681" y="11200"/>
                    <a:pt x="19761" y="11467"/>
                  </a:cubicBezTo>
                  <a:cubicBezTo>
                    <a:pt x="19761" y="17600"/>
                    <a:pt x="19761" y="17600"/>
                    <a:pt x="19761" y="17600"/>
                  </a:cubicBezTo>
                  <a:cubicBezTo>
                    <a:pt x="17693" y="17600"/>
                    <a:pt x="17693" y="17600"/>
                    <a:pt x="17693" y="17600"/>
                  </a:cubicBezTo>
                  <a:cubicBezTo>
                    <a:pt x="17693" y="0"/>
                    <a:pt x="17693" y="0"/>
                    <a:pt x="17693" y="0"/>
                  </a:cubicBezTo>
                  <a:cubicBezTo>
                    <a:pt x="19761" y="0"/>
                    <a:pt x="19761" y="0"/>
                    <a:pt x="19761" y="0"/>
                  </a:cubicBezTo>
                  <a:cubicBezTo>
                    <a:pt x="19761" y="6133"/>
                    <a:pt x="19761" y="6133"/>
                    <a:pt x="19761" y="6133"/>
                  </a:cubicBezTo>
                  <a:close/>
                  <a:moveTo>
                    <a:pt x="10340" y="13067"/>
                  </a:moveTo>
                  <a:cubicBezTo>
                    <a:pt x="8272" y="13067"/>
                    <a:pt x="8272" y="13067"/>
                    <a:pt x="8272" y="13067"/>
                  </a:cubicBezTo>
                  <a:cubicBezTo>
                    <a:pt x="8961" y="16267"/>
                    <a:pt x="8961" y="16267"/>
                    <a:pt x="8961" y="16267"/>
                  </a:cubicBezTo>
                  <a:cubicBezTo>
                    <a:pt x="9651" y="16267"/>
                    <a:pt x="9651" y="16267"/>
                    <a:pt x="9651" y="16267"/>
                  </a:cubicBezTo>
                  <a:cubicBezTo>
                    <a:pt x="9651" y="15200"/>
                    <a:pt x="9651" y="15200"/>
                    <a:pt x="9651" y="15200"/>
                  </a:cubicBezTo>
                  <a:lnTo>
                    <a:pt x="10340" y="130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miter lim="400000"/>
              <a:headEnd/>
              <a:tailEnd/>
            </a:ln>
          </p:spPr>
          <p:txBody>
            <a:bodyPr lIns="45719" rIns="45719"/>
            <a:lstStyle/>
            <a:p>
              <a:endParaRPr lang="da-DK" sz="16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06C336A4-93FF-42C4-8265-6B58EEA128AE}"/>
              </a:ext>
            </a:extLst>
          </p:cNvPr>
          <p:cNvGrpSpPr>
            <a:grpSpLocks/>
          </p:cNvGrpSpPr>
          <p:nvPr/>
        </p:nvGrpSpPr>
        <p:grpSpPr bwMode="auto">
          <a:xfrm>
            <a:off x="8088313" y="4068763"/>
            <a:ext cx="2784475" cy="916197"/>
            <a:chOff x="8088313" y="4068763"/>
            <a:chExt cx="2784475" cy="916197"/>
          </a:xfrm>
        </p:grpSpPr>
        <p:grpSp>
          <p:nvGrpSpPr>
            <p:cNvPr id="75792" name="Group 15">
              <a:extLst>
                <a:ext uri="{FF2B5EF4-FFF2-40B4-BE49-F238E27FC236}">
                  <a16:creationId xmlns:a16="http://schemas.microsoft.com/office/drawing/2014/main" id="{B4486CB1-EDA2-4326-93E7-48B6FE7B2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363" y="4100513"/>
              <a:ext cx="2257425" cy="884447"/>
              <a:chOff x="8615209" y="4505528"/>
              <a:chExt cx="2257432" cy="884488"/>
            </a:xfrm>
          </p:grpSpPr>
          <p:sp>
            <p:nvSpPr>
              <p:cNvPr id="75794" name="Rectangle 32">
                <a:extLst>
                  <a:ext uri="{FF2B5EF4-FFF2-40B4-BE49-F238E27FC236}">
                    <a16:creationId xmlns:a16="http://schemas.microsoft.com/office/drawing/2014/main" id="{B80D3424-6D8A-4501-B6C9-36AAE78B5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5209" y="5059526"/>
                <a:ext cx="2257432" cy="330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en-US" altLang="da-DK" sz="160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08AEA2-342D-4590-89C9-3F33C9A92336}"/>
                  </a:ext>
                </a:extLst>
              </p:cNvPr>
              <p:cNvSpPr txBox="1"/>
              <p:nvPr/>
            </p:nvSpPr>
            <p:spPr>
              <a:xfrm>
                <a:off x="8615209" y="4505528"/>
                <a:ext cx="2087568" cy="57056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Diverse andre kommandoer </a:t>
                </a:r>
              </a:p>
            </p:txBody>
          </p:sp>
        </p:grpSp>
        <p:sp>
          <p:nvSpPr>
            <p:cNvPr id="75793" name="Shape 1857">
              <a:extLst>
                <a:ext uri="{FF2B5EF4-FFF2-40B4-BE49-F238E27FC236}">
                  <a16:creationId xmlns:a16="http://schemas.microsoft.com/office/drawing/2014/main" id="{98349150-4379-4AF4-B7E3-64B63C63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313" y="4068763"/>
              <a:ext cx="384175" cy="331787"/>
            </a:xfrm>
            <a:custGeom>
              <a:avLst/>
              <a:gdLst>
                <a:gd name="T0" fmla="*/ 2147483646 w 21370"/>
                <a:gd name="T1" fmla="*/ 2147483646 h 21600"/>
                <a:gd name="T2" fmla="*/ 2147483646 w 21370"/>
                <a:gd name="T3" fmla="*/ 2147483646 h 21600"/>
                <a:gd name="T4" fmla="*/ 2147483646 w 21370"/>
                <a:gd name="T5" fmla="*/ 2147483646 h 21600"/>
                <a:gd name="T6" fmla="*/ 2147483646 w 2137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0" h="21600" extrusionOk="0">
                  <a:moveTo>
                    <a:pt x="689" y="5067"/>
                  </a:moveTo>
                  <a:cubicBezTo>
                    <a:pt x="10340" y="5067"/>
                    <a:pt x="10340" y="5067"/>
                    <a:pt x="10340" y="5067"/>
                  </a:cubicBezTo>
                  <a:cubicBezTo>
                    <a:pt x="11259" y="4267"/>
                    <a:pt x="11259" y="4267"/>
                    <a:pt x="11259" y="4267"/>
                  </a:cubicBezTo>
                  <a:cubicBezTo>
                    <a:pt x="16544" y="0"/>
                    <a:pt x="16544" y="0"/>
                    <a:pt x="16544" y="0"/>
                  </a:cubicBezTo>
                  <a:cubicBezTo>
                    <a:pt x="16544" y="8800"/>
                    <a:pt x="16544" y="8800"/>
                    <a:pt x="16544" y="8800"/>
                  </a:cubicBezTo>
                  <a:cubicBezTo>
                    <a:pt x="16544" y="17600"/>
                    <a:pt x="16544" y="17600"/>
                    <a:pt x="16544" y="17600"/>
                  </a:cubicBezTo>
                  <a:cubicBezTo>
                    <a:pt x="11259" y="13067"/>
                    <a:pt x="11259" y="13067"/>
                    <a:pt x="11259" y="13067"/>
                  </a:cubicBezTo>
                  <a:cubicBezTo>
                    <a:pt x="10340" y="12533"/>
                    <a:pt x="10340" y="12533"/>
                    <a:pt x="10340" y="12533"/>
                  </a:cubicBezTo>
                  <a:cubicBezTo>
                    <a:pt x="7353" y="12533"/>
                    <a:pt x="7353" y="12533"/>
                    <a:pt x="7353" y="12533"/>
                  </a:cubicBezTo>
                  <a:cubicBezTo>
                    <a:pt x="8961" y="18667"/>
                    <a:pt x="8961" y="18667"/>
                    <a:pt x="8961" y="18667"/>
                  </a:cubicBezTo>
                  <a:cubicBezTo>
                    <a:pt x="10110" y="18667"/>
                    <a:pt x="10110" y="18667"/>
                    <a:pt x="10110" y="18667"/>
                  </a:cubicBezTo>
                  <a:cubicBezTo>
                    <a:pt x="10110" y="21600"/>
                    <a:pt x="10110" y="21600"/>
                    <a:pt x="10110" y="21600"/>
                  </a:cubicBezTo>
                  <a:cubicBezTo>
                    <a:pt x="9651" y="21600"/>
                    <a:pt x="9651" y="21600"/>
                    <a:pt x="9651" y="21600"/>
                  </a:cubicBezTo>
                  <a:cubicBezTo>
                    <a:pt x="4596" y="21600"/>
                    <a:pt x="4596" y="21600"/>
                    <a:pt x="4596" y="21600"/>
                  </a:cubicBezTo>
                  <a:cubicBezTo>
                    <a:pt x="2298" y="12533"/>
                    <a:pt x="2298" y="12533"/>
                    <a:pt x="2298" y="12533"/>
                  </a:cubicBezTo>
                  <a:cubicBezTo>
                    <a:pt x="689" y="12533"/>
                    <a:pt x="689" y="12533"/>
                    <a:pt x="689" y="12533"/>
                  </a:cubicBezTo>
                  <a:cubicBezTo>
                    <a:pt x="-230" y="9867"/>
                    <a:pt x="-230" y="7467"/>
                    <a:pt x="689" y="5067"/>
                  </a:cubicBezTo>
                  <a:close/>
                  <a:moveTo>
                    <a:pt x="19761" y="6133"/>
                  </a:moveTo>
                  <a:cubicBezTo>
                    <a:pt x="20681" y="6400"/>
                    <a:pt x="21370" y="7467"/>
                    <a:pt x="21370" y="8800"/>
                  </a:cubicBezTo>
                  <a:cubicBezTo>
                    <a:pt x="21370" y="10133"/>
                    <a:pt x="20681" y="11200"/>
                    <a:pt x="19761" y="11467"/>
                  </a:cubicBezTo>
                  <a:cubicBezTo>
                    <a:pt x="19761" y="17600"/>
                    <a:pt x="19761" y="17600"/>
                    <a:pt x="19761" y="17600"/>
                  </a:cubicBezTo>
                  <a:cubicBezTo>
                    <a:pt x="17693" y="17600"/>
                    <a:pt x="17693" y="17600"/>
                    <a:pt x="17693" y="17600"/>
                  </a:cubicBezTo>
                  <a:cubicBezTo>
                    <a:pt x="17693" y="0"/>
                    <a:pt x="17693" y="0"/>
                    <a:pt x="17693" y="0"/>
                  </a:cubicBezTo>
                  <a:cubicBezTo>
                    <a:pt x="19761" y="0"/>
                    <a:pt x="19761" y="0"/>
                    <a:pt x="19761" y="0"/>
                  </a:cubicBezTo>
                  <a:cubicBezTo>
                    <a:pt x="19761" y="6133"/>
                    <a:pt x="19761" y="6133"/>
                    <a:pt x="19761" y="6133"/>
                  </a:cubicBezTo>
                  <a:close/>
                  <a:moveTo>
                    <a:pt x="10340" y="13067"/>
                  </a:moveTo>
                  <a:cubicBezTo>
                    <a:pt x="8272" y="13067"/>
                    <a:pt x="8272" y="13067"/>
                    <a:pt x="8272" y="13067"/>
                  </a:cubicBezTo>
                  <a:cubicBezTo>
                    <a:pt x="8961" y="16267"/>
                    <a:pt x="8961" y="16267"/>
                    <a:pt x="8961" y="16267"/>
                  </a:cubicBezTo>
                  <a:cubicBezTo>
                    <a:pt x="9651" y="16267"/>
                    <a:pt x="9651" y="16267"/>
                    <a:pt x="9651" y="16267"/>
                  </a:cubicBezTo>
                  <a:cubicBezTo>
                    <a:pt x="9651" y="15200"/>
                    <a:pt x="9651" y="15200"/>
                    <a:pt x="9651" y="15200"/>
                  </a:cubicBezTo>
                  <a:lnTo>
                    <a:pt x="10340" y="130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miter lim="400000"/>
              <a:headEnd/>
              <a:tailEnd/>
            </a:ln>
          </p:spPr>
          <p:txBody>
            <a:bodyPr lIns="45719" rIns="45719"/>
            <a:lstStyle/>
            <a:p>
              <a:endParaRPr lang="da-DK" sz="16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E19A1D71-E2E4-476E-9151-DEDBC2D36557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4110038"/>
            <a:ext cx="2822575" cy="835253"/>
            <a:chOff x="4789488" y="4110038"/>
            <a:chExt cx="2822575" cy="835253"/>
          </a:xfrm>
        </p:grpSpPr>
        <p:grpSp>
          <p:nvGrpSpPr>
            <p:cNvPr id="75788" name="Group 11">
              <a:extLst>
                <a:ext uri="{FF2B5EF4-FFF2-40B4-BE49-F238E27FC236}">
                  <a16:creationId xmlns:a16="http://schemas.microsoft.com/office/drawing/2014/main" id="{EF9F4005-1348-4B3C-910F-A23072797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0500" y="4159247"/>
              <a:ext cx="2341563" cy="786044"/>
              <a:chOff x="5270051" y="4603891"/>
              <a:chExt cx="2341689" cy="786157"/>
            </a:xfrm>
          </p:grpSpPr>
          <p:sp>
            <p:nvSpPr>
              <p:cNvPr id="75790" name="Rectangle 35">
                <a:extLst>
                  <a:ext uri="{FF2B5EF4-FFF2-40B4-BE49-F238E27FC236}">
                    <a16:creationId xmlns:a16="http://schemas.microsoft.com/office/drawing/2014/main" id="{C4C5E860-B914-4910-A763-28D78024B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051" y="5059526"/>
                <a:ext cx="2257432" cy="33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60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2ACA9-DFE8-481B-B11E-09D86F5FAD11}"/>
                  </a:ext>
                </a:extLst>
              </p:cNvPr>
              <p:cNvSpPr txBox="1"/>
              <p:nvPr/>
            </p:nvSpPr>
            <p:spPr>
              <a:xfrm>
                <a:off x="5270051" y="4603891"/>
                <a:ext cx="2341689" cy="570623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Kommandoer til vending af båden  </a:t>
                </a:r>
              </a:p>
            </p:txBody>
          </p:sp>
        </p:grpSp>
        <p:sp>
          <p:nvSpPr>
            <p:cNvPr id="75789" name="Shape 1857">
              <a:extLst>
                <a:ext uri="{FF2B5EF4-FFF2-40B4-BE49-F238E27FC236}">
                  <a16:creationId xmlns:a16="http://schemas.microsoft.com/office/drawing/2014/main" id="{B25E90B5-D729-4181-BE30-F27D203D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4110038"/>
              <a:ext cx="384175" cy="331787"/>
            </a:xfrm>
            <a:custGeom>
              <a:avLst/>
              <a:gdLst>
                <a:gd name="T0" fmla="*/ 2147483646 w 21370"/>
                <a:gd name="T1" fmla="*/ 2147483646 h 21600"/>
                <a:gd name="T2" fmla="*/ 2147483646 w 21370"/>
                <a:gd name="T3" fmla="*/ 2147483646 h 21600"/>
                <a:gd name="T4" fmla="*/ 2147483646 w 21370"/>
                <a:gd name="T5" fmla="*/ 2147483646 h 21600"/>
                <a:gd name="T6" fmla="*/ 2147483646 w 2137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0" h="21600" extrusionOk="0">
                  <a:moveTo>
                    <a:pt x="689" y="5067"/>
                  </a:moveTo>
                  <a:cubicBezTo>
                    <a:pt x="10340" y="5067"/>
                    <a:pt x="10340" y="5067"/>
                    <a:pt x="10340" y="5067"/>
                  </a:cubicBezTo>
                  <a:cubicBezTo>
                    <a:pt x="11259" y="4267"/>
                    <a:pt x="11259" y="4267"/>
                    <a:pt x="11259" y="4267"/>
                  </a:cubicBezTo>
                  <a:cubicBezTo>
                    <a:pt x="16544" y="0"/>
                    <a:pt x="16544" y="0"/>
                    <a:pt x="16544" y="0"/>
                  </a:cubicBezTo>
                  <a:cubicBezTo>
                    <a:pt x="16544" y="8800"/>
                    <a:pt x="16544" y="8800"/>
                    <a:pt x="16544" y="8800"/>
                  </a:cubicBezTo>
                  <a:cubicBezTo>
                    <a:pt x="16544" y="17600"/>
                    <a:pt x="16544" y="17600"/>
                    <a:pt x="16544" y="17600"/>
                  </a:cubicBezTo>
                  <a:cubicBezTo>
                    <a:pt x="11259" y="13067"/>
                    <a:pt x="11259" y="13067"/>
                    <a:pt x="11259" y="13067"/>
                  </a:cubicBezTo>
                  <a:cubicBezTo>
                    <a:pt x="10340" y="12533"/>
                    <a:pt x="10340" y="12533"/>
                    <a:pt x="10340" y="12533"/>
                  </a:cubicBezTo>
                  <a:cubicBezTo>
                    <a:pt x="7353" y="12533"/>
                    <a:pt x="7353" y="12533"/>
                    <a:pt x="7353" y="12533"/>
                  </a:cubicBezTo>
                  <a:cubicBezTo>
                    <a:pt x="8961" y="18667"/>
                    <a:pt x="8961" y="18667"/>
                    <a:pt x="8961" y="18667"/>
                  </a:cubicBezTo>
                  <a:cubicBezTo>
                    <a:pt x="10110" y="18667"/>
                    <a:pt x="10110" y="18667"/>
                    <a:pt x="10110" y="18667"/>
                  </a:cubicBezTo>
                  <a:cubicBezTo>
                    <a:pt x="10110" y="21600"/>
                    <a:pt x="10110" y="21600"/>
                    <a:pt x="10110" y="21600"/>
                  </a:cubicBezTo>
                  <a:cubicBezTo>
                    <a:pt x="9651" y="21600"/>
                    <a:pt x="9651" y="21600"/>
                    <a:pt x="9651" y="21600"/>
                  </a:cubicBezTo>
                  <a:cubicBezTo>
                    <a:pt x="4596" y="21600"/>
                    <a:pt x="4596" y="21600"/>
                    <a:pt x="4596" y="21600"/>
                  </a:cubicBezTo>
                  <a:cubicBezTo>
                    <a:pt x="2298" y="12533"/>
                    <a:pt x="2298" y="12533"/>
                    <a:pt x="2298" y="12533"/>
                  </a:cubicBezTo>
                  <a:cubicBezTo>
                    <a:pt x="689" y="12533"/>
                    <a:pt x="689" y="12533"/>
                    <a:pt x="689" y="12533"/>
                  </a:cubicBezTo>
                  <a:cubicBezTo>
                    <a:pt x="-230" y="9867"/>
                    <a:pt x="-230" y="7467"/>
                    <a:pt x="689" y="5067"/>
                  </a:cubicBezTo>
                  <a:close/>
                  <a:moveTo>
                    <a:pt x="19761" y="6133"/>
                  </a:moveTo>
                  <a:cubicBezTo>
                    <a:pt x="20681" y="6400"/>
                    <a:pt x="21370" y="7467"/>
                    <a:pt x="21370" y="8800"/>
                  </a:cubicBezTo>
                  <a:cubicBezTo>
                    <a:pt x="21370" y="10133"/>
                    <a:pt x="20681" y="11200"/>
                    <a:pt x="19761" y="11467"/>
                  </a:cubicBezTo>
                  <a:cubicBezTo>
                    <a:pt x="19761" y="17600"/>
                    <a:pt x="19761" y="17600"/>
                    <a:pt x="19761" y="17600"/>
                  </a:cubicBezTo>
                  <a:cubicBezTo>
                    <a:pt x="17693" y="17600"/>
                    <a:pt x="17693" y="17600"/>
                    <a:pt x="17693" y="17600"/>
                  </a:cubicBezTo>
                  <a:cubicBezTo>
                    <a:pt x="17693" y="0"/>
                    <a:pt x="17693" y="0"/>
                    <a:pt x="17693" y="0"/>
                  </a:cubicBezTo>
                  <a:cubicBezTo>
                    <a:pt x="19761" y="0"/>
                    <a:pt x="19761" y="0"/>
                    <a:pt x="19761" y="0"/>
                  </a:cubicBezTo>
                  <a:cubicBezTo>
                    <a:pt x="19761" y="6133"/>
                    <a:pt x="19761" y="6133"/>
                    <a:pt x="19761" y="6133"/>
                  </a:cubicBezTo>
                  <a:close/>
                  <a:moveTo>
                    <a:pt x="10340" y="13067"/>
                  </a:moveTo>
                  <a:cubicBezTo>
                    <a:pt x="8272" y="13067"/>
                    <a:pt x="8272" y="13067"/>
                    <a:pt x="8272" y="13067"/>
                  </a:cubicBezTo>
                  <a:cubicBezTo>
                    <a:pt x="8961" y="16267"/>
                    <a:pt x="8961" y="16267"/>
                    <a:pt x="8961" y="16267"/>
                  </a:cubicBezTo>
                  <a:cubicBezTo>
                    <a:pt x="9651" y="16267"/>
                    <a:pt x="9651" y="16267"/>
                    <a:pt x="9651" y="16267"/>
                  </a:cubicBezTo>
                  <a:cubicBezTo>
                    <a:pt x="9651" y="15200"/>
                    <a:pt x="9651" y="15200"/>
                    <a:pt x="9651" y="15200"/>
                  </a:cubicBezTo>
                  <a:lnTo>
                    <a:pt x="10340" y="130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miter lim="400000"/>
              <a:headEnd/>
              <a:tailEnd/>
            </a:ln>
          </p:spPr>
          <p:txBody>
            <a:bodyPr lIns="45719" rIns="45719"/>
            <a:lstStyle/>
            <a:p>
              <a:endParaRPr lang="da-DK" sz="16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9DB6748B-F7AA-4EAC-9B50-EE76C230946D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AAAD0962-B760-41F1-8B0D-D9AC1052BA99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Kommandoer</a:t>
              </a:r>
            </a:p>
          </p:txBody>
        </p:sp>
        <p:cxnSp>
          <p:nvCxnSpPr>
            <p:cNvPr id="38" name="Straight Connector 33">
              <a:extLst>
                <a:ext uri="{FF2B5EF4-FFF2-40B4-BE49-F238E27FC236}">
                  <a16:creationId xmlns:a16="http://schemas.microsoft.com/office/drawing/2014/main" id="{256AB870-7755-4CBA-A588-9A77EBE86D27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DCCA2E8D-6CE4-4D02-8D4A-E9595B7A2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Det er vigtigt som styrmand at give korrekte, præcise og utvetydige kommandoer i enhver situation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C75AB-0374-4D28-98C7-04229E1ABCE9}"/>
              </a:ext>
            </a:extLst>
          </p:cNvPr>
          <p:cNvSpPr txBox="1"/>
          <p:nvPr/>
        </p:nvSpPr>
        <p:spPr>
          <a:xfrm>
            <a:off x="1462088" y="5483225"/>
            <a:ext cx="4333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Årerne er bådens vigtigste manøvremiddel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028FF-6F93-452E-BF31-B7F1BD149D1A}"/>
              </a:ext>
            </a:extLst>
          </p:cNvPr>
          <p:cNvSpPr txBox="1"/>
          <p:nvPr/>
        </p:nvSpPr>
        <p:spPr>
          <a:xfrm>
            <a:off x="6396038" y="5483225"/>
            <a:ext cx="4333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Roret anvendes til mindre kurskorrektioner </a:t>
            </a:r>
          </a:p>
        </p:txBody>
      </p:sp>
      <p:sp>
        <p:nvSpPr>
          <p:cNvPr id="77828" name="TextBox 52">
            <a:extLst>
              <a:ext uri="{FF2B5EF4-FFF2-40B4-BE49-F238E27FC236}">
                <a16:creationId xmlns:a16="http://schemas.microsoft.com/office/drawing/2014/main" id="{3C3A192D-7E82-4EFD-BE3A-37B0C0F7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171575"/>
            <a:ext cx="552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a-DK" sz="1200"/>
              <a:t> 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45E4B713-3E34-4FFB-98A1-F636992E63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2698"/>
          <a:stretch>
            <a:fillRect/>
          </a:stretch>
        </p:blipFill>
        <p:spPr>
          <a:xfrm>
            <a:off x="6396038" y="2225675"/>
            <a:ext cx="4333875" cy="3074988"/>
          </a:xfrm>
        </p:spPr>
      </p:pic>
      <p:pic>
        <p:nvPicPr>
          <p:cNvPr id="76808" name="Picture 8" descr="http://www.concept2.com/files/images/oars/maconface.jpg">
            <a:extLst>
              <a:ext uri="{FF2B5EF4-FFF2-40B4-BE49-F238E27FC236}">
                <a16:creationId xmlns:a16="http://schemas.microsoft.com/office/drawing/2014/main" id="{BFE8D705-C6D0-48A0-A698-2969B2EC86A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r="671"/>
          <a:stretch>
            <a:fillRect/>
          </a:stretch>
        </p:blipFill>
        <p:spPr>
          <a:xfrm>
            <a:off x="1462088" y="2225675"/>
            <a:ext cx="4333875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0DAEA466-D6B9-4E0A-A2CA-4DC5740FCDC5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33" name="Billede 27">
            <a:extLst>
              <a:ext uri="{FF2B5EF4-FFF2-40B4-BE49-F238E27FC236}">
                <a16:creationId xmlns:a16="http://schemas.microsoft.com/office/drawing/2014/main" id="{A64D0C15-84B4-4A5D-BF59-63C55D1A8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5">
            <a:extLst>
              <a:ext uri="{FF2B5EF4-FFF2-40B4-BE49-F238E27FC236}">
                <a16:creationId xmlns:a16="http://schemas.microsoft.com/office/drawing/2014/main" id="{46BF8264-6E40-478F-A91B-D2DBDD51293B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15EABC47-E989-4876-AFE9-1137A2BE9930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Bådens manøvremidler</a:t>
              </a:r>
            </a:p>
          </p:txBody>
        </p:sp>
        <p:cxnSp>
          <p:nvCxnSpPr>
            <p:cNvPr id="15" name="Straight Connector 33">
              <a:extLst>
                <a:ext uri="{FF2B5EF4-FFF2-40B4-BE49-F238E27FC236}">
                  <a16:creationId xmlns:a16="http://schemas.microsoft.com/office/drawing/2014/main" id="{3295DD8C-FAFA-46CD-944B-5FB2A54D03A6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C05E37C6-406B-4313-8B92-AB6551461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>
            <a:extLst>
              <a:ext uri="{FF2B5EF4-FFF2-40B4-BE49-F238E27FC236}">
                <a16:creationId xmlns:a16="http://schemas.microsoft.com/office/drawing/2014/main" id="{EF2B84B2-9F98-486E-8B6F-53BB86076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798763"/>
            <a:ext cx="2257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10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856334-AC6D-4F8C-8072-355F809AD73F}"/>
              </a:ext>
            </a:extLst>
          </p:cNvPr>
          <p:cNvGrpSpPr>
            <a:grpSpLocks/>
          </p:cNvGrpSpPr>
          <p:nvPr/>
        </p:nvGrpSpPr>
        <p:grpSpPr bwMode="auto">
          <a:xfrm>
            <a:off x="1151731" y="2558256"/>
            <a:ext cx="9888538" cy="1741488"/>
            <a:chOff x="1914419" y="4517018"/>
            <a:chExt cx="2297775" cy="1741522"/>
          </a:xfrm>
        </p:grpSpPr>
        <p:sp>
          <p:nvSpPr>
            <p:cNvPr id="78859" name="Rectangle 38">
              <a:extLst>
                <a:ext uri="{FF2B5EF4-FFF2-40B4-BE49-F238E27FC236}">
                  <a16:creationId xmlns:a16="http://schemas.microsoft.com/office/drawing/2014/main" id="{02D28FCF-5CA8-43EA-951F-FCAF2AE68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419" y="4945515"/>
              <a:ext cx="2257432" cy="2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100"/>
            </a:p>
          </p:txBody>
        </p:sp>
        <p:sp>
          <p:nvSpPr>
            <p:cNvPr id="78860" name="TextBox 39">
              <a:extLst>
                <a:ext uri="{FF2B5EF4-FFF2-40B4-BE49-F238E27FC236}">
                  <a16:creationId xmlns:a16="http://schemas.microsoft.com/office/drawing/2014/main" id="{F51A01AD-D2D3-4619-903C-F033B5776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131" y="4517018"/>
              <a:ext cx="2257063" cy="174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Det er vigtigt at du som styrmand altid holder udkig og er orienteret omkring omgivelserne. Også når du ikke sidder på styrmandssædet. 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Det er vigtigt altid at styre på en sådan måde, at det er tydeligt for andre fartøjer på vandet, hvor I er på vej hen.</a:t>
              </a:r>
            </a:p>
          </p:txBody>
        </p:sp>
      </p:grpSp>
      <p:sp>
        <p:nvSpPr>
          <p:cNvPr id="51" name="TextBox 31">
            <a:extLst>
              <a:ext uri="{FF2B5EF4-FFF2-40B4-BE49-F238E27FC236}">
                <a16:creationId xmlns:a16="http://schemas.microsoft.com/office/drawing/2014/main" id="{A32FC6F8-220B-4EB8-8462-A2A7FE97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" y="5487988"/>
            <a:ext cx="1217771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a-DK" altLang="da-DK" sz="2400" dirty="0">
                <a:solidFill>
                  <a:schemeClr val="tx2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Styr altid ‘tydeligt’ og udgå store og uventede kursændringer. Ved pludselige undvigelser sørg da altid for at styre tydeligt, så det er let at aflæse for andre fartøjer.   </a:t>
            </a:r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465FFA4-8BA1-4156-8FF4-DEF7FF1D3FC9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8" name="Billede 27">
            <a:extLst>
              <a:ext uri="{FF2B5EF4-FFF2-40B4-BE49-F238E27FC236}">
                <a16:creationId xmlns:a16="http://schemas.microsoft.com/office/drawing/2014/main" id="{7A59B1A7-2F51-4B2F-8FCF-66E09C77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5">
            <a:extLst>
              <a:ext uri="{FF2B5EF4-FFF2-40B4-BE49-F238E27FC236}">
                <a16:creationId xmlns:a16="http://schemas.microsoft.com/office/drawing/2014/main" id="{A2BAA89D-7592-45E4-AEC0-ACAD07360C1F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5" name="TextBox 31">
              <a:extLst>
                <a:ext uri="{FF2B5EF4-FFF2-40B4-BE49-F238E27FC236}">
                  <a16:creationId xmlns:a16="http://schemas.microsoft.com/office/drawing/2014/main" id="{1A42AE95-5D9D-4C0A-AC3B-9F1EFC987CCF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Styring og udkig</a:t>
              </a:r>
            </a:p>
          </p:txBody>
        </p:sp>
        <p:cxnSp>
          <p:nvCxnSpPr>
            <p:cNvPr id="16" name="Straight Connector 33">
              <a:extLst>
                <a:ext uri="{FF2B5EF4-FFF2-40B4-BE49-F238E27FC236}">
                  <a16:creationId xmlns:a16="http://schemas.microsoft.com/office/drawing/2014/main" id="{3F17B824-B877-472B-9878-4F62911668E9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D781A9E0-DADB-436F-97DE-49E65683F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Styr altid hensigtsmæssigt og tydeligt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CD235-FA0E-4424-9006-CCB595C72AC7}"/>
              </a:ext>
            </a:extLst>
          </p:cNvPr>
          <p:cNvGrpSpPr/>
          <p:nvPr/>
        </p:nvGrpSpPr>
        <p:grpSpPr>
          <a:xfrm>
            <a:off x="2775430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13" name="Group 3261">
              <a:extLst>
                <a:ext uri="{FF2B5EF4-FFF2-40B4-BE49-F238E27FC236}">
                  <a16:creationId xmlns:a16="http://schemas.microsoft.com/office/drawing/2014/main" id="{1777F0FA-17C2-41E2-A8B3-D620F92169D2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16" name="Shape 3258">
                <a:extLst>
                  <a:ext uri="{FF2B5EF4-FFF2-40B4-BE49-F238E27FC236}">
                    <a16:creationId xmlns:a16="http://schemas.microsoft.com/office/drawing/2014/main" id="{091453F3-A1D4-4A01-8B49-DC20A1613ECE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3259">
                <a:extLst>
                  <a:ext uri="{FF2B5EF4-FFF2-40B4-BE49-F238E27FC236}">
                    <a16:creationId xmlns:a16="http://schemas.microsoft.com/office/drawing/2014/main" id="{C3D299D4-B160-477E-9552-3D30DBE7B1A6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3260">
                <a:extLst>
                  <a:ext uri="{FF2B5EF4-FFF2-40B4-BE49-F238E27FC236}">
                    <a16:creationId xmlns:a16="http://schemas.microsoft.com/office/drawing/2014/main" id="{30D53113-01DA-486B-82AB-64F6E57975A5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" name="Shape 3267">
              <a:extLst>
                <a:ext uri="{FF2B5EF4-FFF2-40B4-BE49-F238E27FC236}">
                  <a16:creationId xmlns:a16="http://schemas.microsoft.com/office/drawing/2014/main" id="{25B12901-9237-4787-AB9D-CAB69B93AAEC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3273">
              <a:extLst>
                <a:ext uri="{FF2B5EF4-FFF2-40B4-BE49-F238E27FC236}">
                  <a16:creationId xmlns:a16="http://schemas.microsoft.com/office/drawing/2014/main" id="{EB8BE37A-F2D2-473E-A767-0A56F202F457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301438-63CB-463B-8FBE-86EB6DA4B668}"/>
              </a:ext>
            </a:extLst>
          </p:cNvPr>
          <p:cNvGrpSpPr/>
          <p:nvPr/>
        </p:nvGrpSpPr>
        <p:grpSpPr>
          <a:xfrm>
            <a:off x="5797338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27" name="Group 3261">
              <a:extLst>
                <a:ext uri="{FF2B5EF4-FFF2-40B4-BE49-F238E27FC236}">
                  <a16:creationId xmlns:a16="http://schemas.microsoft.com/office/drawing/2014/main" id="{1D07BD36-3908-411D-9444-70BB456D8014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30" name="Shape 3258">
                <a:extLst>
                  <a:ext uri="{FF2B5EF4-FFF2-40B4-BE49-F238E27FC236}">
                    <a16:creationId xmlns:a16="http://schemas.microsoft.com/office/drawing/2014/main" id="{3885C2F3-6BBA-4CC9-9EF9-65629660C8C1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1" name="Shape 3259">
                <a:extLst>
                  <a:ext uri="{FF2B5EF4-FFF2-40B4-BE49-F238E27FC236}">
                    <a16:creationId xmlns:a16="http://schemas.microsoft.com/office/drawing/2014/main" id="{EAE69452-6996-4195-9F26-0007214FF1BE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2" name="Shape 3260">
                <a:extLst>
                  <a:ext uri="{FF2B5EF4-FFF2-40B4-BE49-F238E27FC236}">
                    <a16:creationId xmlns:a16="http://schemas.microsoft.com/office/drawing/2014/main" id="{516898B2-CD81-44F8-8EE2-D71C14BD81A6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8" name="Shape 3267">
              <a:extLst>
                <a:ext uri="{FF2B5EF4-FFF2-40B4-BE49-F238E27FC236}">
                  <a16:creationId xmlns:a16="http://schemas.microsoft.com/office/drawing/2014/main" id="{CBFD4EC2-AD30-4789-9D66-1FF9483D8AD1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3273">
              <a:extLst>
                <a:ext uri="{FF2B5EF4-FFF2-40B4-BE49-F238E27FC236}">
                  <a16:creationId xmlns:a16="http://schemas.microsoft.com/office/drawing/2014/main" id="{7B69303A-0BA5-42EB-9952-7FB11A563122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A84DDB-1B81-45CE-BF45-96CB563BC568}"/>
              </a:ext>
            </a:extLst>
          </p:cNvPr>
          <p:cNvGrpSpPr/>
          <p:nvPr/>
        </p:nvGrpSpPr>
        <p:grpSpPr>
          <a:xfrm>
            <a:off x="8819246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40" name="Group 3261">
              <a:extLst>
                <a:ext uri="{FF2B5EF4-FFF2-40B4-BE49-F238E27FC236}">
                  <a16:creationId xmlns:a16="http://schemas.microsoft.com/office/drawing/2014/main" id="{37E2B0D5-56BD-4610-BB68-474899E8826F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43" name="Shape 3258">
                <a:extLst>
                  <a:ext uri="{FF2B5EF4-FFF2-40B4-BE49-F238E27FC236}">
                    <a16:creationId xmlns:a16="http://schemas.microsoft.com/office/drawing/2014/main" id="{506A0C39-4F7B-41CA-81F4-F94D9F93FB5B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Shape 3259">
                <a:extLst>
                  <a:ext uri="{FF2B5EF4-FFF2-40B4-BE49-F238E27FC236}">
                    <a16:creationId xmlns:a16="http://schemas.microsoft.com/office/drawing/2014/main" id="{F9F331B4-C9D7-434A-9778-8EFA7E1D223D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" name="Shape 3260">
                <a:extLst>
                  <a:ext uri="{FF2B5EF4-FFF2-40B4-BE49-F238E27FC236}">
                    <a16:creationId xmlns:a16="http://schemas.microsoft.com/office/drawing/2014/main" id="{45657C24-6A79-4D73-B4F4-23F36AFF3001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1" name="Shape 3267">
              <a:extLst>
                <a:ext uri="{FF2B5EF4-FFF2-40B4-BE49-F238E27FC236}">
                  <a16:creationId xmlns:a16="http://schemas.microsoft.com/office/drawing/2014/main" id="{EDA1EB5A-32A2-40B8-B951-8C9C0D2398FA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273">
              <a:extLst>
                <a:ext uri="{FF2B5EF4-FFF2-40B4-BE49-F238E27FC236}">
                  <a16:creationId xmlns:a16="http://schemas.microsoft.com/office/drawing/2014/main" id="{1F5E5696-7F0C-4770-AFF0-C3401A7FD80A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2B7BC155-5443-44A1-A90B-C50AF340267E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7" name="Billede 27">
            <a:extLst>
              <a:ext uri="{FF2B5EF4-FFF2-40B4-BE49-F238E27FC236}">
                <a16:creationId xmlns:a16="http://schemas.microsoft.com/office/drawing/2014/main" id="{85A1F047-5B30-400B-B2F2-5AAB0DDB1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5">
            <a:extLst>
              <a:ext uri="{FF2B5EF4-FFF2-40B4-BE49-F238E27FC236}">
                <a16:creationId xmlns:a16="http://schemas.microsoft.com/office/drawing/2014/main" id="{72736BA4-B674-4934-85F5-BD06BE2BD7BB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5" name="TextBox 31">
              <a:extLst>
                <a:ext uri="{FF2B5EF4-FFF2-40B4-BE49-F238E27FC236}">
                  <a16:creationId xmlns:a16="http://schemas.microsoft.com/office/drawing/2014/main" id="{69B925B0-2FC6-4FF5-B85C-28CAD0071D8A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62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Styring i </a:t>
              </a: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modsø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36" name="Straight Connector 33">
              <a:extLst>
                <a:ext uri="{FF2B5EF4-FFF2-40B4-BE49-F238E27FC236}">
                  <a16:creationId xmlns:a16="http://schemas.microsoft.com/office/drawing/2014/main" id="{66B17A14-8B95-4DD8-95AF-BDBC7B8F19ED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0D6C51A3-DB54-4A78-823F-9D597EA7E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1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Styreteknik</a:t>
              </a:r>
            </a:p>
          </p:txBody>
        </p:sp>
      </p:grpSp>
      <p:pic>
        <p:nvPicPr>
          <p:cNvPr id="20" name="Billede 19">
            <a:extLst>
              <a:ext uri="{FF2B5EF4-FFF2-40B4-BE49-F238E27FC236}">
                <a16:creationId xmlns:a16="http://schemas.microsoft.com/office/drawing/2014/main" id="{470264E6-2D44-423A-B6E2-6720B18F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7" y="2568814"/>
            <a:ext cx="7802846" cy="23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541682-A5EC-45DF-BA8C-DC078A6F8B9C}"/>
              </a:ext>
            </a:extLst>
          </p:cNvPr>
          <p:cNvGrpSpPr>
            <a:grpSpLocks/>
          </p:cNvGrpSpPr>
          <p:nvPr/>
        </p:nvGrpSpPr>
        <p:grpSpPr bwMode="auto">
          <a:xfrm>
            <a:off x="3479800" y="2293938"/>
            <a:ext cx="2446338" cy="3487737"/>
            <a:chOff x="3479141" y="2294725"/>
            <a:chExt cx="2446339" cy="34873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BF4B2AF-CFEC-46E4-8273-85630313CA21}"/>
                </a:ext>
              </a:extLst>
            </p:cNvPr>
            <p:cNvSpPr/>
            <p:nvPr/>
          </p:nvSpPr>
          <p:spPr>
            <a:xfrm>
              <a:off x="3747429" y="2294725"/>
              <a:ext cx="1911351" cy="1911153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3591F2-5E10-4C0D-99CD-AEF1613D099F}"/>
                </a:ext>
              </a:extLst>
            </p:cNvPr>
            <p:cNvSpPr/>
            <p:nvPr/>
          </p:nvSpPr>
          <p:spPr>
            <a:xfrm>
              <a:off x="4447516" y="3942380"/>
              <a:ext cx="511175" cy="5095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6259C0-6AE3-452E-B909-7617CCDCC1C0}"/>
                </a:ext>
              </a:extLst>
            </p:cNvPr>
            <p:cNvSpPr/>
            <p:nvPr/>
          </p:nvSpPr>
          <p:spPr>
            <a:xfrm>
              <a:off x="4514191" y="4007460"/>
              <a:ext cx="377825" cy="379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831" name="TextBox 7">
              <a:extLst>
                <a:ext uri="{FF2B5EF4-FFF2-40B4-BE49-F238E27FC236}">
                  <a16:creationId xmlns:a16="http://schemas.microsoft.com/office/drawing/2014/main" id="{293847D4-B033-427F-A194-56AA4F4C9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9141" y="4594775"/>
              <a:ext cx="2316164" cy="27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Vedtager klubbens love </a:t>
              </a:r>
            </a:p>
          </p:txBody>
        </p:sp>
        <p:sp>
          <p:nvSpPr>
            <p:cNvPr id="33832" name="Text Placeholder 2">
              <a:extLst>
                <a:ext uri="{FF2B5EF4-FFF2-40B4-BE49-F238E27FC236}">
                  <a16:creationId xmlns:a16="http://schemas.microsoft.com/office/drawing/2014/main" id="{CA984B12-F792-4B9E-AB7B-DBAB68108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729" y="4917004"/>
              <a:ext cx="2444751" cy="86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da-DK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Condensed Light"/>
                </a:rPr>
                <a:t>Medlemmerne i klubben er med til at vedtage lovene i klubben.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56291B-2F0D-48FE-9C4A-B974FAC320FA}"/>
              </a:ext>
            </a:extLst>
          </p:cNvPr>
          <p:cNvGrpSpPr>
            <a:grpSpLocks/>
          </p:cNvGrpSpPr>
          <p:nvPr/>
        </p:nvGrpSpPr>
        <p:grpSpPr bwMode="auto">
          <a:xfrm>
            <a:off x="6265863" y="2293938"/>
            <a:ext cx="2444750" cy="3487737"/>
            <a:chOff x="6266520" y="2294725"/>
            <a:chExt cx="2444752" cy="34873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188A0E-CF3B-4BBF-AB95-C3585380D430}"/>
                </a:ext>
              </a:extLst>
            </p:cNvPr>
            <p:cNvSpPr/>
            <p:nvPr/>
          </p:nvSpPr>
          <p:spPr>
            <a:xfrm>
              <a:off x="6533220" y="2294725"/>
              <a:ext cx="1911352" cy="1911153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B41188-F0CE-4BCA-8341-8F88251D6E60}"/>
                </a:ext>
              </a:extLst>
            </p:cNvPr>
            <p:cNvSpPr/>
            <p:nvPr/>
          </p:nvSpPr>
          <p:spPr>
            <a:xfrm>
              <a:off x="7233308" y="3942380"/>
              <a:ext cx="511175" cy="5095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4F11F5-CF3A-4A47-84D5-2FBE11FB7211}"/>
                </a:ext>
              </a:extLst>
            </p:cNvPr>
            <p:cNvSpPr/>
            <p:nvPr/>
          </p:nvSpPr>
          <p:spPr>
            <a:xfrm>
              <a:off x="7299983" y="4007460"/>
              <a:ext cx="377825" cy="379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825" name="TextBox 18">
              <a:extLst>
                <a:ext uri="{FF2B5EF4-FFF2-40B4-BE49-F238E27FC236}">
                  <a16:creationId xmlns:a16="http://schemas.microsoft.com/office/drawing/2014/main" id="{D71D46EC-76DF-49CC-8DE8-49E5CCFD8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220" y="4594775"/>
              <a:ext cx="1911352" cy="27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Videreuddannelse</a:t>
              </a:r>
            </a:p>
          </p:txBody>
        </p:sp>
        <p:sp>
          <p:nvSpPr>
            <p:cNvPr id="33826" name="Text Placeholder 2">
              <a:extLst>
                <a:ext uri="{FF2B5EF4-FFF2-40B4-BE49-F238E27FC236}">
                  <a16:creationId xmlns:a16="http://schemas.microsoft.com/office/drawing/2014/main" id="{E3C854D6-8FF8-479B-99ED-FB112454C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6520" y="4917004"/>
              <a:ext cx="2444752" cy="86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da-DK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Condensed Light"/>
                </a:rPr>
                <a:t>DFfR har et stort udbud af kurser i vinterhalvåret. Se alle de forskellige kursustilbud på roning.dk </a:t>
              </a:r>
            </a:p>
          </p:txBody>
        </p:sp>
        <p:sp>
          <p:nvSpPr>
            <p:cNvPr id="33827" name="TextBox 20">
              <a:extLst>
                <a:ext uri="{FF2B5EF4-FFF2-40B4-BE49-F238E27FC236}">
                  <a16:creationId xmlns:a16="http://schemas.microsoft.com/office/drawing/2014/main" id="{CB93836B-E95F-4E8C-9713-5E7AC479F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9073" y="4057004"/>
              <a:ext cx="259643" cy="30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a-DK" sz="1400" dirty="0">
                  <a:solidFill>
                    <a:srgbClr val="FFFFFF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B6E681-D489-4E1C-897C-118FC7E1261B}"/>
              </a:ext>
            </a:extLst>
          </p:cNvPr>
          <p:cNvGrpSpPr>
            <a:grpSpLocks/>
          </p:cNvGrpSpPr>
          <p:nvPr/>
        </p:nvGrpSpPr>
        <p:grpSpPr bwMode="auto">
          <a:xfrm>
            <a:off x="8710613" y="2293938"/>
            <a:ext cx="3392343" cy="4632045"/>
            <a:chOff x="8710608" y="2294725"/>
            <a:chExt cx="3392124" cy="463095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8FA3E8-3482-418B-A807-9E4A24306697}"/>
                </a:ext>
              </a:extLst>
            </p:cNvPr>
            <p:cNvSpPr/>
            <p:nvPr/>
          </p:nvSpPr>
          <p:spPr>
            <a:xfrm>
              <a:off x="9318581" y="2294725"/>
              <a:ext cx="1911227" cy="1910901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89ACAF-9B03-42BD-A73C-BF2678F8A5EE}"/>
                </a:ext>
              </a:extLst>
            </p:cNvPr>
            <p:cNvSpPr/>
            <p:nvPr/>
          </p:nvSpPr>
          <p:spPr>
            <a:xfrm>
              <a:off x="10018623" y="3942163"/>
              <a:ext cx="511142" cy="5094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227AF6-2BF4-41E6-82B0-A0440A498D5E}"/>
                </a:ext>
              </a:extLst>
            </p:cNvPr>
            <p:cNvSpPr/>
            <p:nvPr/>
          </p:nvSpPr>
          <p:spPr>
            <a:xfrm>
              <a:off x="10085294" y="4007234"/>
              <a:ext cx="377801" cy="3793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819" name="TextBox 26">
              <a:extLst>
                <a:ext uri="{FF2B5EF4-FFF2-40B4-BE49-F238E27FC236}">
                  <a16:creationId xmlns:a16="http://schemas.microsoft.com/office/drawing/2014/main" id="{5360FF08-9A2F-4BD4-9496-7D9E1E5B1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608" y="4594471"/>
              <a:ext cx="3392124" cy="5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Overholdelse af love og reglementer </a:t>
              </a:r>
            </a:p>
          </p:txBody>
        </p:sp>
        <p:sp>
          <p:nvSpPr>
            <p:cNvPr id="33820" name="Text Placeholder 2">
              <a:extLst>
                <a:ext uri="{FF2B5EF4-FFF2-40B4-BE49-F238E27FC236}">
                  <a16:creationId xmlns:a16="http://schemas.microsoft.com/office/drawing/2014/main" id="{13203F12-3BC3-4DAF-8EEB-701B1DAC7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2535" y="5197301"/>
              <a:ext cx="2444592" cy="1728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Tx/>
                <a:buChar char="-"/>
              </a:pPr>
              <a:r>
                <a:rPr lang="da-DK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Condensed Light"/>
                </a:rPr>
                <a:t>Vedtægter </a:t>
              </a:r>
            </a:p>
            <a:p>
              <a:pPr algn="ctr" eaLnBrk="1" hangingPunct="1">
                <a:lnSpc>
                  <a:spcPct val="130000"/>
                </a:lnSpc>
                <a:buFontTx/>
                <a:buChar char="-"/>
              </a:pPr>
              <a:r>
                <a:rPr lang="da-DK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Condensed Light"/>
                </a:rPr>
                <a:t>Kort- og langtursreglement </a:t>
              </a:r>
            </a:p>
            <a:p>
              <a:pPr algn="ctr" eaLnBrk="1" hangingPunct="1">
                <a:lnSpc>
                  <a:spcPct val="130000"/>
                </a:lnSpc>
                <a:buFontTx/>
                <a:buChar char="-"/>
              </a:pPr>
              <a:r>
                <a:rPr lang="da-DK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Condensed Light"/>
                </a:rPr>
                <a:t>Retningslinjer udstukket af bestyrelsen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640535-66F4-4883-B2FD-DF48216E0E34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2284413"/>
            <a:ext cx="2444750" cy="3497262"/>
            <a:chOff x="694936" y="2285994"/>
            <a:chExt cx="2444752" cy="349610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85AA7A-42F8-43FE-B8B7-1CD8D18349C0}"/>
                </a:ext>
              </a:extLst>
            </p:cNvPr>
            <p:cNvSpPr/>
            <p:nvPr/>
          </p:nvSpPr>
          <p:spPr>
            <a:xfrm>
              <a:off x="961636" y="2285994"/>
              <a:ext cx="1911352" cy="1910719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28D15B-B8BC-433A-93C1-6E2FD8FBF015}"/>
                </a:ext>
              </a:extLst>
            </p:cNvPr>
            <p:cNvSpPr/>
            <p:nvPr/>
          </p:nvSpPr>
          <p:spPr>
            <a:xfrm>
              <a:off x="1661725" y="3942797"/>
              <a:ext cx="511175" cy="5094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3EA000-2EDB-4C17-AAF6-DB159C2CC1F6}"/>
                </a:ext>
              </a:extLst>
            </p:cNvPr>
            <p:cNvSpPr/>
            <p:nvPr/>
          </p:nvSpPr>
          <p:spPr>
            <a:xfrm>
              <a:off x="1728400" y="4007863"/>
              <a:ext cx="377825" cy="379288"/>
            </a:xfrm>
            <a:prstGeom prst="ellipse">
              <a:avLst/>
            </a:prstGeom>
            <a:solidFill>
              <a:srgbClr val="D9522A"/>
            </a:solidFill>
            <a:ln>
              <a:solidFill>
                <a:srgbClr val="D95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813" name="TextBox 34">
              <a:extLst>
                <a:ext uri="{FF2B5EF4-FFF2-40B4-BE49-F238E27FC236}">
                  <a16:creationId xmlns:a16="http://schemas.microsoft.com/office/drawing/2014/main" id="{929913A1-46F6-454D-8A1D-E2599B577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636" y="4595044"/>
              <a:ext cx="1911352" cy="276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Vælger bestyrelsen</a:t>
              </a:r>
            </a:p>
          </p:txBody>
        </p:sp>
        <p:sp>
          <p:nvSpPr>
            <p:cNvPr id="33814" name="Text Placeholder 2">
              <a:extLst>
                <a:ext uri="{FF2B5EF4-FFF2-40B4-BE49-F238E27FC236}">
                  <a16:creationId xmlns:a16="http://schemas.microsoft.com/office/drawing/2014/main" id="{98FDB35F-DC34-4839-B0CC-CA2E48F96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936" y="4917200"/>
              <a:ext cx="2444752" cy="86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da-DK" altLang="da-DK" sz="14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Condensed Light"/>
                </a:rPr>
                <a:t>Bestyrelsen vælges af klubbens medlemmer. Alle kan stille op til en post i bestyrelsen. 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F4949F-AE8B-4971-A155-6A12D6244E43}"/>
              </a:ext>
            </a:extLst>
          </p:cNvPr>
          <p:cNvCxnSpPr/>
          <p:nvPr/>
        </p:nvCxnSpPr>
        <p:spPr>
          <a:xfrm>
            <a:off x="3027363" y="3251200"/>
            <a:ext cx="54451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3E0F45-6F42-4691-9981-7A33C65AEC97}"/>
              </a:ext>
            </a:extLst>
          </p:cNvPr>
          <p:cNvCxnSpPr/>
          <p:nvPr/>
        </p:nvCxnSpPr>
        <p:spPr>
          <a:xfrm>
            <a:off x="5822950" y="3251200"/>
            <a:ext cx="5461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EB1260-4CE2-4B39-948B-056DDFE17823}"/>
              </a:ext>
            </a:extLst>
          </p:cNvPr>
          <p:cNvCxnSpPr/>
          <p:nvPr/>
        </p:nvCxnSpPr>
        <p:spPr>
          <a:xfrm>
            <a:off x="8620125" y="3251200"/>
            <a:ext cx="54451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Shape 1903">
            <a:extLst>
              <a:ext uri="{FF2B5EF4-FFF2-40B4-BE49-F238E27FC236}">
                <a16:creationId xmlns:a16="http://schemas.microsoft.com/office/drawing/2014/main" id="{CC23A95C-A008-475A-B08B-6124F002931B}"/>
              </a:ext>
            </a:extLst>
          </p:cNvPr>
          <p:cNvSpPr>
            <a:spLocks/>
          </p:cNvSpPr>
          <p:nvPr/>
        </p:nvSpPr>
        <p:spPr bwMode="auto">
          <a:xfrm>
            <a:off x="1719700" y="2895088"/>
            <a:ext cx="396000" cy="64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639" y="0"/>
                </a:moveTo>
                <a:cubicBezTo>
                  <a:pt x="13863" y="0"/>
                  <a:pt x="16442" y="815"/>
                  <a:pt x="18376" y="2038"/>
                </a:cubicBezTo>
                <a:cubicBezTo>
                  <a:pt x="20310" y="3260"/>
                  <a:pt x="21600" y="5094"/>
                  <a:pt x="21600" y="6928"/>
                </a:cubicBezTo>
                <a:cubicBezTo>
                  <a:pt x="21600" y="8151"/>
                  <a:pt x="20955" y="9374"/>
                  <a:pt x="19988" y="10392"/>
                </a:cubicBezTo>
                <a:cubicBezTo>
                  <a:pt x="19021" y="11411"/>
                  <a:pt x="18054" y="12023"/>
                  <a:pt x="16442" y="12634"/>
                </a:cubicBezTo>
                <a:cubicBezTo>
                  <a:pt x="16442" y="13449"/>
                  <a:pt x="16442" y="13449"/>
                  <a:pt x="16442" y="13449"/>
                </a:cubicBezTo>
                <a:cubicBezTo>
                  <a:pt x="17087" y="13449"/>
                  <a:pt x="17087" y="13449"/>
                  <a:pt x="17087" y="13449"/>
                </a:cubicBezTo>
                <a:cubicBezTo>
                  <a:pt x="17731" y="13245"/>
                  <a:pt x="17731" y="13245"/>
                  <a:pt x="17731" y="13245"/>
                </a:cubicBezTo>
                <a:cubicBezTo>
                  <a:pt x="18054" y="13857"/>
                  <a:pt x="18054" y="13857"/>
                  <a:pt x="18054" y="13857"/>
                </a:cubicBezTo>
                <a:cubicBezTo>
                  <a:pt x="18376" y="14264"/>
                  <a:pt x="18376" y="14672"/>
                  <a:pt x="18376" y="14875"/>
                </a:cubicBezTo>
                <a:cubicBezTo>
                  <a:pt x="18376" y="15283"/>
                  <a:pt x="18376" y="15691"/>
                  <a:pt x="18054" y="16098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376" y="16709"/>
                  <a:pt x="18376" y="17117"/>
                  <a:pt x="18376" y="17525"/>
                </a:cubicBezTo>
                <a:cubicBezTo>
                  <a:pt x="18376" y="17932"/>
                  <a:pt x="18376" y="18340"/>
                  <a:pt x="18054" y="18747"/>
                </a:cubicBezTo>
                <a:cubicBezTo>
                  <a:pt x="17731" y="18951"/>
                  <a:pt x="17731" y="18951"/>
                  <a:pt x="17731" y="18951"/>
                </a:cubicBezTo>
                <a:cubicBezTo>
                  <a:pt x="17087" y="19155"/>
                  <a:pt x="17087" y="19155"/>
                  <a:pt x="17087" y="19155"/>
                </a:cubicBezTo>
                <a:cubicBezTo>
                  <a:pt x="4836" y="19766"/>
                  <a:pt x="4836" y="19766"/>
                  <a:pt x="4836" y="19766"/>
                </a:cubicBezTo>
                <a:cubicBezTo>
                  <a:pt x="4191" y="19766"/>
                  <a:pt x="4191" y="19766"/>
                  <a:pt x="4191" y="19766"/>
                </a:cubicBezTo>
                <a:cubicBezTo>
                  <a:pt x="3869" y="19358"/>
                  <a:pt x="3869" y="19358"/>
                  <a:pt x="3869" y="19358"/>
                </a:cubicBezTo>
                <a:cubicBezTo>
                  <a:pt x="3546" y="18951"/>
                  <a:pt x="3546" y="18543"/>
                  <a:pt x="3224" y="18340"/>
                </a:cubicBezTo>
                <a:cubicBezTo>
                  <a:pt x="3224" y="17932"/>
                  <a:pt x="3546" y="17525"/>
                  <a:pt x="3869" y="16913"/>
                </a:cubicBezTo>
                <a:cubicBezTo>
                  <a:pt x="3869" y="16913"/>
                  <a:pt x="3869" y="16913"/>
                  <a:pt x="3869" y="16913"/>
                </a:cubicBezTo>
                <a:cubicBezTo>
                  <a:pt x="3869" y="16709"/>
                  <a:pt x="3869" y="16709"/>
                  <a:pt x="3869" y="16709"/>
                </a:cubicBezTo>
                <a:cubicBezTo>
                  <a:pt x="3546" y="16506"/>
                  <a:pt x="3546" y="16098"/>
                  <a:pt x="3224" y="15691"/>
                </a:cubicBezTo>
                <a:cubicBezTo>
                  <a:pt x="3224" y="15283"/>
                  <a:pt x="3546" y="14875"/>
                  <a:pt x="3869" y="14468"/>
                </a:cubicBezTo>
                <a:cubicBezTo>
                  <a:pt x="4191" y="14060"/>
                  <a:pt x="4191" y="14060"/>
                  <a:pt x="4191" y="14060"/>
                </a:cubicBezTo>
                <a:cubicBezTo>
                  <a:pt x="4836" y="14060"/>
                  <a:pt x="4836" y="14060"/>
                  <a:pt x="4836" y="14060"/>
                </a:cubicBezTo>
                <a:cubicBezTo>
                  <a:pt x="5158" y="14060"/>
                  <a:pt x="5158" y="14060"/>
                  <a:pt x="5158" y="14060"/>
                </a:cubicBezTo>
                <a:cubicBezTo>
                  <a:pt x="5158" y="12838"/>
                  <a:pt x="5158" y="12838"/>
                  <a:pt x="5158" y="12838"/>
                </a:cubicBezTo>
                <a:cubicBezTo>
                  <a:pt x="3546" y="12226"/>
                  <a:pt x="2257" y="11411"/>
                  <a:pt x="1612" y="10392"/>
                </a:cubicBezTo>
                <a:cubicBezTo>
                  <a:pt x="645" y="9374"/>
                  <a:pt x="0" y="8151"/>
                  <a:pt x="0" y="6928"/>
                </a:cubicBezTo>
                <a:cubicBezTo>
                  <a:pt x="0" y="5094"/>
                  <a:pt x="1290" y="3260"/>
                  <a:pt x="3224" y="2038"/>
                </a:cubicBezTo>
                <a:cubicBezTo>
                  <a:pt x="5158" y="815"/>
                  <a:pt x="7737" y="0"/>
                  <a:pt x="10639" y="0"/>
                </a:cubicBezTo>
                <a:close/>
                <a:moveTo>
                  <a:pt x="8382" y="8151"/>
                </a:moveTo>
                <a:cubicBezTo>
                  <a:pt x="8704" y="8355"/>
                  <a:pt x="8704" y="8355"/>
                  <a:pt x="9027" y="8355"/>
                </a:cubicBezTo>
                <a:cubicBezTo>
                  <a:pt x="9027" y="8355"/>
                  <a:pt x="9349" y="8355"/>
                  <a:pt x="9672" y="8151"/>
                </a:cubicBezTo>
                <a:cubicBezTo>
                  <a:pt x="9672" y="7947"/>
                  <a:pt x="9672" y="7947"/>
                  <a:pt x="9672" y="7947"/>
                </a:cubicBezTo>
                <a:cubicBezTo>
                  <a:pt x="9994" y="8151"/>
                  <a:pt x="9994" y="8151"/>
                  <a:pt x="9994" y="8151"/>
                </a:cubicBezTo>
                <a:cubicBezTo>
                  <a:pt x="10316" y="8355"/>
                  <a:pt x="10316" y="8355"/>
                  <a:pt x="10639" y="8355"/>
                </a:cubicBezTo>
                <a:cubicBezTo>
                  <a:pt x="10961" y="8355"/>
                  <a:pt x="11284" y="8355"/>
                  <a:pt x="11284" y="8151"/>
                </a:cubicBezTo>
                <a:cubicBezTo>
                  <a:pt x="11606" y="7947"/>
                  <a:pt x="11606" y="7947"/>
                  <a:pt x="11606" y="7947"/>
                </a:cubicBezTo>
                <a:cubicBezTo>
                  <a:pt x="11606" y="8151"/>
                  <a:pt x="11606" y="8151"/>
                  <a:pt x="11606" y="8151"/>
                </a:cubicBezTo>
                <a:cubicBezTo>
                  <a:pt x="11928" y="8355"/>
                  <a:pt x="12251" y="8355"/>
                  <a:pt x="12573" y="8355"/>
                </a:cubicBezTo>
                <a:cubicBezTo>
                  <a:pt x="12896" y="8355"/>
                  <a:pt x="13218" y="8355"/>
                  <a:pt x="13540" y="8151"/>
                </a:cubicBezTo>
                <a:cubicBezTo>
                  <a:pt x="13863" y="7743"/>
                  <a:pt x="13863" y="7743"/>
                  <a:pt x="13863" y="7743"/>
                </a:cubicBezTo>
                <a:cubicBezTo>
                  <a:pt x="14830" y="8151"/>
                  <a:pt x="14830" y="8151"/>
                  <a:pt x="14830" y="8151"/>
                </a:cubicBezTo>
                <a:cubicBezTo>
                  <a:pt x="12573" y="10596"/>
                  <a:pt x="12573" y="10596"/>
                  <a:pt x="12573" y="10596"/>
                </a:cubicBezTo>
                <a:cubicBezTo>
                  <a:pt x="12573" y="13653"/>
                  <a:pt x="12573" y="13653"/>
                  <a:pt x="12573" y="13653"/>
                </a:cubicBezTo>
                <a:cubicBezTo>
                  <a:pt x="14185" y="13449"/>
                  <a:pt x="14185" y="13449"/>
                  <a:pt x="14185" y="13449"/>
                </a:cubicBezTo>
                <a:cubicBezTo>
                  <a:pt x="14185" y="12226"/>
                  <a:pt x="14185" y="12226"/>
                  <a:pt x="14185" y="12226"/>
                </a:cubicBezTo>
                <a:cubicBezTo>
                  <a:pt x="14185" y="11819"/>
                  <a:pt x="14185" y="11819"/>
                  <a:pt x="14185" y="11819"/>
                </a:cubicBezTo>
                <a:cubicBezTo>
                  <a:pt x="14830" y="11615"/>
                  <a:pt x="14830" y="11615"/>
                  <a:pt x="14830" y="11615"/>
                </a:cubicBezTo>
                <a:cubicBezTo>
                  <a:pt x="16119" y="11208"/>
                  <a:pt x="17409" y="10596"/>
                  <a:pt x="18054" y="9577"/>
                </a:cubicBezTo>
                <a:cubicBezTo>
                  <a:pt x="19021" y="8966"/>
                  <a:pt x="19343" y="7947"/>
                  <a:pt x="19343" y="6928"/>
                </a:cubicBezTo>
                <a:cubicBezTo>
                  <a:pt x="19343" y="5502"/>
                  <a:pt x="18376" y="4075"/>
                  <a:pt x="16764" y="3057"/>
                </a:cubicBezTo>
                <a:cubicBezTo>
                  <a:pt x="15152" y="2038"/>
                  <a:pt x="13218" y="1426"/>
                  <a:pt x="10639" y="1426"/>
                </a:cubicBezTo>
                <a:cubicBezTo>
                  <a:pt x="8382" y="1426"/>
                  <a:pt x="6125" y="2038"/>
                  <a:pt x="4836" y="3057"/>
                </a:cubicBezTo>
                <a:cubicBezTo>
                  <a:pt x="3224" y="4075"/>
                  <a:pt x="2257" y="5502"/>
                  <a:pt x="2257" y="6928"/>
                </a:cubicBezTo>
                <a:cubicBezTo>
                  <a:pt x="2257" y="7947"/>
                  <a:pt x="2579" y="8966"/>
                  <a:pt x="3546" y="9781"/>
                </a:cubicBezTo>
                <a:cubicBezTo>
                  <a:pt x="4191" y="10596"/>
                  <a:pt x="5481" y="11208"/>
                  <a:pt x="6770" y="11819"/>
                </a:cubicBezTo>
                <a:cubicBezTo>
                  <a:pt x="7415" y="12023"/>
                  <a:pt x="7415" y="12023"/>
                  <a:pt x="7415" y="12023"/>
                </a:cubicBezTo>
                <a:cubicBezTo>
                  <a:pt x="7415" y="12430"/>
                  <a:pt x="7415" y="12430"/>
                  <a:pt x="7415" y="12430"/>
                </a:cubicBezTo>
                <a:cubicBezTo>
                  <a:pt x="7415" y="13653"/>
                  <a:pt x="7415" y="13653"/>
                  <a:pt x="7415" y="13653"/>
                </a:cubicBezTo>
                <a:cubicBezTo>
                  <a:pt x="9349" y="13653"/>
                  <a:pt x="9349" y="13653"/>
                  <a:pt x="9349" y="13653"/>
                </a:cubicBezTo>
                <a:cubicBezTo>
                  <a:pt x="9349" y="10596"/>
                  <a:pt x="9349" y="10596"/>
                  <a:pt x="9349" y="10596"/>
                </a:cubicBezTo>
                <a:cubicBezTo>
                  <a:pt x="7093" y="8151"/>
                  <a:pt x="7093" y="8151"/>
                  <a:pt x="7093" y="8151"/>
                </a:cubicBezTo>
                <a:cubicBezTo>
                  <a:pt x="8060" y="7743"/>
                  <a:pt x="8060" y="7743"/>
                  <a:pt x="8060" y="7743"/>
                </a:cubicBezTo>
                <a:cubicBezTo>
                  <a:pt x="8382" y="8151"/>
                  <a:pt x="8382" y="8151"/>
                  <a:pt x="8382" y="8151"/>
                </a:cubicBezTo>
                <a:close/>
                <a:moveTo>
                  <a:pt x="12896" y="8762"/>
                </a:moveTo>
                <a:cubicBezTo>
                  <a:pt x="12896" y="8762"/>
                  <a:pt x="12896" y="8762"/>
                  <a:pt x="12573" y="8762"/>
                </a:cubicBezTo>
                <a:cubicBezTo>
                  <a:pt x="12251" y="8762"/>
                  <a:pt x="11928" y="8762"/>
                  <a:pt x="11606" y="8558"/>
                </a:cubicBezTo>
                <a:cubicBezTo>
                  <a:pt x="11284" y="8558"/>
                  <a:pt x="10961" y="8762"/>
                  <a:pt x="10639" y="8762"/>
                </a:cubicBezTo>
                <a:cubicBezTo>
                  <a:pt x="10316" y="8762"/>
                  <a:pt x="9994" y="8558"/>
                  <a:pt x="9672" y="8558"/>
                </a:cubicBezTo>
                <a:cubicBezTo>
                  <a:pt x="9349" y="8558"/>
                  <a:pt x="9027" y="8762"/>
                  <a:pt x="9027" y="8762"/>
                </a:cubicBezTo>
                <a:cubicBezTo>
                  <a:pt x="8704" y="8762"/>
                  <a:pt x="8704" y="8762"/>
                  <a:pt x="8704" y="8558"/>
                </a:cubicBezTo>
                <a:cubicBezTo>
                  <a:pt x="10316" y="10189"/>
                  <a:pt x="10316" y="10189"/>
                  <a:pt x="10316" y="10189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3653"/>
                  <a:pt x="10316" y="13653"/>
                  <a:pt x="10316" y="13653"/>
                </a:cubicBezTo>
                <a:cubicBezTo>
                  <a:pt x="11284" y="13653"/>
                  <a:pt x="11284" y="13653"/>
                  <a:pt x="11284" y="13653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189"/>
                  <a:pt x="11284" y="10189"/>
                  <a:pt x="11284" y="10189"/>
                </a:cubicBezTo>
                <a:cubicBezTo>
                  <a:pt x="12896" y="8762"/>
                  <a:pt x="12896" y="8762"/>
                  <a:pt x="12896" y="8762"/>
                </a:cubicBezTo>
                <a:close/>
                <a:moveTo>
                  <a:pt x="13863" y="19562"/>
                </a:moveTo>
                <a:cubicBezTo>
                  <a:pt x="7737" y="19970"/>
                  <a:pt x="7737" y="19970"/>
                  <a:pt x="7737" y="19970"/>
                </a:cubicBezTo>
                <a:cubicBezTo>
                  <a:pt x="8060" y="20989"/>
                  <a:pt x="9349" y="21600"/>
                  <a:pt x="10961" y="21600"/>
                </a:cubicBezTo>
                <a:cubicBezTo>
                  <a:pt x="12573" y="21600"/>
                  <a:pt x="13863" y="20785"/>
                  <a:pt x="13863" y="19766"/>
                </a:cubicBezTo>
                <a:cubicBezTo>
                  <a:pt x="13863" y="19766"/>
                  <a:pt x="13863" y="19766"/>
                  <a:pt x="13863" y="19562"/>
                </a:cubicBezTo>
                <a:close/>
                <a:moveTo>
                  <a:pt x="16119" y="17321"/>
                </a:moveTo>
                <a:cubicBezTo>
                  <a:pt x="5481" y="17932"/>
                  <a:pt x="5481" y="17932"/>
                  <a:pt x="5481" y="17932"/>
                </a:cubicBezTo>
                <a:cubicBezTo>
                  <a:pt x="5481" y="18136"/>
                  <a:pt x="5481" y="18136"/>
                  <a:pt x="5481" y="18136"/>
                </a:cubicBezTo>
                <a:cubicBezTo>
                  <a:pt x="5481" y="18136"/>
                  <a:pt x="5481" y="18340"/>
                  <a:pt x="5481" y="18340"/>
                </a:cubicBezTo>
                <a:cubicBezTo>
                  <a:pt x="16119" y="17728"/>
                  <a:pt x="16119" y="17728"/>
                  <a:pt x="16119" y="17728"/>
                </a:cubicBezTo>
                <a:cubicBezTo>
                  <a:pt x="16119" y="17728"/>
                  <a:pt x="16119" y="17525"/>
                  <a:pt x="16119" y="17525"/>
                </a:cubicBezTo>
                <a:cubicBezTo>
                  <a:pt x="16119" y="17525"/>
                  <a:pt x="16119" y="17525"/>
                  <a:pt x="16119" y="17321"/>
                </a:cubicBezTo>
                <a:close/>
                <a:moveTo>
                  <a:pt x="16119" y="14875"/>
                </a:moveTo>
                <a:cubicBezTo>
                  <a:pt x="5481" y="15487"/>
                  <a:pt x="5481" y="15487"/>
                  <a:pt x="5481" y="15487"/>
                </a:cubicBezTo>
                <a:cubicBezTo>
                  <a:pt x="5481" y="15487"/>
                  <a:pt x="5481" y="15487"/>
                  <a:pt x="5481" y="15691"/>
                </a:cubicBezTo>
                <a:cubicBezTo>
                  <a:pt x="5481" y="15691"/>
                  <a:pt x="5481" y="15691"/>
                  <a:pt x="5481" y="15691"/>
                </a:cubicBezTo>
                <a:cubicBezTo>
                  <a:pt x="16119" y="15079"/>
                  <a:pt x="16119" y="15079"/>
                  <a:pt x="16119" y="15079"/>
                </a:cubicBezTo>
                <a:cubicBezTo>
                  <a:pt x="16119" y="15079"/>
                  <a:pt x="16119" y="15079"/>
                  <a:pt x="16119" y="14875"/>
                </a:cubicBezTo>
                <a:cubicBezTo>
                  <a:pt x="16119" y="14875"/>
                  <a:pt x="16119" y="14875"/>
                  <a:pt x="16119" y="148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endParaRPr lang="da-DK"/>
          </a:p>
        </p:txBody>
      </p:sp>
      <p:sp>
        <p:nvSpPr>
          <p:cNvPr id="33805" name="Shape 1903">
            <a:extLst>
              <a:ext uri="{FF2B5EF4-FFF2-40B4-BE49-F238E27FC236}">
                <a16:creationId xmlns:a16="http://schemas.microsoft.com/office/drawing/2014/main" id="{F234FB85-429E-44DC-907F-227D52AA6B45}"/>
              </a:ext>
            </a:extLst>
          </p:cNvPr>
          <p:cNvSpPr>
            <a:spLocks/>
          </p:cNvSpPr>
          <p:nvPr/>
        </p:nvSpPr>
        <p:spPr bwMode="auto">
          <a:xfrm>
            <a:off x="4504969" y="2931663"/>
            <a:ext cx="396000" cy="64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639" y="0"/>
                </a:moveTo>
                <a:cubicBezTo>
                  <a:pt x="13863" y="0"/>
                  <a:pt x="16442" y="815"/>
                  <a:pt x="18376" y="2038"/>
                </a:cubicBezTo>
                <a:cubicBezTo>
                  <a:pt x="20310" y="3260"/>
                  <a:pt x="21600" y="5094"/>
                  <a:pt x="21600" y="6928"/>
                </a:cubicBezTo>
                <a:cubicBezTo>
                  <a:pt x="21600" y="8151"/>
                  <a:pt x="20955" y="9374"/>
                  <a:pt x="19988" y="10392"/>
                </a:cubicBezTo>
                <a:cubicBezTo>
                  <a:pt x="19021" y="11411"/>
                  <a:pt x="18054" y="12023"/>
                  <a:pt x="16442" y="12634"/>
                </a:cubicBezTo>
                <a:cubicBezTo>
                  <a:pt x="16442" y="13449"/>
                  <a:pt x="16442" y="13449"/>
                  <a:pt x="16442" y="13449"/>
                </a:cubicBezTo>
                <a:cubicBezTo>
                  <a:pt x="17087" y="13449"/>
                  <a:pt x="17087" y="13449"/>
                  <a:pt x="17087" y="13449"/>
                </a:cubicBezTo>
                <a:cubicBezTo>
                  <a:pt x="17731" y="13245"/>
                  <a:pt x="17731" y="13245"/>
                  <a:pt x="17731" y="13245"/>
                </a:cubicBezTo>
                <a:cubicBezTo>
                  <a:pt x="18054" y="13857"/>
                  <a:pt x="18054" y="13857"/>
                  <a:pt x="18054" y="13857"/>
                </a:cubicBezTo>
                <a:cubicBezTo>
                  <a:pt x="18376" y="14264"/>
                  <a:pt x="18376" y="14672"/>
                  <a:pt x="18376" y="14875"/>
                </a:cubicBezTo>
                <a:cubicBezTo>
                  <a:pt x="18376" y="15283"/>
                  <a:pt x="18376" y="15691"/>
                  <a:pt x="18054" y="16098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376" y="16709"/>
                  <a:pt x="18376" y="17117"/>
                  <a:pt x="18376" y="17525"/>
                </a:cubicBezTo>
                <a:cubicBezTo>
                  <a:pt x="18376" y="17932"/>
                  <a:pt x="18376" y="18340"/>
                  <a:pt x="18054" y="18747"/>
                </a:cubicBezTo>
                <a:cubicBezTo>
                  <a:pt x="17731" y="18951"/>
                  <a:pt x="17731" y="18951"/>
                  <a:pt x="17731" y="18951"/>
                </a:cubicBezTo>
                <a:cubicBezTo>
                  <a:pt x="17087" y="19155"/>
                  <a:pt x="17087" y="19155"/>
                  <a:pt x="17087" y="19155"/>
                </a:cubicBezTo>
                <a:cubicBezTo>
                  <a:pt x="4836" y="19766"/>
                  <a:pt x="4836" y="19766"/>
                  <a:pt x="4836" y="19766"/>
                </a:cubicBezTo>
                <a:cubicBezTo>
                  <a:pt x="4191" y="19766"/>
                  <a:pt x="4191" y="19766"/>
                  <a:pt x="4191" y="19766"/>
                </a:cubicBezTo>
                <a:cubicBezTo>
                  <a:pt x="3869" y="19358"/>
                  <a:pt x="3869" y="19358"/>
                  <a:pt x="3869" y="19358"/>
                </a:cubicBezTo>
                <a:cubicBezTo>
                  <a:pt x="3546" y="18951"/>
                  <a:pt x="3546" y="18543"/>
                  <a:pt x="3224" y="18340"/>
                </a:cubicBezTo>
                <a:cubicBezTo>
                  <a:pt x="3224" y="17932"/>
                  <a:pt x="3546" y="17525"/>
                  <a:pt x="3869" y="16913"/>
                </a:cubicBezTo>
                <a:cubicBezTo>
                  <a:pt x="3869" y="16913"/>
                  <a:pt x="3869" y="16913"/>
                  <a:pt x="3869" y="16913"/>
                </a:cubicBezTo>
                <a:cubicBezTo>
                  <a:pt x="3869" y="16709"/>
                  <a:pt x="3869" y="16709"/>
                  <a:pt x="3869" y="16709"/>
                </a:cubicBezTo>
                <a:cubicBezTo>
                  <a:pt x="3546" y="16506"/>
                  <a:pt x="3546" y="16098"/>
                  <a:pt x="3224" y="15691"/>
                </a:cubicBezTo>
                <a:cubicBezTo>
                  <a:pt x="3224" y="15283"/>
                  <a:pt x="3546" y="14875"/>
                  <a:pt x="3869" y="14468"/>
                </a:cubicBezTo>
                <a:cubicBezTo>
                  <a:pt x="4191" y="14060"/>
                  <a:pt x="4191" y="14060"/>
                  <a:pt x="4191" y="14060"/>
                </a:cubicBezTo>
                <a:cubicBezTo>
                  <a:pt x="4836" y="14060"/>
                  <a:pt x="4836" y="14060"/>
                  <a:pt x="4836" y="14060"/>
                </a:cubicBezTo>
                <a:cubicBezTo>
                  <a:pt x="5158" y="14060"/>
                  <a:pt x="5158" y="14060"/>
                  <a:pt x="5158" y="14060"/>
                </a:cubicBezTo>
                <a:cubicBezTo>
                  <a:pt x="5158" y="12838"/>
                  <a:pt x="5158" y="12838"/>
                  <a:pt x="5158" y="12838"/>
                </a:cubicBezTo>
                <a:cubicBezTo>
                  <a:pt x="3546" y="12226"/>
                  <a:pt x="2257" y="11411"/>
                  <a:pt x="1612" y="10392"/>
                </a:cubicBezTo>
                <a:cubicBezTo>
                  <a:pt x="645" y="9374"/>
                  <a:pt x="0" y="8151"/>
                  <a:pt x="0" y="6928"/>
                </a:cubicBezTo>
                <a:cubicBezTo>
                  <a:pt x="0" y="5094"/>
                  <a:pt x="1290" y="3260"/>
                  <a:pt x="3224" y="2038"/>
                </a:cubicBezTo>
                <a:cubicBezTo>
                  <a:pt x="5158" y="815"/>
                  <a:pt x="7737" y="0"/>
                  <a:pt x="10639" y="0"/>
                </a:cubicBezTo>
                <a:close/>
                <a:moveTo>
                  <a:pt x="8382" y="8151"/>
                </a:moveTo>
                <a:cubicBezTo>
                  <a:pt x="8704" y="8355"/>
                  <a:pt x="8704" y="8355"/>
                  <a:pt x="9027" y="8355"/>
                </a:cubicBezTo>
                <a:cubicBezTo>
                  <a:pt x="9027" y="8355"/>
                  <a:pt x="9349" y="8355"/>
                  <a:pt x="9672" y="8151"/>
                </a:cubicBezTo>
                <a:cubicBezTo>
                  <a:pt x="9672" y="7947"/>
                  <a:pt x="9672" y="7947"/>
                  <a:pt x="9672" y="7947"/>
                </a:cubicBezTo>
                <a:cubicBezTo>
                  <a:pt x="9994" y="8151"/>
                  <a:pt x="9994" y="8151"/>
                  <a:pt x="9994" y="8151"/>
                </a:cubicBezTo>
                <a:cubicBezTo>
                  <a:pt x="10316" y="8355"/>
                  <a:pt x="10316" y="8355"/>
                  <a:pt x="10639" y="8355"/>
                </a:cubicBezTo>
                <a:cubicBezTo>
                  <a:pt x="10961" y="8355"/>
                  <a:pt x="11284" y="8355"/>
                  <a:pt x="11284" y="8151"/>
                </a:cubicBezTo>
                <a:cubicBezTo>
                  <a:pt x="11606" y="7947"/>
                  <a:pt x="11606" y="7947"/>
                  <a:pt x="11606" y="7947"/>
                </a:cubicBezTo>
                <a:cubicBezTo>
                  <a:pt x="11606" y="8151"/>
                  <a:pt x="11606" y="8151"/>
                  <a:pt x="11606" y="8151"/>
                </a:cubicBezTo>
                <a:cubicBezTo>
                  <a:pt x="11928" y="8355"/>
                  <a:pt x="12251" y="8355"/>
                  <a:pt x="12573" y="8355"/>
                </a:cubicBezTo>
                <a:cubicBezTo>
                  <a:pt x="12896" y="8355"/>
                  <a:pt x="13218" y="8355"/>
                  <a:pt x="13540" y="8151"/>
                </a:cubicBezTo>
                <a:cubicBezTo>
                  <a:pt x="13863" y="7743"/>
                  <a:pt x="13863" y="7743"/>
                  <a:pt x="13863" y="7743"/>
                </a:cubicBezTo>
                <a:cubicBezTo>
                  <a:pt x="14830" y="8151"/>
                  <a:pt x="14830" y="8151"/>
                  <a:pt x="14830" y="8151"/>
                </a:cubicBezTo>
                <a:cubicBezTo>
                  <a:pt x="12573" y="10596"/>
                  <a:pt x="12573" y="10596"/>
                  <a:pt x="12573" y="10596"/>
                </a:cubicBezTo>
                <a:cubicBezTo>
                  <a:pt x="12573" y="13653"/>
                  <a:pt x="12573" y="13653"/>
                  <a:pt x="12573" y="13653"/>
                </a:cubicBezTo>
                <a:cubicBezTo>
                  <a:pt x="14185" y="13449"/>
                  <a:pt x="14185" y="13449"/>
                  <a:pt x="14185" y="13449"/>
                </a:cubicBezTo>
                <a:cubicBezTo>
                  <a:pt x="14185" y="12226"/>
                  <a:pt x="14185" y="12226"/>
                  <a:pt x="14185" y="12226"/>
                </a:cubicBezTo>
                <a:cubicBezTo>
                  <a:pt x="14185" y="11819"/>
                  <a:pt x="14185" y="11819"/>
                  <a:pt x="14185" y="11819"/>
                </a:cubicBezTo>
                <a:cubicBezTo>
                  <a:pt x="14830" y="11615"/>
                  <a:pt x="14830" y="11615"/>
                  <a:pt x="14830" y="11615"/>
                </a:cubicBezTo>
                <a:cubicBezTo>
                  <a:pt x="16119" y="11208"/>
                  <a:pt x="17409" y="10596"/>
                  <a:pt x="18054" y="9577"/>
                </a:cubicBezTo>
                <a:cubicBezTo>
                  <a:pt x="19021" y="8966"/>
                  <a:pt x="19343" y="7947"/>
                  <a:pt x="19343" y="6928"/>
                </a:cubicBezTo>
                <a:cubicBezTo>
                  <a:pt x="19343" y="5502"/>
                  <a:pt x="18376" y="4075"/>
                  <a:pt x="16764" y="3057"/>
                </a:cubicBezTo>
                <a:cubicBezTo>
                  <a:pt x="15152" y="2038"/>
                  <a:pt x="13218" y="1426"/>
                  <a:pt x="10639" y="1426"/>
                </a:cubicBezTo>
                <a:cubicBezTo>
                  <a:pt x="8382" y="1426"/>
                  <a:pt x="6125" y="2038"/>
                  <a:pt x="4836" y="3057"/>
                </a:cubicBezTo>
                <a:cubicBezTo>
                  <a:pt x="3224" y="4075"/>
                  <a:pt x="2257" y="5502"/>
                  <a:pt x="2257" y="6928"/>
                </a:cubicBezTo>
                <a:cubicBezTo>
                  <a:pt x="2257" y="7947"/>
                  <a:pt x="2579" y="8966"/>
                  <a:pt x="3546" y="9781"/>
                </a:cubicBezTo>
                <a:cubicBezTo>
                  <a:pt x="4191" y="10596"/>
                  <a:pt x="5481" y="11208"/>
                  <a:pt x="6770" y="11819"/>
                </a:cubicBezTo>
                <a:cubicBezTo>
                  <a:pt x="7415" y="12023"/>
                  <a:pt x="7415" y="12023"/>
                  <a:pt x="7415" y="12023"/>
                </a:cubicBezTo>
                <a:cubicBezTo>
                  <a:pt x="7415" y="12430"/>
                  <a:pt x="7415" y="12430"/>
                  <a:pt x="7415" y="12430"/>
                </a:cubicBezTo>
                <a:cubicBezTo>
                  <a:pt x="7415" y="13653"/>
                  <a:pt x="7415" y="13653"/>
                  <a:pt x="7415" y="13653"/>
                </a:cubicBezTo>
                <a:cubicBezTo>
                  <a:pt x="9349" y="13653"/>
                  <a:pt x="9349" y="13653"/>
                  <a:pt x="9349" y="13653"/>
                </a:cubicBezTo>
                <a:cubicBezTo>
                  <a:pt x="9349" y="10596"/>
                  <a:pt x="9349" y="10596"/>
                  <a:pt x="9349" y="10596"/>
                </a:cubicBezTo>
                <a:cubicBezTo>
                  <a:pt x="7093" y="8151"/>
                  <a:pt x="7093" y="8151"/>
                  <a:pt x="7093" y="8151"/>
                </a:cubicBezTo>
                <a:cubicBezTo>
                  <a:pt x="8060" y="7743"/>
                  <a:pt x="8060" y="7743"/>
                  <a:pt x="8060" y="7743"/>
                </a:cubicBezTo>
                <a:cubicBezTo>
                  <a:pt x="8382" y="8151"/>
                  <a:pt x="8382" y="8151"/>
                  <a:pt x="8382" y="8151"/>
                </a:cubicBezTo>
                <a:close/>
                <a:moveTo>
                  <a:pt x="12896" y="8762"/>
                </a:moveTo>
                <a:cubicBezTo>
                  <a:pt x="12896" y="8762"/>
                  <a:pt x="12896" y="8762"/>
                  <a:pt x="12573" y="8762"/>
                </a:cubicBezTo>
                <a:cubicBezTo>
                  <a:pt x="12251" y="8762"/>
                  <a:pt x="11928" y="8762"/>
                  <a:pt x="11606" y="8558"/>
                </a:cubicBezTo>
                <a:cubicBezTo>
                  <a:pt x="11284" y="8558"/>
                  <a:pt x="10961" y="8762"/>
                  <a:pt x="10639" y="8762"/>
                </a:cubicBezTo>
                <a:cubicBezTo>
                  <a:pt x="10316" y="8762"/>
                  <a:pt x="9994" y="8558"/>
                  <a:pt x="9672" y="8558"/>
                </a:cubicBezTo>
                <a:cubicBezTo>
                  <a:pt x="9349" y="8558"/>
                  <a:pt x="9027" y="8762"/>
                  <a:pt x="9027" y="8762"/>
                </a:cubicBezTo>
                <a:cubicBezTo>
                  <a:pt x="8704" y="8762"/>
                  <a:pt x="8704" y="8762"/>
                  <a:pt x="8704" y="8558"/>
                </a:cubicBezTo>
                <a:cubicBezTo>
                  <a:pt x="10316" y="10189"/>
                  <a:pt x="10316" y="10189"/>
                  <a:pt x="10316" y="10189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3653"/>
                  <a:pt x="10316" y="13653"/>
                  <a:pt x="10316" y="13653"/>
                </a:cubicBezTo>
                <a:cubicBezTo>
                  <a:pt x="11284" y="13653"/>
                  <a:pt x="11284" y="13653"/>
                  <a:pt x="11284" y="13653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189"/>
                  <a:pt x="11284" y="10189"/>
                  <a:pt x="11284" y="10189"/>
                </a:cubicBezTo>
                <a:cubicBezTo>
                  <a:pt x="12896" y="8762"/>
                  <a:pt x="12896" y="8762"/>
                  <a:pt x="12896" y="8762"/>
                </a:cubicBezTo>
                <a:close/>
                <a:moveTo>
                  <a:pt x="13863" y="19562"/>
                </a:moveTo>
                <a:cubicBezTo>
                  <a:pt x="7737" y="19970"/>
                  <a:pt x="7737" y="19970"/>
                  <a:pt x="7737" y="19970"/>
                </a:cubicBezTo>
                <a:cubicBezTo>
                  <a:pt x="8060" y="20989"/>
                  <a:pt x="9349" y="21600"/>
                  <a:pt x="10961" y="21600"/>
                </a:cubicBezTo>
                <a:cubicBezTo>
                  <a:pt x="12573" y="21600"/>
                  <a:pt x="13863" y="20785"/>
                  <a:pt x="13863" y="19766"/>
                </a:cubicBezTo>
                <a:cubicBezTo>
                  <a:pt x="13863" y="19766"/>
                  <a:pt x="13863" y="19766"/>
                  <a:pt x="13863" y="19562"/>
                </a:cubicBezTo>
                <a:close/>
                <a:moveTo>
                  <a:pt x="16119" y="17321"/>
                </a:moveTo>
                <a:cubicBezTo>
                  <a:pt x="5481" y="17932"/>
                  <a:pt x="5481" y="17932"/>
                  <a:pt x="5481" y="17932"/>
                </a:cubicBezTo>
                <a:cubicBezTo>
                  <a:pt x="5481" y="18136"/>
                  <a:pt x="5481" y="18136"/>
                  <a:pt x="5481" y="18136"/>
                </a:cubicBezTo>
                <a:cubicBezTo>
                  <a:pt x="5481" y="18136"/>
                  <a:pt x="5481" y="18340"/>
                  <a:pt x="5481" y="18340"/>
                </a:cubicBezTo>
                <a:cubicBezTo>
                  <a:pt x="16119" y="17728"/>
                  <a:pt x="16119" y="17728"/>
                  <a:pt x="16119" y="17728"/>
                </a:cubicBezTo>
                <a:cubicBezTo>
                  <a:pt x="16119" y="17728"/>
                  <a:pt x="16119" y="17525"/>
                  <a:pt x="16119" y="17525"/>
                </a:cubicBezTo>
                <a:cubicBezTo>
                  <a:pt x="16119" y="17525"/>
                  <a:pt x="16119" y="17525"/>
                  <a:pt x="16119" y="17321"/>
                </a:cubicBezTo>
                <a:close/>
                <a:moveTo>
                  <a:pt x="16119" y="14875"/>
                </a:moveTo>
                <a:cubicBezTo>
                  <a:pt x="5481" y="15487"/>
                  <a:pt x="5481" y="15487"/>
                  <a:pt x="5481" y="15487"/>
                </a:cubicBezTo>
                <a:cubicBezTo>
                  <a:pt x="5481" y="15487"/>
                  <a:pt x="5481" y="15487"/>
                  <a:pt x="5481" y="15691"/>
                </a:cubicBezTo>
                <a:cubicBezTo>
                  <a:pt x="5481" y="15691"/>
                  <a:pt x="5481" y="15691"/>
                  <a:pt x="5481" y="15691"/>
                </a:cubicBezTo>
                <a:cubicBezTo>
                  <a:pt x="16119" y="15079"/>
                  <a:pt x="16119" y="15079"/>
                  <a:pt x="16119" y="15079"/>
                </a:cubicBezTo>
                <a:cubicBezTo>
                  <a:pt x="16119" y="15079"/>
                  <a:pt x="16119" y="15079"/>
                  <a:pt x="16119" y="14875"/>
                </a:cubicBezTo>
                <a:cubicBezTo>
                  <a:pt x="16119" y="14875"/>
                  <a:pt x="16119" y="14875"/>
                  <a:pt x="16119" y="148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endParaRPr lang="da-DK"/>
          </a:p>
        </p:txBody>
      </p:sp>
      <p:sp>
        <p:nvSpPr>
          <p:cNvPr id="33806" name="Shape 1903">
            <a:extLst>
              <a:ext uri="{FF2B5EF4-FFF2-40B4-BE49-F238E27FC236}">
                <a16:creationId xmlns:a16="http://schemas.microsoft.com/office/drawing/2014/main" id="{4920703A-27E2-4378-BFD0-3A040A023773}"/>
              </a:ext>
            </a:extLst>
          </p:cNvPr>
          <p:cNvSpPr>
            <a:spLocks/>
          </p:cNvSpPr>
          <p:nvPr/>
        </p:nvSpPr>
        <p:spPr bwMode="auto">
          <a:xfrm>
            <a:off x="7290237" y="2934653"/>
            <a:ext cx="396000" cy="64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639" y="0"/>
                </a:moveTo>
                <a:cubicBezTo>
                  <a:pt x="13863" y="0"/>
                  <a:pt x="16442" y="815"/>
                  <a:pt x="18376" y="2038"/>
                </a:cubicBezTo>
                <a:cubicBezTo>
                  <a:pt x="20310" y="3260"/>
                  <a:pt x="21600" y="5094"/>
                  <a:pt x="21600" y="6928"/>
                </a:cubicBezTo>
                <a:cubicBezTo>
                  <a:pt x="21600" y="8151"/>
                  <a:pt x="20955" y="9374"/>
                  <a:pt x="19988" y="10392"/>
                </a:cubicBezTo>
                <a:cubicBezTo>
                  <a:pt x="19021" y="11411"/>
                  <a:pt x="18054" y="12023"/>
                  <a:pt x="16442" y="12634"/>
                </a:cubicBezTo>
                <a:cubicBezTo>
                  <a:pt x="16442" y="13449"/>
                  <a:pt x="16442" y="13449"/>
                  <a:pt x="16442" y="13449"/>
                </a:cubicBezTo>
                <a:cubicBezTo>
                  <a:pt x="17087" y="13449"/>
                  <a:pt x="17087" y="13449"/>
                  <a:pt x="17087" y="13449"/>
                </a:cubicBezTo>
                <a:cubicBezTo>
                  <a:pt x="17731" y="13245"/>
                  <a:pt x="17731" y="13245"/>
                  <a:pt x="17731" y="13245"/>
                </a:cubicBezTo>
                <a:cubicBezTo>
                  <a:pt x="18054" y="13857"/>
                  <a:pt x="18054" y="13857"/>
                  <a:pt x="18054" y="13857"/>
                </a:cubicBezTo>
                <a:cubicBezTo>
                  <a:pt x="18376" y="14264"/>
                  <a:pt x="18376" y="14672"/>
                  <a:pt x="18376" y="14875"/>
                </a:cubicBezTo>
                <a:cubicBezTo>
                  <a:pt x="18376" y="15283"/>
                  <a:pt x="18376" y="15691"/>
                  <a:pt x="18054" y="16098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376" y="16709"/>
                  <a:pt x="18376" y="17117"/>
                  <a:pt x="18376" y="17525"/>
                </a:cubicBezTo>
                <a:cubicBezTo>
                  <a:pt x="18376" y="17932"/>
                  <a:pt x="18376" y="18340"/>
                  <a:pt x="18054" y="18747"/>
                </a:cubicBezTo>
                <a:cubicBezTo>
                  <a:pt x="17731" y="18951"/>
                  <a:pt x="17731" y="18951"/>
                  <a:pt x="17731" y="18951"/>
                </a:cubicBezTo>
                <a:cubicBezTo>
                  <a:pt x="17087" y="19155"/>
                  <a:pt x="17087" y="19155"/>
                  <a:pt x="17087" y="19155"/>
                </a:cubicBezTo>
                <a:cubicBezTo>
                  <a:pt x="4836" y="19766"/>
                  <a:pt x="4836" y="19766"/>
                  <a:pt x="4836" y="19766"/>
                </a:cubicBezTo>
                <a:cubicBezTo>
                  <a:pt x="4191" y="19766"/>
                  <a:pt x="4191" y="19766"/>
                  <a:pt x="4191" y="19766"/>
                </a:cubicBezTo>
                <a:cubicBezTo>
                  <a:pt x="3869" y="19358"/>
                  <a:pt x="3869" y="19358"/>
                  <a:pt x="3869" y="19358"/>
                </a:cubicBezTo>
                <a:cubicBezTo>
                  <a:pt x="3546" y="18951"/>
                  <a:pt x="3546" y="18543"/>
                  <a:pt x="3224" y="18340"/>
                </a:cubicBezTo>
                <a:cubicBezTo>
                  <a:pt x="3224" y="17932"/>
                  <a:pt x="3546" y="17525"/>
                  <a:pt x="3869" y="16913"/>
                </a:cubicBezTo>
                <a:cubicBezTo>
                  <a:pt x="3869" y="16913"/>
                  <a:pt x="3869" y="16913"/>
                  <a:pt x="3869" y="16913"/>
                </a:cubicBezTo>
                <a:cubicBezTo>
                  <a:pt x="3869" y="16709"/>
                  <a:pt x="3869" y="16709"/>
                  <a:pt x="3869" y="16709"/>
                </a:cubicBezTo>
                <a:cubicBezTo>
                  <a:pt x="3546" y="16506"/>
                  <a:pt x="3546" y="16098"/>
                  <a:pt x="3224" y="15691"/>
                </a:cubicBezTo>
                <a:cubicBezTo>
                  <a:pt x="3224" y="15283"/>
                  <a:pt x="3546" y="14875"/>
                  <a:pt x="3869" y="14468"/>
                </a:cubicBezTo>
                <a:cubicBezTo>
                  <a:pt x="4191" y="14060"/>
                  <a:pt x="4191" y="14060"/>
                  <a:pt x="4191" y="14060"/>
                </a:cubicBezTo>
                <a:cubicBezTo>
                  <a:pt x="4836" y="14060"/>
                  <a:pt x="4836" y="14060"/>
                  <a:pt x="4836" y="14060"/>
                </a:cubicBezTo>
                <a:cubicBezTo>
                  <a:pt x="5158" y="14060"/>
                  <a:pt x="5158" y="14060"/>
                  <a:pt x="5158" y="14060"/>
                </a:cubicBezTo>
                <a:cubicBezTo>
                  <a:pt x="5158" y="12838"/>
                  <a:pt x="5158" y="12838"/>
                  <a:pt x="5158" y="12838"/>
                </a:cubicBezTo>
                <a:cubicBezTo>
                  <a:pt x="3546" y="12226"/>
                  <a:pt x="2257" y="11411"/>
                  <a:pt x="1612" y="10392"/>
                </a:cubicBezTo>
                <a:cubicBezTo>
                  <a:pt x="645" y="9374"/>
                  <a:pt x="0" y="8151"/>
                  <a:pt x="0" y="6928"/>
                </a:cubicBezTo>
                <a:cubicBezTo>
                  <a:pt x="0" y="5094"/>
                  <a:pt x="1290" y="3260"/>
                  <a:pt x="3224" y="2038"/>
                </a:cubicBezTo>
                <a:cubicBezTo>
                  <a:pt x="5158" y="815"/>
                  <a:pt x="7737" y="0"/>
                  <a:pt x="10639" y="0"/>
                </a:cubicBezTo>
                <a:close/>
                <a:moveTo>
                  <a:pt x="8382" y="8151"/>
                </a:moveTo>
                <a:cubicBezTo>
                  <a:pt x="8704" y="8355"/>
                  <a:pt x="8704" y="8355"/>
                  <a:pt x="9027" y="8355"/>
                </a:cubicBezTo>
                <a:cubicBezTo>
                  <a:pt x="9027" y="8355"/>
                  <a:pt x="9349" y="8355"/>
                  <a:pt x="9672" y="8151"/>
                </a:cubicBezTo>
                <a:cubicBezTo>
                  <a:pt x="9672" y="7947"/>
                  <a:pt x="9672" y="7947"/>
                  <a:pt x="9672" y="7947"/>
                </a:cubicBezTo>
                <a:cubicBezTo>
                  <a:pt x="9994" y="8151"/>
                  <a:pt x="9994" y="8151"/>
                  <a:pt x="9994" y="8151"/>
                </a:cubicBezTo>
                <a:cubicBezTo>
                  <a:pt x="10316" y="8355"/>
                  <a:pt x="10316" y="8355"/>
                  <a:pt x="10639" y="8355"/>
                </a:cubicBezTo>
                <a:cubicBezTo>
                  <a:pt x="10961" y="8355"/>
                  <a:pt x="11284" y="8355"/>
                  <a:pt x="11284" y="8151"/>
                </a:cubicBezTo>
                <a:cubicBezTo>
                  <a:pt x="11606" y="7947"/>
                  <a:pt x="11606" y="7947"/>
                  <a:pt x="11606" y="7947"/>
                </a:cubicBezTo>
                <a:cubicBezTo>
                  <a:pt x="11606" y="8151"/>
                  <a:pt x="11606" y="8151"/>
                  <a:pt x="11606" y="8151"/>
                </a:cubicBezTo>
                <a:cubicBezTo>
                  <a:pt x="11928" y="8355"/>
                  <a:pt x="12251" y="8355"/>
                  <a:pt x="12573" y="8355"/>
                </a:cubicBezTo>
                <a:cubicBezTo>
                  <a:pt x="12896" y="8355"/>
                  <a:pt x="13218" y="8355"/>
                  <a:pt x="13540" y="8151"/>
                </a:cubicBezTo>
                <a:cubicBezTo>
                  <a:pt x="13863" y="7743"/>
                  <a:pt x="13863" y="7743"/>
                  <a:pt x="13863" y="7743"/>
                </a:cubicBezTo>
                <a:cubicBezTo>
                  <a:pt x="14830" y="8151"/>
                  <a:pt x="14830" y="8151"/>
                  <a:pt x="14830" y="8151"/>
                </a:cubicBezTo>
                <a:cubicBezTo>
                  <a:pt x="12573" y="10596"/>
                  <a:pt x="12573" y="10596"/>
                  <a:pt x="12573" y="10596"/>
                </a:cubicBezTo>
                <a:cubicBezTo>
                  <a:pt x="12573" y="13653"/>
                  <a:pt x="12573" y="13653"/>
                  <a:pt x="12573" y="13653"/>
                </a:cubicBezTo>
                <a:cubicBezTo>
                  <a:pt x="14185" y="13449"/>
                  <a:pt x="14185" y="13449"/>
                  <a:pt x="14185" y="13449"/>
                </a:cubicBezTo>
                <a:cubicBezTo>
                  <a:pt x="14185" y="12226"/>
                  <a:pt x="14185" y="12226"/>
                  <a:pt x="14185" y="12226"/>
                </a:cubicBezTo>
                <a:cubicBezTo>
                  <a:pt x="14185" y="11819"/>
                  <a:pt x="14185" y="11819"/>
                  <a:pt x="14185" y="11819"/>
                </a:cubicBezTo>
                <a:cubicBezTo>
                  <a:pt x="14830" y="11615"/>
                  <a:pt x="14830" y="11615"/>
                  <a:pt x="14830" y="11615"/>
                </a:cubicBezTo>
                <a:cubicBezTo>
                  <a:pt x="16119" y="11208"/>
                  <a:pt x="17409" y="10596"/>
                  <a:pt x="18054" y="9577"/>
                </a:cubicBezTo>
                <a:cubicBezTo>
                  <a:pt x="19021" y="8966"/>
                  <a:pt x="19343" y="7947"/>
                  <a:pt x="19343" y="6928"/>
                </a:cubicBezTo>
                <a:cubicBezTo>
                  <a:pt x="19343" y="5502"/>
                  <a:pt x="18376" y="4075"/>
                  <a:pt x="16764" y="3057"/>
                </a:cubicBezTo>
                <a:cubicBezTo>
                  <a:pt x="15152" y="2038"/>
                  <a:pt x="13218" y="1426"/>
                  <a:pt x="10639" y="1426"/>
                </a:cubicBezTo>
                <a:cubicBezTo>
                  <a:pt x="8382" y="1426"/>
                  <a:pt x="6125" y="2038"/>
                  <a:pt x="4836" y="3057"/>
                </a:cubicBezTo>
                <a:cubicBezTo>
                  <a:pt x="3224" y="4075"/>
                  <a:pt x="2257" y="5502"/>
                  <a:pt x="2257" y="6928"/>
                </a:cubicBezTo>
                <a:cubicBezTo>
                  <a:pt x="2257" y="7947"/>
                  <a:pt x="2579" y="8966"/>
                  <a:pt x="3546" y="9781"/>
                </a:cubicBezTo>
                <a:cubicBezTo>
                  <a:pt x="4191" y="10596"/>
                  <a:pt x="5481" y="11208"/>
                  <a:pt x="6770" y="11819"/>
                </a:cubicBezTo>
                <a:cubicBezTo>
                  <a:pt x="7415" y="12023"/>
                  <a:pt x="7415" y="12023"/>
                  <a:pt x="7415" y="12023"/>
                </a:cubicBezTo>
                <a:cubicBezTo>
                  <a:pt x="7415" y="12430"/>
                  <a:pt x="7415" y="12430"/>
                  <a:pt x="7415" y="12430"/>
                </a:cubicBezTo>
                <a:cubicBezTo>
                  <a:pt x="7415" y="13653"/>
                  <a:pt x="7415" y="13653"/>
                  <a:pt x="7415" y="13653"/>
                </a:cubicBezTo>
                <a:cubicBezTo>
                  <a:pt x="9349" y="13653"/>
                  <a:pt x="9349" y="13653"/>
                  <a:pt x="9349" y="13653"/>
                </a:cubicBezTo>
                <a:cubicBezTo>
                  <a:pt x="9349" y="10596"/>
                  <a:pt x="9349" y="10596"/>
                  <a:pt x="9349" y="10596"/>
                </a:cubicBezTo>
                <a:cubicBezTo>
                  <a:pt x="7093" y="8151"/>
                  <a:pt x="7093" y="8151"/>
                  <a:pt x="7093" y="8151"/>
                </a:cubicBezTo>
                <a:cubicBezTo>
                  <a:pt x="8060" y="7743"/>
                  <a:pt x="8060" y="7743"/>
                  <a:pt x="8060" y="7743"/>
                </a:cubicBezTo>
                <a:cubicBezTo>
                  <a:pt x="8382" y="8151"/>
                  <a:pt x="8382" y="8151"/>
                  <a:pt x="8382" y="8151"/>
                </a:cubicBezTo>
                <a:close/>
                <a:moveTo>
                  <a:pt x="12896" y="8762"/>
                </a:moveTo>
                <a:cubicBezTo>
                  <a:pt x="12896" y="8762"/>
                  <a:pt x="12896" y="8762"/>
                  <a:pt x="12573" y="8762"/>
                </a:cubicBezTo>
                <a:cubicBezTo>
                  <a:pt x="12251" y="8762"/>
                  <a:pt x="11928" y="8762"/>
                  <a:pt x="11606" y="8558"/>
                </a:cubicBezTo>
                <a:cubicBezTo>
                  <a:pt x="11284" y="8558"/>
                  <a:pt x="10961" y="8762"/>
                  <a:pt x="10639" y="8762"/>
                </a:cubicBezTo>
                <a:cubicBezTo>
                  <a:pt x="10316" y="8762"/>
                  <a:pt x="9994" y="8558"/>
                  <a:pt x="9672" y="8558"/>
                </a:cubicBezTo>
                <a:cubicBezTo>
                  <a:pt x="9349" y="8558"/>
                  <a:pt x="9027" y="8762"/>
                  <a:pt x="9027" y="8762"/>
                </a:cubicBezTo>
                <a:cubicBezTo>
                  <a:pt x="8704" y="8762"/>
                  <a:pt x="8704" y="8762"/>
                  <a:pt x="8704" y="8558"/>
                </a:cubicBezTo>
                <a:cubicBezTo>
                  <a:pt x="10316" y="10189"/>
                  <a:pt x="10316" y="10189"/>
                  <a:pt x="10316" y="10189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3653"/>
                  <a:pt x="10316" y="13653"/>
                  <a:pt x="10316" y="13653"/>
                </a:cubicBezTo>
                <a:cubicBezTo>
                  <a:pt x="11284" y="13653"/>
                  <a:pt x="11284" y="13653"/>
                  <a:pt x="11284" y="13653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189"/>
                  <a:pt x="11284" y="10189"/>
                  <a:pt x="11284" y="10189"/>
                </a:cubicBezTo>
                <a:cubicBezTo>
                  <a:pt x="12896" y="8762"/>
                  <a:pt x="12896" y="8762"/>
                  <a:pt x="12896" y="8762"/>
                </a:cubicBezTo>
                <a:close/>
                <a:moveTo>
                  <a:pt x="13863" y="19562"/>
                </a:moveTo>
                <a:cubicBezTo>
                  <a:pt x="7737" y="19970"/>
                  <a:pt x="7737" y="19970"/>
                  <a:pt x="7737" y="19970"/>
                </a:cubicBezTo>
                <a:cubicBezTo>
                  <a:pt x="8060" y="20989"/>
                  <a:pt x="9349" y="21600"/>
                  <a:pt x="10961" y="21600"/>
                </a:cubicBezTo>
                <a:cubicBezTo>
                  <a:pt x="12573" y="21600"/>
                  <a:pt x="13863" y="20785"/>
                  <a:pt x="13863" y="19766"/>
                </a:cubicBezTo>
                <a:cubicBezTo>
                  <a:pt x="13863" y="19766"/>
                  <a:pt x="13863" y="19766"/>
                  <a:pt x="13863" y="19562"/>
                </a:cubicBezTo>
                <a:close/>
                <a:moveTo>
                  <a:pt x="16119" y="17321"/>
                </a:moveTo>
                <a:cubicBezTo>
                  <a:pt x="5481" y="17932"/>
                  <a:pt x="5481" y="17932"/>
                  <a:pt x="5481" y="17932"/>
                </a:cubicBezTo>
                <a:cubicBezTo>
                  <a:pt x="5481" y="18136"/>
                  <a:pt x="5481" y="18136"/>
                  <a:pt x="5481" y="18136"/>
                </a:cubicBezTo>
                <a:cubicBezTo>
                  <a:pt x="5481" y="18136"/>
                  <a:pt x="5481" y="18340"/>
                  <a:pt x="5481" y="18340"/>
                </a:cubicBezTo>
                <a:cubicBezTo>
                  <a:pt x="16119" y="17728"/>
                  <a:pt x="16119" y="17728"/>
                  <a:pt x="16119" y="17728"/>
                </a:cubicBezTo>
                <a:cubicBezTo>
                  <a:pt x="16119" y="17728"/>
                  <a:pt x="16119" y="17525"/>
                  <a:pt x="16119" y="17525"/>
                </a:cubicBezTo>
                <a:cubicBezTo>
                  <a:pt x="16119" y="17525"/>
                  <a:pt x="16119" y="17525"/>
                  <a:pt x="16119" y="17321"/>
                </a:cubicBezTo>
                <a:close/>
                <a:moveTo>
                  <a:pt x="16119" y="14875"/>
                </a:moveTo>
                <a:cubicBezTo>
                  <a:pt x="5481" y="15487"/>
                  <a:pt x="5481" y="15487"/>
                  <a:pt x="5481" y="15487"/>
                </a:cubicBezTo>
                <a:cubicBezTo>
                  <a:pt x="5481" y="15487"/>
                  <a:pt x="5481" y="15487"/>
                  <a:pt x="5481" y="15691"/>
                </a:cubicBezTo>
                <a:cubicBezTo>
                  <a:pt x="5481" y="15691"/>
                  <a:pt x="5481" y="15691"/>
                  <a:pt x="5481" y="15691"/>
                </a:cubicBezTo>
                <a:cubicBezTo>
                  <a:pt x="16119" y="15079"/>
                  <a:pt x="16119" y="15079"/>
                  <a:pt x="16119" y="15079"/>
                </a:cubicBezTo>
                <a:cubicBezTo>
                  <a:pt x="16119" y="15079"/>
                  <a:pt x="16119" y="15079"/>
                  <a:pt x="16119" y="14875"/>
                </a:cubicBezTo>
                <a:cubicBezTo>
                  <a:pt x="16119" y="14875"/>
                  <a:pt x="16119" y="14875"/>
                  <a:pt x="16119" y="148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endParaRPr lang="da-DK"/>
          </a:p>
        </p:txBody>
      </p:sp>
      <p:sp>
        <p:nvSpPr>
          <p:cNvPr id="33807" name="Shape 1903">
            <a:extLst>
              <a:ext uri="{FF2B5EF4-FFF2-40B4-BE49-F238E27FC236}">
                <a16:creationId xmlns:a16="http://schemas.microsoft.com/office/drawing/2014/main" id="{14B05038-6B00-468B-9A74-28AAAF7ABAED}"/>
              </a:ext>
            </a:extLst>
          </p:cNvPr>
          <p:cNvSpPr>
            <a:spLocks/>
          </p:cNvSpPr>
          <p:nvPr/>
        </p:nvSpPr>
        <p:spPr bwMode="auto">
          <a:xfrm>
            <a:off x="10096938" y="2925613"/>
            <a:ext cx="396000" cy="64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639" y="0"/>
                </a:moveTo>
                <a:cubicBezTo>
                  <a:pt x="13863" y="0"/>
                  <a:pt x="16442" y="815"/>
                  <a:pt x="18376" y="2038"/>
                </a:cubicBezTo>
                <a:cubicBezTo>
                  <a:pt x="20310" y="3260"/>
                  <a:pt x="21600" y="5094"/>
                  <a:pt x="21600" y="6928"/>
                </a:cubicBezTo>
                <a:cubicBezTo>
                  <a:pt x="21600" y="8151"/>
                  <a:pt x="20955" y="9374"/>
                  <a:pt x="19988" y="10392"/>
                </a:cubicBezTo>
                <a:cubicBezTo>
                  <a:pt x="19021" y="11411"/>
                  <a:pt x="18054" y="12023"/>
                  <a:pt x="16442" y="12634"/>
                </a:cubicBezTo>
                <a:cubicBezTo>
                  <a:pt x="16442" y="13449"/>
                  <a:pt x="16442" y="13449"/>
                  <a:pt x="16442" y="13449"/>
                </a:cubicBezTo>
                <a:cubicBezTo>
                  <a:pt x="17087" y="13449"/>
                  <a:pt x="17087" y="13449"/>
                  <a:pt x="17087" y="13449"/>
                </a:cubicBezTo>
                <a:cubicBezTo>
                  <a:pt x="17731" y="13245"/>
                  <a:pt x="17731" y="13245"/>
                  <a:pt x="17731" y="13245"/>
                </a:cubicBezTo>
                <a:cubicBezTo>
                  <a:pt x="18054" y="13857"/>
                  <a:pt x="18054" y="13857"/>
                  <a:pt x="18054" y="13857"/>
                </a:cubicBezTo>
                <a:cubicBezTo>
                  <a:pt x="18376" y="14264"/>
                  <a:pt x="18376" y="14672"/>
                  <a:pt x="18376" y="14875"/>
                </a:cubicBezTo>
                <a:cubicBezTo>
                  <a:pt x="18376" y="15283"/>
                  <a:pt x="18376" y="15691"/>
                  <a:pt x="18054" y="16098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054" y="16302"/>
                  <a:pt x="18054" y="16302"/>
                  <a:pt x="18054" y="16302"/>
                </a:cubicBezTo>
                <a:cubicBezTo>
                  <a:pt x="18376" y="16709"/>
                  <a:pt x="18376" y="17117"/>
                  <a:pt x="18376" y="17525"/>
                </a:cubicBezTo>
                <a:cubicBezTo>
                  <a:pt x="18376" y="17932"/>
                  <a:pt x="18376" y="18340"/>
                  <a:pt x="18054" y="18747"/>
                </a:cubicBezTo>
                <a:cubicBezTo>
                  <a:pt x="17731" y="18951"/>
                  <a:pt x="17731" y="18951"/>
                  <a:pt x="17731" y="18951"/>
                </a:cubicBezTo>
                <a:cubicBezTo>
                  <a:pt x="17087" y="19155"/>
                  <a:pt x="17087" y="19155"/>
                  <a:pt x="17087" y="19155"/>
                </a:cubicBezTo>
                <a:cubicBezTo>
                  <a:pt x="4836" y="19766"/>
                  <a:pt x="4836" y="19766"/>
                  <a:pt x="4836" y="19766"/>
                </a:cubicBezTo>
                <a:cubicBezTo>
                  <a:pt x="4191" y="19766"/>
                  <a:pt x="4191" y="19766"/>
                  <a:pt x="4191" y="19766"/>
                </a:cubicBezTo>
                <a:cubicBezTo>
                  <a:pt x="3869" y="19358"/>
                  <a:pt x="3869" y="19358"/>
                  <a:pt x="3869" y="19358"/>
                </a:cubicBezTo>
                <a:cubicBezTo>
                  <a:pt x="3546" y="18951"/>
                  <a:pt x="3546" y="18543"/>
                  <a:pt x="3224" y="18340"/>
                </a:cubicBezTo>
                <a:cubicBezTo>
                  <a:pt x="3224" y="17932"/>
                  <a:pt x="3546" y="17525"/>
                  <a:pt x="3869" y="16913"/>
                </a:cubicBezTo>
                <a:cubicBezTo>
                  <a:pt x="3869" y="16913"/>
                  <a:pt x="3869" y="16913"/>
                  <a:pt x="3869" y="16913"/>
                </a:cubicBezTo>
                <a:cubicBezTo>
                  <a:pt x="3869" y="16709"/>
                  <a:pt x="3869" y="16709"/>
                  <a:pt x="3869" y="16709"/>
                </a:cubicBezTo>
                <a:cubicBezTo>
                  <a:pt x="3546" y="16506"/>
                  <a:pt x="3546" y="16098"/>
                  <a:pt x="3224" y="15691"/>
                </a:cubicBezTo>
                <a:cubicBezTo>
                  <a:pt x="3224" y="15283"/>
                  <a:pt x="3546" y="14875"/>
                  <a:pt x="3869" y="14468"/>
                </a:cubicBezTo>
                <a:cubicBezTo>
                  <a:pt x="4191" y="14060"/>
                  <a:pt x="4191" y="14060"/>
                  <a:pt x="4191" y="14060"/>
                </a:cubicBezTo>
                <a:cubicBezTo>
                  <a:pt x="4836" y="14060"/>
                  <a:pt x="4836" y="14060"/>
                  <a:pt x="4836" y="14060"/>
                </a:cubicBezTo>
                <a:cubicBezTo>
                  <a:pt x="5158" y="14060"/>
                  <a:pt x="5158" y="14060"/>
                  <a:pt x="5158" y="14060"/>
                </a:cubicBezTo>
                <a:cubicBezTo>
                  <a:pt x="5158" y="12838"/>
                  <a:pt x="5158" y="12838"/>
                  <a:pt x="5158" y="12838"/>
                </a:cubicBezTo>
                <a:cubicBezTo>
                  <a:pt x="3546" y="12226"/>
                  <a:pt x="2257" y="11411"/>
                  <a:pt x="1612" y="10392"/>
                </a:cubicBezTo>
                <a:cubicBezTo>
                  <a:pt x="645" y="9374"/>
                  <a:pt x="0" y="8151"/>
                  <a:pt x="0" y="6928"/>
                </a:cubicBezTo>
                <a:cubicBezTo>
                  <a:pt x="0" y="5094"/>
                  <a:pt x="1290" y="3260"/>
                  <a:pt x="3224" y="2038"/>
                </a:cubicBezTo>
                <a:cubicBezTo>
                  <a:pt x="5158" y="815"/>
                  <a:pt x="7737" y="0"/>
                  <a:pt x="10639" y="0"/>
                </a:cubicBezTo>
                <a:close/>
                <a:moveTo>
                  <a:pt x="8382" y="8151"/>
                </a:moveTo>
                <a:cubicBezTo>
                  <a:pt x="8704" y="8355"/>
                  <a:pt x="8704" y="8355"/>
                  <a:pt x="9027" y="8355"/>
                </a:cubicBezTo>
                <a:cubicBezTo>
                  <a:pt x="9027" y="8355"/>
                  <a:pt x="9349" y="8355"/>
                  <a:pt x="9672" y="8151"/>
                </a:cubicBezTo>
                <a:cubicBezTo>
                  <a:pt x="9672" y="7947"/>
                  <a:pt x="9672" y="7947"/>
                  <a:pt x="9672" y="7947"/>
                </a:cubicBezTo>
                <a:cubicBezTo>
                  <a:pt x="9994" y="8151"/>
                  <a:pt x="9994" y="8151"/>
                  <a:pt x="9994" y="8151"/>
                </a:cubicBezTo>
                <a:cubicBezTo>
                  <a:pt x="10316" y="8355"/>
                  <a:pt x="10316" y="8355"/>
                  <a:pt x="10639" y="8355"/>
                </a:cubicBezTo>
                <a:cubicBezTo>
                  <a:pt x="10961" y="8355"/>
                  <a:pt x="11284" y="8355"/>
                  <a:pt x="11284" y="8151"/>
                </a:cubicBezTo>
                <a:cubicBezTo>
                  <a:pt x="11606" y="7947"/>
                  <a:pt x="11606" y="7947"/>
                  <a:pt x="11606" y="7947"/>
                </a:cubicBezTo>
                <a:cubicBezTo>
                  <a:pt x="11606" y="8151"/>
                  <a:pt x="11606" y="8151"/>
                  <a:pt x="11606" y="8151"/>
                </a:cubicBezTo>
                <a:cubicBezTo>
                  <a:pt x="11928" y="8355"/>
                  <a:pt x="12251" y="8355"/>
                  <a:pt x="12573" y="8355"/>
                </a:cubicBezTo>
                <a:cubicBezTo>
                  <a:pt x="12896" y="8355"/>
                  <a:pt x="13218" y="8355"/>
                  <a:pt x="13540" y="8151"/>
                </a:cubicBezTo>
                <a:cubicBezTo>
                  <a:pt x="13863" y="7743"/>
                  <a:pt x="13863" y="7743"/>
                  <a:pt x="13863" y="7743"/>
                </a:cubicBezTo>
                <a:cubicBezTo>
                  <a:pt x="14830" y="8151"/>
                  <a:pt x="14830" y="8151"/>
                  <a:pt x="14830" y="8151"/>
                </a:cubicBezTo>
                <a:cubicBezTo>
                  <a:pt x="12573" y="10596"/>
                  <a:pt x="12573" y="10596"/>
                  <a:pt x="12573" y="10596"/>
                </a:cubicBezTo>
                <a:cubicBezTo>
                  <a:pt x="12573" y="13653"/>
                  <a:pt x="12573" y="13653"/>
                  <a:pt x="12573" y="13653"/>
                </a:cubicBezTo>
                <a:cubicBezTo>
                  <a:pt x="14185" y="13449"/>
                  <a:pt x="14185" y="13449"/>
                  <a:pt x="14185" y="13449"/>
                </a:cubicBezTo>
                <a:cubicBezTo>
                  <a:pt x="14185" y="12226"/>
                  <a:pt x="14185" y="12226"/>
                  <a:pt x="14185" y="12226"/>
                </a:cubicBezTo>
                <a:cubicBezTo>
                  <a:pt x="14185" y="11819"/>
                  <a:pt x="14185" y="11819"/>
                  <a:pt x="14185" y="11819"/>
                </a:cubicBezTo>
                <a:cubicBezTo>
                  <a:pt x="14830" y="11615"/>
                  <a:pt x="14830" y="11615"/>
                  <a:pt x="14830" y="11615"/>
                </a:cubicBezTo>
                <a:cubicBezTo>
                  <a:pt x="16119" y="11208"/>
                  <a:pt x="17409" y="10596"/>
                  <a:pt x="18054" y="9577"/>
                </a:cubicBezTo>
                <a:cubicBezTo>
                  <a:pt x="19021" y="8966"/>
                  <a:pt x="19343" y="7947"/>
                  <a:pt x="19343" y="6928"/>
                </a:cubicBezTo>
                <a:cubicBezTo>
                  <a:pt x="19343" y="5502"/>
                  <a:pt x="18376" y="4075"/>
                  <a:pt x="16764" y="3057"/>
                </a:cubicBezTo>
                <a:cubicBezTo>
                  <a:pt x="15152" y="2038"/>
                  <a:pt x="13218" y="1426"/>
                  <a:pt x="10639" y="1426"/>
                </a:cubicBezTo>
                <a:cubicBezTo>
                  <a:pt x="8382" y="1426"/>
                  <a:pt x="6125" y="2038"/>
                  <a:pt x="4836" y="3057"/>
                </a:cubicBezTo>
                <a:cubicBezTo>
                  <a:pt x="3224" y="4075"/>
                  <a:pt x="2257" y="5502"/>
                  <a:pt x="2257" y="6928"/>
                </a:cubicBezTo>
                <a:cubicBezTo>
                  <a:pt x="2257" y="7947"/>
                  <a:pt x="2579" y="8966"/>
                  <a:pt x="3546" y="9781"/>
                </a:cubicBezTo>
                <a:cubicBezTo>
                  <a:pt x="4191" y="10596"/>
                  <a:pt x="5481" y="11208"/>
                  <a:pt x="6770" y="11819"/>
                </a:cubicBezTo>
                <a:cubicBezTo>
                  <a:pt x="7415" y="12023"/>
                  <a:pt x="7415" y="12023"/>
                  <a:pt x="7415" y="12023"/>
                </a:cubicBezTo>
                <a:cubicBezTo>
                  <a:pt x="7415" y="12430"/>
                  <a:pt x="7415" y="12430"/>
                  <a:pt x="7415" y="12430"/>
                </a:cubicBezTo>
                <a:cubicBezTo>
                  <a:pt x="7415" y="13653"/>
                  <a:pt x="7415" y="13653"/>
                  <a:pt x="7415" y="13653"/>
                </a:cubicBezTo>
                <a:cubicBezTo>
                  <a:pt x="9349" y="13653"/>
                  <a:pt x="9349" y="13653"/>
                  <a:pt x="9349" y="13653"/>
                </a:cubicBezTo>
                <a:cubicBezTo>
                  <a:pt x="9349" y="10596"/>
                  <a:pt x="9349" y="10596"/>
                  <a:pt x="9349" y="10596"/>
                </a:cubicBezTo>
                <a:cubicBezTo>
                  <a:pt x="7093" y="8151"/>
                  <a:pt x="7093" y="8151"/>
                  <a:pt x="7093" y="8151"/>
                </a:cubicBezTo>
                <a:cubicBezTo>
                  <a:pt x="8060" y="7743"/>
                  <a:pt x="8060" y="7743"/>
                  <a:pt x="8060" y="7743"/>
                </a:cubicBezTo>
                <a:cubicBezTo>
                  <a:pt x="8382" y="8151"/>
                  <a:pt x="8382" y="8151"/>
                  <a:pt x="8382" y="8151"/>
                </a:cubicBezTo>
                <a:close/>
                <a:moveTo>
                  <a:pt x="12896" y="8762"/>
                </a:moveTo>
                <a:cubicBezTo>
                  <a:pt x="12896" y="8762"/>
                  <a:pt x="12896" y="8762"/>
                  <a:pt x="12573" y="8762"/>
                </a:cubicBezTo>
                <a:cubicBezTo>
                  <a:pt x="12251" y="8762"/>
                  <a:pt x="11928" y="8762"/>
                  <a:pt x="11606" y="8558"/>
                </a:cubicBezTo>
                <a:cubicBezTo>
                  <a:pt x="11284" y="8558"/>
                  <a:pt x="10961" y="8762"/>
                  <a:pt x="10639" y="8762"/>
                </a:cubicBezTo>
                <a:cubicBezTo>
                  <a:pt x="10316" y="8762"/>
                  <a:pt x="9994" y="8558"/>
                  <a:pt x="9672" y="8558"/>
                </a:cubicBezTo>
                <a:cubicBezTo>
                  <a:pt x="9349" y="8558"/>
                  <a:pt x="9027" y="8762"/>
                  <a:pt x="9027" y="8762"/>
                </a:cubicBezTo>
                <a:cubicBezTo>
                  <a:pt x="8704" y="8762"/>
                  <a:pt x="8704" y="8762"/>
                  <a:pt x="8704" y="8558"/>
                </a:cubicBezTo>
                <a:cubicBezTo>
                  <a:pt x="10316" y="10189"/>
                  <a:pt x="10316" y="10189"/>
                  <a:pt x="10316" y="10189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0392"/>
                  <a:pt x="10316" y="10392"/>
                  <a:pt x="10316" y="10392"/>
                </a:cubicBezTo>
                <a:cubicBezTo>
                  <a:pt x="10316" y="13653"/>
                  <a:pt x="10316" y="13653"/>
                  <a:pt x="10316" y="13653"/>
                </a:cubicBezTo>
                <a:cubicBezTo>
                  <a:pt x="11284" y="13653"/>
                  <a:pt x="11284" y="13653"/>
                  <a:pt x="11284" y="13653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392"/>
                  <a:pt x="11284" y="10392"/>
                  <a:pt x="11284" y="10392"/>
                </a:cubicBezTo>
                <a:cubicBezTo>
                  <a:pt x="11284" y="10189"/>
                  <a:pt x="11284" y="10189"/>
                  <a:pt x="11284" y="10189"/>
                </a:cubicBezTo>
                <a:cubicBezTo>
                  <a:pt x="12896" y="8762"/>
                  <a:pt x="12896" y="8762"/>
                  <a:pt x="12896" y="8762"/>
                </a:cubicBezTo>
                <a:close/>
                <a:moveTo>
                  <a:pt x="13863" y="19562"/>
                </a:moveTo>
                <a:cubicBezTo>
                  <a:pt x="7737" y="19970"/>
                  <a:pt x="7737" y="19970"/>
                  <a:pt x="7737" y="19970"/>
                </a:cubicBezTo>
                <a:cubicBezTo>
                  <a:pt x="8060" y="20989"/>
                  <a:pt x="9349" y="21600"/>
                  <a:pt x="10961" y="21600"/>
                </a:cubicBezTo>
                <a:cubicBezTo>
                  <a:pt x="12573" y="21600"/>
                  <a:pt x="13863" y="20785"/>
                  <a:pt x="13863" y="19766"/>
                </a:cubicBezTo>
                <a:cubicBezTo>
                  <a:pt x="13863" y="19766"/>
                  <a:pt x="13863" y="19766"/>
                  <a:pt x="13863" y="19562"/>
                </a:cubicBezTo>
                <a:close/>
                <a:moveTo>
                  <a:pt x="16119" y="17321"/>
                </a:moveTo>
                <a:cubicBezTo>
                  <a:pt x="5481" y="17932"/>
                  <a:pt x="5481" y="17932"/>
                  <a:pt x="5481" y="17932"/>
                </a:cubicBezTo>
                <a:cubicBezTo>
                  <a:pt x="5481" y="18136"/>
                  <a:pt x="5481" y="18136"/>
                  <a:pt x="5481" y="18136"/>
                </a:cubicBezTo>
                <a:cubicBezTo>
                  <a:pt x="5481" y="18136"/>
                  <a:pt x="5481" y="18340"/>
                  <a:pt x="5481" y="18340"/>
                </a:cubicBezTo>
                <a:cubicBezTo>
                  <a:pt x="16119" y="17728"/>
                  <a:pt x="16119" y="17728"/>
                  <a:pt x="16119" y="17728"/>
                </a:cubicBezTo>
                <a:cubicBezTo>
                  <a:pt x="16119" y="17728"/>
                  <a:pt x="16119" y="17525"/>
                  <a:pt x="16119" y="17525"/>
                </a:cubicBezTo>
                <a:cubicBezTo>
                  <a:pt x="16119" y="17525"/>
                  <a:pt x="16119" y="17525"/>
                  <a:pt x="16119" y="17321"/>
                </a:cubicBezTo>
                <a:close/>
                <a:moveTo>
                  <a:pt x="16119" y="14875"/>
                </a:moveTo>
                <a:cubicBezTo>
                  <a:pt x="5481" y="15487"/>
                  <a:pt x="5481" y="15487"/>
                  <a:pt x="5481" y="15487"/>
                </a:cubicBezTo>
                <a:cubicBezTo>
                  <a:pt x="5481" y="15487"/>
                  <a:pt x="5481" y="15487"/>
                  <a:pt x="5481" y="15691"/>
                </a:cubicBezTo>
                <a:cubicBezTo>
                  <a:pt x="5481" y="15691"/>
                  <a:pt x="5481" y="15691"/>
                  <a:pt x="5481" y="15691"/>
                </a:cubicBezTo>
                <a:cubicBezTo>
                  <a:pt x="16119" y="15079"/>
                  <a:pt x="16119" y="15079"/>
                  <a:pt x="16119" y="15079"/>
                </a:cubicBezTo>
                <a:cubicBezTo>
                  <a:pt x="16119" y="15079"/>
                  <a:pt x="16119" y="15079"/>
                  <a:pt x="16119" y="14875"/>
                </a:cubicBezTo>
                <a:cubicBezTo>
                  <a:pt x="16119" y="14875"/>
                  <a:pt x="16119" y="14875"/>
                  <a:pt x="16119" y="148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endParaRPr lang="da-DK"/>
          </a:p>
        </p:txBody>
      </p:sp>
      <p:cxnSp>
        <p:nvCxnSpPr>
          <p:cNvPr id="55" name="Lige forbindelse 54">
            <a:extLst>
              <a:ext uri="{FF2B5EF4-FFF2-40B4-BE49-F238E27FC236}">
                <a16:creationId xmlns:a16="http://schemas.microsoft.com/office/drawing/2014/main" id="{5876FED1-6FB9-45B1-9026-8D5E28D94665}"/>
              </a:ext>
            </a:extLst>
          </p:cNvPr>
          <p:cNvCxnSpPr/>
          <p:nvPr/>
        </p:nvCxnSpPr>
        <p:spPr>
          <a:xfrm>
            <a:off x="833438" y="6516688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9" name="Billede 27">
            <a:extLst>
              <a:ext uri="{FF2B5EF4-FFF2-40B4-BE49-F238E27FC236}">
                <a16:creationId xmlns:a16="http://schemas.microsoft.com/office/drawing/2014/main" id="{4233BA80-F716-4F02-88A2-2C35F1D84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5">
            <a:extLst>
              <a:ext uri="{FF2B5EF4-FFF2-40B4-BE49-F238E27FC236}">
                <a16:creationId xmlns:a16="http://schemas.microsoft.com/office/drawing/2014/main" id="{1A17423D-B285-43D7-AC71-D5F537492458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id="{5847045D-0B2D-49C0-B560-53B19950450B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Medlemmers rettigheder og ansvar</a:t>
              </a: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id="{0A6AB221-F7D0-4BB5-BC30-EC74AAAA6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Hvad kan I forvente af klubben, og hvad forventer klubben af jer?</a:t>
              </a:r>
            </a:p>
          </p:txBody>
        </p:sp>
        <p:cxnSp>
          <p:nvCxnSpPr>
            <p:cNvPr id="48" name="Straight Connector 33">
              <a:extLst>
                <a:ext uri="{FF2B5EF4-FFF2-40B4-BE49-F238E27FC236}">
                  <a16:creationId xmlns:a16="http://schemas.microsoft.com/office/drawing/2014/main" id="{AC53146F-32A8-495C-9E3D-190F627F95AE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0">
            <a:extLst>
              <a:ext uri="{FF2B5EF4-FFF2-40B4-BE49-F238E27FC236}">
                <a16:creationId xmlns:a16="http://schemas.microsoft.com/office/drawing/2014/main" id="{AB8A0AEC-4035-4C9C-8109-71E3839B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478" y="4041874"/>
            <a:ext cx="259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a-DK" sz="1400" dirty="0">
                <a:solidFill>
                  <a:srgbClr val="FFFFFF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4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63DF1CD0-FABC-478B-8DF7-C559C812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147" y="4049382"/>
            <a:ext cx="259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a-DK" sz="1400" dirty="0">
                <a:solidFill>
                  <a:srgbClr val="FFFFFF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2</a:t>
            </a: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99C7FDEF-A4EB-4E9E-ADED-4D8119D1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878" y="4042741"/>
            <a:ext cx="259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a-DK" sz="1400" dirty="0">
                <a:solidFill>
                  <a:srgbClr val="FFFFFF"/>
                </a:solidFill>
                <a:latin typeface="Source Sans Pro" panose="020B0503030403020204" pitchFamily="34" charset="0"/>
                <a:cs typeface="Source Sans Pro" panose="020B0503030403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CD235-FA0E-4424-9006-CCB595C72AC7}"/>
              </a:ext>
            </a:extLst>
          </p:cNvPr>
          <p:cNvGrpSpPr/>
          <p:nvPr/>
        </p:nvGrpSpPr>
        <p:grpSpPr>
          <a:xfrm>
            <a:off x="2775430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13" name="Group 3261">
              <a:extLst>
                <a:ext uri="{FF2B5EF4-FFF2-40B4-BE49-F238E27FC236}">
                  <a16:creationId xmlns:a16="http://schemas.microsoft.com/office/drawing/2014/main" id="{1777F0FA-17C2-41E2-A8B3-D620F92169D2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16" name="Shape 3258">
                <a:extLst>
                  <a:ext uri="{FF2B5EF4-FFF2-40B4-BE49-F238E27FC236}">
                    <a16:creationId xmlns:a16="http://schemas.microsoft.com/office/drawing/2014/main" id="{091453F3-A1D4-4A01-8B49-DC20A1613ECE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3259">
                <a:extLst>
                  <a:ext uri="{FF2B5EF4-FFF2-40B4-BE49-F238E27FC236}">
                    <a16:creationId xmlns:a16="http://schemas.microsoft.com/office/drawing/2014/main" id="{C3D299D4-B160-477E-9552-3D30DBE7B1A6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3260">
                <a:extLst>
                  <a:ext uri="{FF2B5EF4-FFF2-40B4-BE49-F238E27FC236}">
                    <a16:creationId xmlns:a16="http://schemas.microsoft.com/office/drawing/2014/main" id="{30D53113-01DA-486B-82AB-64F6E57975A5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" name="Shape 3267">
              <a:extLst>
                <a:ext uri="{FF2B5EF4-FFF2-40B4-BE49-F238E27FC236}">
                  <a16:creationId xmlns:a16="http://schemas.microsoft.com/office/drawing/2014/main" id="{25B12901-9237-4787-AB9D-CAB69B93AAEC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3273">
              <a:extLst>
                <a:ext uri="{FF2B5EF4-FFF2-40B4-BE49-F238E27FC236}">
                  <a16:creationId xmlns:a16="http://schemas.microsoft.com/office/drawing/2014/main" id="{EB8BE37A-F2D2-473E-A767-0A56F202F457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301438-63CB-463B-8FBE-86EB6DA4B668}"/>
              </a:ext>
            </a:extLst>
          </p:cNvPr>
          <p:cNvGrpSpPr/>
          <p:nvPr/>
        </p:nvGrpSpPr>
        <p:grpSpPr>
          <a:xfrm>
            <a:off x="5797338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27" name="Group 3261">
              <a:extLst>
                <a:ext uri="{FF2B5EF4-FFF2-40B4-BE49-F238E27FC236}">
                  <a16:creationId xmlns:a16="http://schemas.microsoft.com/office/drawing/2014/main" id="{1D07BD36-3908-411D-9444-70BB456D8014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30" name="Shape 3258">
                <a:extLst>
                  <a:ext uri="{FF2B5EF4-FFF2-40B4-BE49-F238E27FC236}">
                    <a16:creationId xmlns:a16="http://schemas.microsoft.com/office/drawing/2014/main" id="{3885C2F3-6BBA-4CC9-9EF9-65629660C8C1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1" name="Shape 3259">
                <a:extLst>
                  <a:ext uri="{FF2B5EF4-FFF2-40B4-BE49-F238E27FC236}">
                    <a16:creationId xmlns:a16="http://schemas.microsoft.com/office/drawing/2014/main" id="{EAE69452-6996-4195-9F26-0007214FF1BE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2" name="Shape 3260">
                <a:extLst>
                  <a:ext uri="{FF2B5EF4-FFF2-40B4-BE49-F238E27FC236}">
                    <a16:creationId xmlns:a16="http://schemas.microsoft.com/office/drawing/2014/main" id="{516898B2-CD81-44F8-8EE2-D71C14BD81A6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8" name="Shape 3267">
              <a:extLst>
                <a:ext uri="{FF2B5EF4-FFF2-40B4-BE49-F238E27FC236}">
                  <a16:creationId xmlns:a16="http://schemas.microsoft.com/office/drawing/2014/main" id="{CBFD4EC2-AD30-4789-9D66-1FF9483D8AD1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3273">
              <a:extLst>
                <a:ext uri="{FF2B5EF4-FFF2-40B4-BE49-F238E27FC236}">
                  <a16:creationId xmlns:a16="http://schemas.microsoft.com/office/drawing/2014/main" id="{7B69303A-0BA5-42EB-9952-7FB11A563122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A84DDB-1B81-45CE-BF45-96CB563BC568}"/>
              </a:ext>
            </a:extLst>
          </p:cNvPr>
          <p:cNvGrpSpPr/>
          <p:nvPr/>
        </p:nvGrpSpPr>
        <p:grpSpPr>
          <a:xfrm>
            <a:off x="8819246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40" name="Group 3261">
              <a:extLst>
                <a:ext uri="{FF2B5EF4-FFF2-40B4-BE49-F238E27FC236}">
                  <a16:creationId xmlns:a16="http://schemas.microsoft.com/office/drawing/2014/main" id="{37E2B0D5-56BD-4610-BB68-474899E8826F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43" name="Shape 3258">
                <a:extLst>
                  <a:ext uri="{FF2B5EF4-FFF2-40B4-BE49-F238E27FC236}">
                    <a16:creationId xmlns:a16="http://schemas.microsoft.com/office/drawing/2014/main" id="{506A0C39-4F7B-41CA-81F4-F94D9F93FB5B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Shape 3259">
                <a:extLst>
                  <a:ext uri="{FF2B5EF4-FFF2-40B4-BE49-F238E27FC236}">
                    <a16:creationId xmlns:a16="http://schemas.microsoft.com/office/drawing/2014/main" id="{F9F331B4-C9D7-434A-9778-8EFA7E1D223D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" name="Shape 3260">
                <a:extLst>
                  <a:ext uri="{FF2B5EF4-FFF2-40B4-BE49-F238E27FC236}">
                    <a16:creationId xmlns:a16="http://schemas.microsoft.com/office/drawing/2014/main" id="{45657C24-6A79-4D73-B4F4-23F36AFF3001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1" name="Shape 3267">
              <a:extLst>
                <a:ext uri="{FF2B5EF4-FFF2-40B4-BE49-F238E27FC236}">
                  <a16:creationId xmlns:a16="http://schemas.microsoft.com/office/drawing/2014/main" id="{EDA1EB5A-32A2-40B8-B951-8C9C0D2398FA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273">
              <a:extLst>
                <a:ext uri="{FF2B5EF4-FFF2-40B4-BE49-F238E27FC236}">
                  <a16:creationId xmlns:a16="http://schemas.microsoft.com/office/drawing/2014/main" id="{1F5E5696-7F0C-4770-AFF0-C3401A7FD80A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2B7BC155-5443-44A1-A90B-C50AF340267E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7" name="Billede 27">
            <a:extLst>
              <a:ext uri="{FF2B5EF4-FFF2-40B4-BE49-F238E27FC236}">
                <a16:creationId xmlns:a16="http://schemas.microsoft.com/office/drawing/2014/main" id="{85A1F047-5B30-400B-B2F2-5AAB0DDB1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5">
            <a:extLst>
              <a:ext uri="{FF2B5EF4-FFF2-40B4-BE49-F238E27FC236}">
                <a16:creationId xmlns:a16="http://schemas.microsoft.com/office/drawing/2014/main" id="{72736BA4-B674-4934-85F5-BD06BE2BD7BB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5" name="TextBox 31">
              <a:extLst>
                <a:ext uri="{FF2B5EF4-FFF2-40B4-BE49-F238E27FC236}">
                  <a16:creationId xmlns:a16="http://schemas.microsoft.com/office/drawing/2014/main" id="{69B925B0-2FC6-4FF5-B85C-28CAD0071D8A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62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Styring i </a:t>
              </a: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medsø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36" name="Straight Connector 33">
              <a:extLst>
                <a:ext uri="{FF2B5EF4-FFF2-40B4-BE49-F238E27FC236}">
                  <a16:creationId xmlns:a16="http://schemas.microsoft.com/office/drawing/2014/main" id="{66B17A14-8B95-4DD8-95AF-BDBC7B8F19ED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0D6C51A3-DB54-4A78-823F-9D597EA7E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1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Styreteknik</a:t>
              </a:r>
            </a:p>
          </p:txBody>
        </p:sp>
      </p:grpSp>
      <p:pic>
        <p:nvPicPr>
          <p:cNvPr id="11" name="Billede 10">
            <a:extLst>
              <a:ext uri="{FF2B5EF4-FFF2-40B4-BE49-F238E27FC236}">
                <a16:creationId xmlns:a16="http://schemas.microsoft.com/office/drawing/2014/main" id="{3E2C7581-B185-44D0-AB40-2B9F12BE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9" y="2411034"/>
            <a:ext cx="8977843" cy="27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CD235-FA0E-4424-9006-CCB595C72AC7}"/>
              </a:ext>
            </a:extLst>
          </p:cNvPr>
          <p:cNvGrpSpPr/>
          <p:nvPr/>
        </p:nvGrpSpPr>
        <p:grpSpPr>
          <a:xfrm>
            <a:off x="2775430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13" name="Group 3261">
              <a:extLst>
                <a:ext uri="{FF2B5EF4-FFF2-40B4-BE49-F238E27FC236}">
                  <a16:creationId xmlns:a16="http://schemas.microsoft.com/office/drawing/2014/main" id="{1777F0FA-17C2-41E2-A8B3-D620F92169D2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16" name="Shape 3258">
                <a:extLst>
                  <a:ext uri="{FF2B5EF4-FFF2-40B4-BE49-F238E27FC236}">
                    <a16:creationId xmlns:a16="http://schemas.microsoft.com/office/drawing/2014/main" id="{091453F3-A1D4-4A01-8B49-DC20A1613ECE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3259">
                <a:extLst>
                  <a:ext uri="{FF2B5EF4-FFF2-40B4-BE49-F238E27FC236}">
                    <a16:creationId xmlns:a16="http://schemas.microsoft.com/office/drawing/2014/main" id="{C3D299D4-B160-477E-9552-3D30DBE7B1A6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3260">
                <a:extLst>
                  <a:ext uri="{FF2B5EF4-FFF2-40B4-BE49-F238E27FC236}">
                    <a16:creationId xmlns:a16="http://schemas.microsoft.com/office/drawing/2014/main" id="{30D53113-01DA-486B-82AB-64F6E57975A5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" name="Shape 3267">
              <a:extLst>
                <a:ext uri="{FF2B5EF4-FFF2-40B4-BE49-F238E27FC236}">
                  <a16:creationId xmlns:a16="http://schemas.microsoft.com/office/drawing/2014/main" id="{25B12901-9237-4787-AB9D-CAB69B93AAEC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3273">
              <a:extLst>
                <a:ext uri="{FF2B5EF4-FFF2-40B4-BE49-F238E27FC236}">
                  <a16:creationId xmlns:a16="http://schemas.microsoft.com/office/drawing/2014/main" id="{EB8BE37A-F2D2-473E-A767-0A56F202F457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301438-63CB-463B-8FBE-86EB6DA4B668}"/>
              </a:ext>
            </a:extLst>
          </p:cNvPr>
          <p:cNvGrpSpPr/>
          <p:nvPr/>
        </p:nvGrpSpPr>
        <p:grpSpPr>
          <a:xfrm>
            <a:off x="5797338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27" name="Group 3261">
              <a:extLst>
                <a:ext uri="{FF2B5EF4-FFF2-40B4-BE49-F238E27FC236}">
                  <a16:creationId xmlns:a16="http://schemas.microsoft.com/office/drawing/2014/main" id="{1D07BD36-3908-411D-9444-70BB456D8014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30" name="Shape 3258">
                <a:extLst>
                  <a:ext uri="{FF2B5EF4-FFF2-40B4-BE49-F238E27FC236}">
                    <a16:creationId xmlns:a16="http://schemas.microsoft.com/office/drawing/2014/main" id="{3885C2F3-6BBA-4CC9-9EF9-65629660C8C1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1" name="Shape 3259">
                <a:extLst>
                  <a:ext uri="{FF2B5EF4-FFF2-40B4-BE49-F238E27FC236}">
                    <a16:creationId xmlns:a16="http://schemas.microsoft.com/office/drawing/2014/main" id="{EAE69452-6996-4195-9F26-0007214FF1BE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2" name="Shape 3260">
                <a:extLst>
                  <a:ext uri="{FF2B5EF4-FFF2-40B4-BE49-F238E27FC236}">
                    <a16:creationId xmlns:a16="http://schemas.microsoft.com/office/drawing/2014/main" id="{516898B2-CD81-44F8-8EE2-D71C14BD81A6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8" name="Shape 3267">
              <a:extLst>
                <a:ext uri="{FF2B5EF4-FFF2-40B4-BE49-F238E27FC236}">
                  <a16:creationId xmlns:a16="http://schemas.microsoft.com/office/drawing/2014/main" id="{CBFD4EC2-AD30-4789-9D66-1FF9483D8AD1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3273">
              <a:extLst>
                <a:ext uri="{FF2B5EF4-FFF2-40B4-BE49-F238E27FC236}">
                  <a16:creationId xmlns:a16="http://schemas.microsoft.com/office/drawing/2014/main" id="{7B69303A-0BA5-42EB-9952-7FB11A563122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A84DDB-1B81-45CE-BF45-96CB563BC568}"/>
              </a:ext>
            </a:extLst>
          </p:cNvPr>
          <p:cNvGrpSpPr/>
          <p:nvPr/>
        </p:nvGrpSpPr>
        <p:grpSpPr>
          <a:xfrm>
            <a:off x="8819246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40" name="Group 3261">
              <a:extLst>
                <a:ext uri="{FF2B5EF4-FFF2-40B4-BE49-F238E27FC236}">
                  <a16:creationId xmlns:a16="http://schemas.microsoft.com/office/drawing/2014/main" id="{37E2B0D5-56BD-4610-BB68-474899E8826F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43" name="Shape 3258">
                <a:extLst>
                  <a:ext uri="{FF2B5EF4-FFF2-40B4-BE49-F238E27FC236}">
                    <a16:creationId xmlns:a16="http://schemas.microsoft.com/office/drawing/2014/main" id="{506A0C39-4F7B-41CA-81F4-F94D9F93FB5B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Shape 3259">
                <a:extLst>
                  <a:ext uri="{FF2B5EF4-FFF2-40B4-BE49-F238E27FC236}">
                    <a16:creationId xmlns:a16="http://schemas.microsoft.com/office/drawing/2014/main" id="{F9F331B4-C9D7-434A-9778-8EFA7E1D223D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" name="Shape 3260">
                <a:extLst>
                  <a:ext uri="{FF2B5EF4-FFF2-40B4-BE49-F238E27FC236}">
                    <a16:creationId xmlns:a16="http://schemas.microsoft.com/office/drawing/2014/main" id="{45657C24-6A79-4D73-B4F4-23F36AFF3001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1" name="Shape 3267">
              <a:extLst>
                <a:ext uri="{FF2B5EF4-FFF2-40B4-BE49-F238E27FC236}">
                  <a16:creationId xmlns:a16="http://schemas.microsoft.com/office/drawing/2014/main" id="{EDA1EB5A-32A2-40B8-B951-8C9C0D2398FA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273">
              <a:extLst>
                <a:ext uri="{FF2B5EF4-FFF2-40B4-BE49-F238E27FC236}">
                  <a16:creationId xmlns:a16="http://schemas.microsoft.com/office/drawing/2014/main" id="{1F5E5696-7F0C-4770-AFF0-C3401A7FD80A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2B7BC155-5443-44A1-A90B-C50AF340267E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7" name="Billede 27">
            <a:extLst>
              <a:ext uri="{FF2B5EF4-FFF2-40B4-BE49-F238E27FC236}">
                <a16:creationId xmlns:a16="http://schemas.microsoft.com/office/drawing/2014/main" id="{85A1F047-5B30-400B-B2F2-5AAB0DDB1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5">
            <a:extLst>
              <a:ext uri="{FF2B5EF4-FFF2-40B4-BE49-F238E27FC236}">
                <a16:creationId xmlns:a16="http://schemas.microsoft.com/office/drawing/2014/main" id="{72736BA4-B674-4934-85F5-BD06BE2BD7BB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5" name="TextBox 31">
              <a:extLst>
                <a:ext uri="{FF2B5EF4-FFF2-40B4-BE49-F238E27FC236}">
                  <a16:creationId xmlns:a16="http://schemas.microsoft.com/office/drawing/2014/main" id="{69B925B0-2FC6-4FF5-B85C-28CAD0071D8A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62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Styring i </a:t>
              </a: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sidesø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36" name="Straight Connector 33">
              <a:extLst>
                <a:ext uri="{FF2B5EF4-FFF2-40B4-BE49-F238E27FC236}">
                  <a16:creationId xmlns:a16="http://schemas.microsoft.com/office/drawing/2014/main" id="{66B17A14-8B95-4DD8-95AF-BDBC7B8F19ED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0D6C51A3-DB54-4A78-823F-9D597EA7E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1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Styreteknik</a:t>
              </a:r>
            </a:p>
          </p:txBody>
        </p:sp>
      </p:grp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53D2D11-C5A9-4A51-AFF8-425512A7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9" y="2742817"/>
            <a:ext cx="10046002" cy="21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CD235-FA0E-4424-9006-CCB595C72AC7}"/>
              </a:ext>
            </a:extLst>
          </p:cNvPr>
          <p:cNvGrpSpPr/>
          <p:nvPr/>
        </p:nvGrpSpPr>
        <p:grpSpPr>
          <a:xfrm>
            <a:off x="2775430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13" name="Group 3261">
              <a:extLst>
                <a:ext uri="{FF2B5EF4-FFF2-40B4-BE49-F238E27FC236}">
                  <a16:creationId xmlns:a16="http://schemas.microsoft.com/office/drawing/2014/main" id="{1777F0FA-17C2-41E2-A8B3-D620F92169D2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16" name="Shape 3258">
                <a:extLst>
                  <a:ext uri="{FF2B5EF4-FFF2-40B4-BE49-F238E27FC236}">
                    <a16:creationId xmlns:a16="http://schemas.microsoft.com/office/drawing/2014/main" id="{091453F3-A1D4-4A01-8B49-DC20A1613ECE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3259">
                <a:extLst>
                  <a:ext uri="{FF2B5EF4-FFF2-40B4-BE49-F238E27FC236}">
                    <a16:creationId xmlns:a16="http://schemas.microsoft.com/office/drawing/2014/main" id="{C3D299D4-B160-477E-9552-3D30DBE7B1A6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3260">
                <a:extLst>
                  <a:ext uri="{FF2B5EF4-FFF2-40B4-BE49-F238E27FC236}">
                    <a16:creationId xmlns:a16="http://schemas.microsoft.com/office/drawing/2014/main" id="{30D53113-01DA-486B-82AB-64F6E57975A5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" name="Shape 3267">
              <a:extLst>
                <a:ext uri="{FF2B5EF4-FFF2-40B4-BE49-F238E27FC236}">
                  <a16:creationId xmlns:a16="http://schemas.microsoft.com/office/drawing/2014/main" id="{25B12901-9237-4787-AB9D-CAB69B93AAEC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3273">
              <a:extLst>
                <a:ext uri="{FF2B5EF4-FFF2-40B4-BE49-F238E27FC236}">
                  <a16:creationId xmlns:a16="http://schemas.microsoft.com/office/drawing/2014/main" id="{EB8BE37A-F2D2-473E-A767-0A56F202F457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301438-63CB-463B-8FBE-86EB6DA4B668}"/>
              </a:ext>
            </a:extLst>
          </p:cNvPr>
          <p:cNvGrpSpPr/>
          <p:nvPr/>
        </p:nvGrpSpPr>
        <p:grpSpPr>
          <a:xfrm>
            <a:off x="5797338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27" name="Group 3261">
              <a:extLst>
                <a:ext uri="{FF2B5EF4-FFF2-40B4-BE49-F238E27FC236}">
                  <a16:creationId xmlns:a16="http://schemas.microsoft.com/office/drawing/2014/main" id="{1D07BD36-3908-411D-9444-70BB456D8014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30" name="Shape 3258">
                <a:extLst>
                  <a:ext uri="{FF2B5EF4-FFF2-40B4-BE49-F238E27FC236}">
                    <a16:creationId xmlns:a16="http://schemas.microsoft.com/office/drawing/2014/main" id="{3885C2F3-6BBA-4CC9-9EF9-65629660C8C1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1" name="Shape 3259">
                <a:extLst>
                  <a:ext uri="{FF2B5EF4-FFF2-40B4-BE49-F238E27FC236}">
                    <a16:creationId xmlns:a16="http://schemas.microsoft.com/office/drawing/2014/main" id="{EAE69452-6996-4195-9F26-0007214FF1BE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2" name="Shape 3260">
                <a:extLst>
                  <a:ext uri="{FF2B5EF4-FFF2-40B4-BE49-F238E27FC236}">
                    <a16:creationId xmlns:a16="http://schemas.microsoft.com/office/drawing/2014/main" id="{516898B2-CD81-44F8-8EE2-D71C14BD81A6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8" name="Shape 3267">
              <a:extLst>
                <a:ext uri="{FF2B5EF4-FFF2-40B4-BE49-F238E27FC236}">
                  <a16:creationId xmlns:a16="http://schemas.microsoft.com/office/drawing/2014/main" id="{CBFD4EC2-AD30-4789-9D66-1FF9483D8AD1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3273">
              <a:extLst>
                <a:ext uri="{FF2B5EF4-FFF2-40B4-BE49-F238E27FC236}">
                  <a16:creationId xmlns:a16="http://schemas.microsoft.com/office/drawing/2014/main" id="{7B69303A-0BA5-42EB-9952-7FB11A563122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A84DDB-1B81-45CE-BF45-96CB563BC568}"/>
              </a:ext>
            </a:extLst>
          </p:cNvPr>
          <p:cNvGrpSpPr/>
          <p:nvPr/>
        </p:nvGrpSpPr>
        <p:grpSpPr>
          <a:xfrm>
            <a:off x="8819246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40" name="Group 3261">
              <a:extLst>
                <a:ext uri="{FF2B5EF4-FFF2-40B4-BE49-F238E27FC236}">
                  <a16:creationId xmlns:a16="http://schemas.microsoft.com/office/drawing/2014/main" id="{37E2B0D5-56BD-4610-BB68-474899E8826F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43" name="Shape 3258">
                <a:extLst>
                  <a:ext uri="{FF2B5EF4-FFF2-40B4-BE49-F238E27FC236}">
                    <a16:creationId xmlns:a16="http://schemas.microsoft.com/office/drawing/2014/main" id="{506A0C39-4F7B-41CA-81F4-F94D9F93FB5B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Shape 3259">
                <a:extLst>
                  <a:ext uri="{FF2B5EF4-FFF2-40B4-BE49-F238E27FC236}">
                    <a16:creationId xmlns:a16="http://schemas.microsoft.com/office/drawing/2014/main" id="{F9F331B4-C9D7-434A-9778-8EFA7E1D223D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" name="Shape 3260">
                <a:extLst>
                  <a:ext uri="{FF2B5EF4-FFF2-40B4-BE49-F238E27FC236}">
                    <a16:creationId xmlns:a16="http://schemas.microsoft.com/office/drawing/2014/main" id="{45657C24-6A79-4D73-B4F4-23F36AFF3001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1" name="Shape 3267">
              <a:extLst>
                <a:ext uri="{FF2B5EF4-FFF2-40B4-BE49-F238E27FC236}">
                  <a16:creationId xmlns:a16="http://schemas.microsoft.com/office/drawing/2014/main" id="{EDA1EB5A-32A2-40B8-B951-8C9C0D2398FA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273">
              <a:extLst>
                <a:ext uri="{FF2B5EF4-FFF2-40B4-BE49-F238E27FC236}">
                  <a16:creationId xmlns:a16="http://schemas.microsoft.com/office/drawing/2014/main" id="{1F5E5696-7F0C-4770-AFF0-C3401A7FD80A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A6EBD46-FAE5-48D7-9A81-D779FC31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195388"/>
            <a:ext cx="552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a-DK" sz="1200"/>
              <a:t> 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614D5205-5265-4DF4-84B9-AF0091C0E2AD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3" name="Billede 27">
            <a:extLst>
              <a:ext uri="{FF2B5EF4-FFF2-40B4-BE49-F238E27FC236}">
                <a16:creationId xmlns:a16="http://schemas.microsoft.com/office/drawing/2014/main" id="{8CF51AFE-467C-4D66-8122-42BFCA9B8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5">
            <a:extLst>
              <a:ext uri="{FF2B5EF4-FFF2-40B4-BE49-F238E27FC236}">
                <a16:creationId xmlns:a16="http://schemas.microsoft.com/office/drawing/2014/main" id="{71E6756E-C7BD-45AB-AF72-EAD5ADCC015E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49" name="TextBox 31">
              <a:extLst>
                <a:ext uri="{FF2B5EF4-FFF2-40B4-BE49-F238E27FC236}">
                  <a16:creationId xmlns:a16="http://schemas.microsoft.com/office/drawing/2014/main" id="{EFAA0C2F-6028-4161-B0C6-21F0633DA2CA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Styreteknik – styring til søs</a:t>
              </a:r>
            </a:p>
          </p:txBody>
        </p:sp>
        <p:cxnSp>
          <p:nvCxnSpPr>
            <p:cNvPr id="50" name="Straight Connector 33">
              <a:extLst>
                <a:ext uri="{FF2B5EF4-FFF2-40B4-BE49-F238E27FC236}">
                  <a16:creationId xmlns:a16="http://schemas.microsoft.com/office/drawing/2014/main" id="{A5DFB219-9161-453C-9BB4-992347CE039B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32">
              <a:extLst>
                <a:ext uri="{FF2B5EF4-FFF2-40B4-BE49-F238E27FC236}">
                  <a16:creationId xmlns:a16="http://schemas.microsoft.com/office/drawing/2014/main" id="{ACCCBEA2-6FE2-4075-B63A-DC297446D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pic>
        <p:nvPicPr>
          <p:cNvPr id="3" name="Billede 2" descr="Et billede, der indeholder nattehimmel&#10;&#10;Automatisk genereret beskrivelse">
            <a:extLst>
              <a:ext uri="{FF2B5EF4-FFF2-40B4-BE49-F238E27FC236}">
                <a16:creationId xmlns:a16="http://schemas.microsoft.com/office/drawing/2014/main" id="{EBFD9A99-D320-4BF7-8AD3-1BF5D8249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" y="1745005"/>
            <a:ext cx="3419863" cy="2353061"/>
          </a:xfrm>
          <a:prstGeom prst="rect">
            <a:avLst/>
          </a:prstGeom>
        </p:spPr>
      </p:pic>
      <p:pic>
        <p:nvPicPr>
          <p:cNvPr id="5" name="Billede 4" descr="Et billede, der indeholder mørk, nattehimmel&#10;&#10;Automatisk genereret beskrivelse">
            <a:extLst>
              <a:ext uri="{FF2B5EF4-FFF2-40B4-BE49-F238E27FC236}">
                <a16:creationId xmlns:a16="http://schemas.microsoft.com/office/drawing/2014/main" id="{6CD6ED15-CD17-440A-A1CF-A05392977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39" y="2196586"/>
            <a:ext cx="3419863" cy="1901956"/>
          </a:xfrm>
          <a:prstGeom prst="rect">
            <a:avLst/>
          </a:prstGeom>
        </p:spPr>
      </p:pic>
      <p:pic>
        <p:nvPicPr>
          <p:cNvPr id="7" name="Billede 6" descr="Et billede, der indeholder nattehimmel&#10;&#10;Automatisk genereret beskrivelse">
            <a:extLst>
              <a:ext uri="{FF2B5EF4-FFF2-40B4-BE49-F238E27FC236}">
                <a16:creationId xmlns:a16="http://schemas.microsoft.com/office/drawing/2014/main" id="{F0D873A2-D454-4281-8702-DCC6BE756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83" y="1863877"/>
            <a:ext cx="3419863" cy="2234189"/>
          </a:xfrm>
          <a:prstGeom prst="rect">
            <a:avLst/>
          </a:prstGeom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3E79F813-9192-47E0-8E71-4A1267402FFA}"/>
              </a:ext>
            </a:extLst>
          </p:cNvPr>
          <p:cNvSpPr txBox="1"/>
          <p:nvPr/>
        </p:nvSpPr>
        <p:spPr bwMode="auto">
          <a:xfrm>
            <a:off x="2430389" y="4037698"/>
            <a:ext cx="1559788" cy="5786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Styring i </a:t>
            </a:r>
            <a:r>
              <a:rPr lang="da-DK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modsø</a:t>
            </a: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45</a:t>
            </a: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ymbol" panose="05050102010706020507" pitchFamily="18" charset="2"/>
              </a:rPr>
              <a:t> op i søen</a:t>
            </a:r>
            <a:endParaRPr lang="da-DK" sz="16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7913E774-DFC9-4661-86BB-747A65FBF372}"/>
              </a:ext>
            </a:extLst>
          </p:cNvPr>
          <p:cNvSpPr txBox="1"/>
          <p:nvPr/>
        </p:nvSpPr>
        <p:spPr bwMode="auto">
          <a:xfrm>
            <a:off x="6438702" y="4068927"/>
            <a:ext cx="1741862" cy="5786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Styring i </a:t>
            </a:r>
            <a:r>
              <a:rPr lang="da-DK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modsø</a:t>
            </a: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Falde af på bølgerne</a:t>
            </a: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D71421DA-F40A-409C-8903-3DB16D6FB230}"/>
              </a:ext>
            </a:extLst>
          </p:cNvPr>
          <p:cNvSpPr txBox="1"/>
          <p:nvPr/>
        </p:nvSpPr>
        <p:spPr bwMode="auto">
          <a:xfrm>
            <a:off x="10268603" y="4037698"/>
            <a:ext cx="1741862" cy="5786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Styring i </a:t>
            </a:r>
            <a:r>
              <a:rPr lang="da-DK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modsø</a:t>
            </a: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Rette op 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CD235-FA0E-4424-9006-CCB595C72AC7}"/>
              </a:ext>
            </a:extLst>
          </p:cNvPr>
          <p:cNvGrpSpPr/>
          <p:nvPr/>
        </p:nvGrpSpPr>
        <p:grpSpPr>
          <a:xfrm>
            <a:off x="2775430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13" name="Group 3261">
              <a:extLst>
                <a:ext uri="{FF2B5EF4-FFF2-40B4-BE49-F238E27FC236}">
                  <a16:creationId xmlns:a16="http://schemas.microsoft.com/office/drawing/2014/main" id="{1777F0FA-17C2-41E2-A8B3-D620F92169D2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16" name="Shape 3258">
                <a:extLst>
                  <a:ext uri="{FF2B5EF4-FFF2-40B4-BE49-F238E27FC236}">
                    <a16:creationId xmlns:a16="http://schemas.microsoft.com/office/drawing/2014/main" id="{091453F3-A1D4-4A01-8B49-DC20A1613ECE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3259">
                <a:extLst>
                  <a:ext uri="{FF2B5EF4-FFF2-40B4-BE49-F238E27FC236}">
                    <a16:creationId xmlns:a16="http://schemas.microsoft.com/office/drawing/2014/main" id="{C3D299D4-B160-477E-9552-3D30DBE7B1A6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3260">
                <a:extLst>
                  <a:ext uri="{FF2B5EF4-FFF2-40B4-BE49-F238E27FC236}">
                    <a16:creationId xmlns:a16="http://schemas.microsoft.com/office/drawing/2014/main" id="{30D53113-01DA-486B-82AB-64F6E57975A5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" name="Shape 3267">
              <a:extLst>
                <a:ext uri="{FF2B5EF4-FFF2-40B4-BE49-F238E27FC236}">
                  <a16:creationId xmlns:a16="http://schemas.microsoft.com/office/drawing/2014/main" id="{25B12901-9237-4787-AB9D-CAB69B93AAEC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3273">
              <a:extLst>
                <a:ext uri="{FF2B5EF4-FFF2-40B4-BE49-F238E27FC236}">
                  <a16:creationId xmlns:a16="http://schemas.microsoft.com/office/drawing/2014/main" id="{EB8BE37A-F2D2-473E-A767-0A56F202F457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301438-63CB-463B-8FBE-86EB6DA4B668}"/>
              </a:ext>
            </a:extLst>
          </p:cNvPr>
          <p:cNvGrpSpPr/>
          <p:nvPr/>
        </p:nvGrpSpPr>
        <p:grpSpPr>
          <a:xfrm>
            <a:off x="5797338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27" name="Group 3261">
              <a:extLst>
                <a:ext uri="{FF2B5EF4-FFF2-40B4-BE49-F238E27FC236}">
                  <a16:creationId xmlns:a16="http://schemas.microsoft.com/office/drawing/2014/main" id="{1D07BD36-3908-411D-9444-70BB456D8014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30" name="Shape 3258">
                <a:extLst>
                  <a:ext uri="{FF2B5EF4-FFF2-40B4-BE49-F238E27FC236}">
                    <a16:creationId xmlns:a16="http://schemas.microsoft.com/office/drawing/2014/main" id="{3885C2F3-6BBA-4CC9-9EF9-65629660C8C1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1" name="Shape 3259">
                <a:extLst>
                  <a:ext uri="{FF2B5EF4-FFF2-40B4-BE49-F238E27FC236}">
                    <a16:creationId xmlns:a16="http://schemas.microsoft.com/office/drawing/2014/main" id="{EAE69452-6996-4195-9F26-0007214FF1BE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2" name="Shape 3260">
                <a:extLst>
                  <a:ext uri="{FF2B5EF4-FFF2-40B4-BE49-F238E27FC236}">
                    <a16:creationId xmlns:a16="http://schemas.microsoft.com/office/drawing/2014/main" id="{516898B2-CD81-44F8-8EE2-D71C14BD81A6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8" name="Shape 3267">
              <a:extLst>
                <a:ext uri="{FF2B5EF4-FFF2-40B4-BE49-F238E27FC236}">
                  <a16:creationId xmlns:a16="http://schemas.microsoft.com/office/drawing/2014/main" id="{CBFD4EC2-AD30-4789-9D66-1FF9483D8AD1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3273">
              <a:extLst>
                <a:ext uri="{FF2B5EF4-FFF2-40B4-BE49-F238E27FC236}">
                  <a16:creationId xmlns:a16="http://schemas.microsoft.com/office/drawing/2014/main" id="{7B69303A-0BA5-42EB-9952-7FB11A563122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A84DDB-1B81-45CE-BF45-96CB563BC568}"/>
              </a:ext>
            </a:extLst>
          </p:cNvPr>
          <p:cNvGrpSpPr/>
          <p:nvPr/>
        </p:nvGrpSpPr>
        <p:grpSpPr>
          <a:xfrm>
            <a:off x="8819246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40" name="Group 3261">
              <a:extLst>
                <a:ext uri="{FF2B5EF4-FFF2-40B4-BE49-F238E27FC236}">
                  <a16:creationId xmlns:a16="http://schemas.microsoft.com/office/drawing/2014/main" id="{37E2B0D5-56BD-4610-BB68-474899E8826F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43" name="Shape 3258">
                <a:extLst>
                  <a:ext uri="{FF2B5EF4-FFF2-40B4-BE49-F238E27FC236}">
                    <a16:creationId xmlns:a16="http://schemas.microsoft.com/office/drawing/2014/main" id="{506A0C39-4F7B-41CA-81F4-F94D9F93FB5B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Shape 3259">
                <a:extLst>
                  <a:ext uri="{FF2B5EF4-FFF2-40B4-BE49-F238E27FC236}">
                    <a16:creationId xmlns:a16="http://schemas.microsoft.com/office/drawing/2014/main" id="{F9F331B4-C9D7-434A-9778-8EFA7E1D223D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" name="Shape 3260">
                <a:extLst>
                  <a:ext uri="{FF2B5EF4-FFF2-40B4-BE49-F238E27FC236}">
                    <a16:creationId xmlns:a16="http://schemas.microsoft.com/office/drawing/2014/main" id="{45657C24-6A79-4D73-B4F4-23F36AFF3001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1" name="Shape 3267">
              <a:extLst>
                <a:ext uri="{FF2B5EF4-FFF2-40B4-BE49-F238E27FC236}">
                  <a16:creationId xmlns:a16="http://schemas.microsoft.com/office/drawing/2014/main" id="{EDA1EB5A-32A2-40B8-B951-8C9C0D2398FA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273">
              <a:extLst>
                <a:ext uri="{FF2B5EF4-FFF2-40B4-BE49-F238E27FC236}">
                  <a16:creationId xmlns:a16="http://schemas.microsoft.com/office/drawing/2014/main" id="{1F5E5696-7F0C-4770-AFF0-C3401A7FD80A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4597280-F665-4E79-8B35-D7DF80EB7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195388"/>
            <a:ext cx="552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a-DK" sz="1200"/>
              <a:t> 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B09EC9A-B1BF-4762-8365-BD4278031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9900" y="2205038"/>
            <a:ext cx="2667000" cy="2941637"/>
          </a:xfrm>
        </p:spPr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20E69DF-AF9D-4974-A1A4-878A21A53C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2500" y="2205038"/>
            <a:ext cx="2667000" cy="2941637"/>
          </a:xfrm>
        </p:spPr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F7A26DA-241D-487E-9092-B81304FD8F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85100" y="2205038"/>
            <a:ext cx="2667000" cy="2941637"/>
          </a:xfrm>
        </p:spPr>
      </p:sp>
      <p:pic>
        <p:nvPicPr>
          <p:cNvPr id="79883" name="Picture 3">
            <a:extLst>
              <a:ext uri="{FF2B5EF4-FFF2-40B4-BE49-F238E27FC236}">
                <a16:creationId xmlns:a16="http://schemas.microsoft.com/office/drawing/2014/main" id="{4EDDE516-036B-4ADC-945F-6BE63BE3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" b="1343"/>
          <a:stretch/>
        </p:blipFill>
        <p:spPr bwMode="auto">
          <a:xfrm>
            <a:off x="1674019" y="1852145"/>
            <a:ext cx="884396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985E51FE-135A-4DC9-B793-E0938B379ABC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57" name="Billede 27">
            <a:extLst>
              <a:ext uri="{FF2B5EF4-FFF2-40B4-BE49-F238E27FC236}">
                <a16:creationId xmlns:a16="http://schemas.microsoft.com/office/drawing/2014/main" id="{A31C98DF-CF1C-4D4E-8EBA-0BE85748E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5">
            <a:extLst>
              <a:ext uri="{FF2B5EF4-FFF2-40B4-BE49-F238E27FC236}">
                <a16:creationId xmlns:a16="http://schemas.microsoft.com/office/drawing/2014/main" id="{9B6B6A52-82B8-45D9-AB59-C5867D95737D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5" name="TextBox 31">
              <a:extLst>
                <a:ext uri="{FF2B5EF4-FFF2-40B4-BE49-F238E27FC236}">
                  <a16:creationId xmlns:a16="http://schemas.microsoft.com/office/drawing/2014/main" id="{E35D5EC0-FAC5-4718-935D-DD3AB581D97B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Styreteknik – anløb af havn </a:t>
              </a:r>
            </a:p>
          </p:txBody>
        </p:sp>
        <p:cxnSp>
          <p:nvCxnSpPr>
            <p:cNvPr id="36" name="Straight Connector 33">
              <a:extLst>
                <a:ext uri="{FF2B5EF4-FFF2-40B4-BE49-F238E27FC236}">
                  <a16:creationId xmlns:a16="http://schemas.microsoft.com/office/drawing/2014/main" id="{6BAE02D5-DF90-45F1-BB1D-2B87EA7E1C29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7A37383A-40BE-48E5-A00A-0B540A891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CD235-FA0E-4424-9006-CCB595C72AC7}"/>
              </a:ext>
            </a:extLst>
          </p:cNvPr>
          <p:cNvGrpSpPr/>
          <p:nvPr/>
        </p:nvGrpSpPr>
        <p:grpSpPr>
          <a:xfrm>
            <a:off x="2775430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13" name="Group 3261">
              <a:extLst>
                <a:ext uri="{FF2B5EF4-FFF2-40B4-BE49-F238E27FC236}">
                  <a16:creationId xmlns:a16="http://schemas.microsoft.com/office/drawing/2014/main" id="{1777F0FA-17C2-41E2-A8B3-D620F92169D2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16" name="Shape 3258">
                <a:extLst>
                  <a:ext uri="{FF2B5EF4-FFF2-40B4-BE49-F238E27FC236}">
                    <a16:creationId xmlns:a16="http://schemas.microsoft.com/office/drawing/2014/main" id="{091453F3-A1D4-4A01-8B49-DC20A1613ECE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3259">
                <a:extLst>
                  <a:ext uri="{FF2B5EF4-FFF2-40B4-BE49-F238E27FC236}">
                    <a16:creationId xmlns:a16="http://schemas.microsoft.com/office/drawing/2014/main" id="{C3D299D4-B160-477E-9552-3D30DBE7B1A6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3260">
                <a:extLst>
                  <a:ext uri="{FF2B5EF4-FFF2-40B4-BE49-F238E27FC236}">
                    <a16:creationId xmlns:a16="http://schemas.microsoft.com/office/drawing/2014/main" id="{30D53113-01DA-486B-82AB-64F6E57975A5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" name="Shape 3267">
              <a:extLst>
                <a:ext uri="{FF2B5EF4-FFF2-40B4-BE49-F238E27FC236}">
                  <a16:creationId xmlns:a16="http://schemas.microsoft.com/office/drawing/2014/main" id="{25B12901-9237-4787-AB9D-CAB69B93AAEC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3273">
              <a:extLst>
                <a:ext uri="{FF2B5EF4-FFF2-40B4-BE49-F238E27FC236}">
                  <a16:creationId xmlns:a16="http://schemas.microsoft.com/office/drawing/2014/main" id="{EB8BE37A-F2D2-473E-A767-0A56F202F457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301438-63CB-463B-8FBE-86EB6DA4B668}"/>
              </a:ext>
            </a:extLst>
          </p:cNvPr>
          <p:cNvGrpSpPr/>
          <p:nvPr/>
        </p:nvGrpSpPr>
        <p:grpSpPr>
          <a:xfrm>
            <a:off x="5797338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27" name="Group 3261">
              <a:extLst>
                <a:ext uri="{FF2B5EF4-FFF2-40B4-BE49-F238E27FC236}">
                  <a16:creationId xmlns:a16="http://schemas.microsoft.com/office/drawing/2014/main" id="{1D07BD36-3908-411D-9444-70BB456D8014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30" name="Shape 3258">
                <a:extLst>
                  <a:ext uri="{FF2B5EF4-FFF2-40B4-BE49-F238E27FC236}">
                    <a16:creationId xmlns:a16="http://schemas.microsoft.com/office/drawing/2014/main" id="{3885C2F3-6BBA-4CC9-9EF9-65629660C8C1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1" name="Shape 3259">
                <a:extLst>
                  <a:ext uri="{FF2B5EF4-FFF2-40B4-BE49-F238E27FC236}">
                    <a16:creationId xmlns:a16="http://schemas.microsoft.com/office/drawing/2014/main" id="{EAE69452-6996-4195-9F26-0007214FF1BE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2" name="Shape 3260">
                <a:extLst>
                  <a:ext uri="{FF2B5EF4-FFF2-40B4-BE49-F238E27FC236}">
                    <a16:creationId xmlns:a16="http://schemas.microsoft.com/office/drawing/2014/main" id="{516898B2-CD81-44F8-8EE2-D71C14BD81A6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8" name="Shape 3267">
              <a:extLst>
                <a:ext uri="{FF2B5EF4-FFF2-40B4-BE49-F238E27FC236}">
                  <a16:creationId xmlns:a16="http://schemas.microsoft.com/office/drawing/2014/main" id="{CBFD4EC2-AD30-4789-9D66-1FF9483D8AD1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3273">
              <a:extLst>
                <a:ext uri="{FF2B5EF4-FFF2-40B4-BE49-F238E27FC236}">
                  <a16:creationId xmlns:a16="http://schemas.microsoft.com/office/drawing/2014/main" id="{7B69303A-0BA5-42EB-9952-7FB11A563122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A84DDB-1B81-45CE-BF45-96CB563BC568}"/>
              </a:ext>
            </a:extLst>
          </p:cNvPr>
          <p:cNvGrpSpPr/>
          <p:nvPr/>
        </p:nvGrpSpPr>
        <p:grpSpPr>
          <a:xfrm>
            <a:off x="8819246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40" name="Group 3261">
              <a:extLst>
                <a:ext uri="{FF2B5EF4-FFF2-40B4-BE49-F238E27FC236}">
                  <a16:creationId xmlns:a16="http://schemas.microsoft.com/office/drawing/2014/main" id="{37E2B0D5-56BD-4610-BB68-474899E8826F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43" name="Shape 3258">
                <a:extLst>
                  <a:ext uri="{FF2B5EF4-FFF2-40B4-BE49-F238E27FC236}">
                    <a16:creationId xmlns:a16="http://schemas.microsoft.com/office/drawing/2014/main" id="{506A0C39-4F7B-41CA-81F4-F94D9F93FB5B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Shape 3259">
                <a:extLst>
                  <a:ext uri="{FF2B5EF4-FFF2-40B4-BE49-F238E27FC236}">
                    <a16:creationId xmlns:a16="http://schemas.microsoft.com/office/drawing/2014/main" id="{F9F331B4-C9D7-434A-9778-8EFA7E1D223D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" name="Shape 3260">
                <a:extLst>
                  <a:ext uri="{FF2B5EF4-FFF2-40B4-BE49-F238E27FC236}">
                    <a16:creationId xmlns:a16="http://schemas.microsoft.com/office/drawing/2014/main" id="{45657C24-6A79-4D73-B4F4-23F36AFF3001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1" name="Shape 3267">
              <a:extLst>
                <a:ext uri="{FF2B5EF4-FFF2-40B4-BE49-F238E27FC236}">
                  <a16:creationId xmlns:a16="http://schemas.microsoft.com/office/drawing/2014/main" id="{EDA1EB5A-32A2-40B8-B951-8C9C0D2398FA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273">
              <a:extLst>
                <a:ext uri="{FF2B5EF4-FFF2-40B4-BE49-F238E27FC236}">
                  <a16:creationId xmlns:a16="http://schemas.microsoft.com/office/drawing/2014/main" id="{1F5E5696-7F0C-4770-AFF0-C3401A7FD80A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88E35C-CEFF-4310-BFBC-55B4BD0E3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195388"/>
            <a:ext cx="552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a-DK" sz="1200"/>
              <a:t> 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41BE09B-55AA-4664-96DE-EF670012853F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78" name="Billede 27">
            <a:extLst>
              <a:ext uri="{FF2B5EF4-FFF2-40B4-BE49-F238E27FC236}">
                <a16:creationId xmlns:a16="http://schemas.microsoft.com/office/drawing/2014/main" id="{5C1A76AA-CF73-4559-BD87-07CCC86F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5">
            <a:extLst>
              <a:ext uri="{FF2B5EF4-FFF2-40B4-BE49-F238E27FC236}">
                <a16:creationId xmlns:a16="http://schemas.microsoft.com/office/drawing/2014/main" id="{06A2D96C-F5BA-44C1-919A-10B4A8A2EEE8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034513ED-7376-4971-B40F-D988402AEB42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Styreteknik – anløb af bro</a:t>
              </a:r>
            </a:p>
          </p:txBody>
        </p:sp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A5B5EE82-EA3A-4EEA-A1F3-D72C29BAF575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CEE3F6E0-3959-4AAD-A1C1-72F2863E3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AF9F0DFE-9746-4617-B94D-EE454BAA1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/>
          <a:stretch/>
        </p:blipFill>
        <p:spPr>
          <a:xfrm>
            <a:off x="386556" y="2137685"/>
            <a:ext cx="4836192" cy="2857028"/>
          </a:xfrm>
          <a:prstGeom prst="rect">
            <a:avLst/>
          </a:prstGeom>
        </p:spPr>
      </p:pic>
      <p:pic>
        <p:nvPicPr>
          <p:cNvPr id="5" name="Billede 4" descr="Et billede, der indeholder nattehimmel&#10;&#10;Automatisk genereret beskrivelse">
            <a:extLst>
              <a:ext uri="{FF2B5EF4-FFF2-40B4-BE49-F238E27FC236}">
                <a16:creationId xmlns:a16="http://schemas.microsoft.com/office/drawing/2014/main" id="{AD24734D-E23E-4405-A527-47B376530E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/>
          <a:stretch/>
        </p:blipFill>
        <p:spPr>
          <a:xfrm>
            <a:off x="8041795" y="2239724"/>
            <a:ext cx="5023895" cy="275498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4A05DAA-2E83-4F0D-9CC2-E7A4160024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/>
          <a:stretch/>
        </p:blipFill>
        <p:spPr>
          <a:xfrm>
            <a:off x="3453042" y="2590984"/>
            <a:ext cx="5236320" cy="1606051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686B6C3-5D87-4E79-9A81-AE13728907C5}"/>
              </a:ext>
            </a:extLst>
          </p:cNvPr>
          <p:cNvCxnSpPr>
            <a:cxnSpLocks/>
          </p:cNvCxnSpPr>
          <p:nvPr/>
        </p:nvCxnSpPr>
        <p:spPr>
          <a:xfrm>
            <a:off x="417871" y="1858297"/>
            <a:ext cx="1135625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CD235-FA0E-4424-9006-CCB595C72AC7}"/>
              </a:ext>
            </a:extLst>
          </p:cNvPr>
          <p:cNvGrpSpPr/>
          <p:nvPr/>
        </p:nvGrpSpPr>
        <p:grpSpPr>
          <a:xfrm>
            <a:off x="2775430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13" name="Group 3261">
              <a:extLst>
                <a:ext uri="{FF2B5EF4-FFF2-40B4-BE49-F238E27FC236}">
                  <a16:creationId xmlns:a16="http://schemas.microsoft.com/office/drawing/2014/main" id="{1777F0FA-17C2-41E2-A8B3-D620F92169D2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16" name="Shape 3258">
                <a:extLst>
                  <a:ext uri="{FF2B5EF4-FFF2-40B4-BE49-F238E27FC236}">
                    <a16:creationId xmlns:a16="http://schemas.microsoft.com/office/drawing/2014/main" id="{091453F3-A1D4-4A01-8B49-DC20A1613ECE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3259">
                <a:extLst>
                  <a:ext uri="{FF2B5EF4-FFF2-40B4-BE49-F238E27FC236}">
                    <a16:creationId xmlns:a16="http://schemas.microsoft.com/office/drawing/2014/main" id="{C3D299D4-B160-477E-9552-3D30DBE7B1A6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3260">
                <a:extLst>
                  <a:ext uri="{FF2B5EF4-FFF2-40B4-BE49-F238E27FC236}">
                    <a16:creationId xmlns:a16="http://schemas.microsoft.com/office/drawing/2014/main" id="{30D53113-01DA-486B-82AB-64F6E57975A5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" name="Shape 3267">
              <a:extLst>
                <a:ext uri="{FF2B5EF4-FFF2-40B4-BE49-F238E27FC236}">
                  <a16:creationId xmlns:a16="http://schemas.microsoft.com/office/drawing/2014/main" id="{25B12901-9237-4787-AB9D-CAB69B93AAEC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3273">
              <a:extLst>
                <a:ext uri="{FF2B5EF4-FFF2-40B4-BE49-F238E27FC236}">
                  <a16:creationId xmlns:a16="http://schemas.microsoft.com/office/drawing/2014/main" id="{EB8BE37A-F2D2-473E-A767-0A56F202F457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301438-63CB-463B-8FBE-86EB6DA4B668}"/>
              </a:ext>
            </a:extLst>
          </p:cNvPr>
          <p:cNvGrpSpPr/>
          <p:nvPr/>
        </p:nvGrpSpPr>
        <p:grpSpPr>
          <a:xfrm>
            <a:off x="5797338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27" name="Group 3261">
              <a:extLst>
                <a:ext uri="{FF2B5EF4-FFF2-40B4-BE49-F238E27FC236}">
                  <a16:creationId xmlns:a16="http://schemas.microsoft.com/office/drawing/2014/main" id="{1D07BD36-3908-411D-9444-70BB456D8014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30" name="Shape 3258">
                <a:extLst>
                  <a:ext uri="{FF2B5EF4-FFF2-40B4-BE49-F238E27FC236}">
                    <a16:creationId xmlns:a16="http://schemas.microsoft.com/office/drawing/2014/main" id="{3885C2F3-6BBA-4CC9-9EF9-65629660C8C1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1" name="Shape 3259">
                <a:extLst>
                  <a:ext uri="{FF2B5EF4-FFF2-40B4-BE49-F238E27FC236}">
                    <a16:creationId xmlns:a16="http://schemas.microsoft.com/office/drawing/2014/main" id="{EAE69452-6996-4195-9F26-0007214FF1BE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2" name="Shape 3260">
                <a:extLst>
                  <a:ext uri="{FF2B5EF4-FFF2-40B4-BE49-F238E27FC236}">
                    <a16:creationId xmlns:a16="http://schemas.microsoft.com/office/drawing/2014/main" id="{516898B2-CD81-44F8-8EE2-D71C14BD81A6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8" name="Shape 3267">
              <a:extLst>
                <a:ext uri="{FF2B5EF4-FFF2-40B4-BE49-F238E27FC236}">
                  <a16:creationId xmlns:a16="http://schemas.microsoft.com/office/drawing/2014/main" id="{CBFD4EC2-AD30-4789-9D66-1FF9483D8AD1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3273">
              <a:extLst>
                <a:ext uri="{FF2B5EF4-FFF2-40B4-BE49-F238E27FC236}">
                  <a16:creationId xmlns:a16="http://schemas.microsoft.com/office/drawing/2014/main" id="{7B69303A-0BA5-42EB-9952-7FB11A563122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A84DDB-1B81-45CE-BF45-96CB563BC568}"/>
              </a:ext>
            </a:extLst>
          </p:cNvPr>
          <p:cNvGrpSpPr/>
          <p:nvPr/>
        </p:nvGrpSpPr>
        <p:grpSpPr>
          <a:xfrm>
            <a:off x="8819246" y="5496949"/>
            <a:ext cx="597320" cy="135313"/>
            <a:chOff x="3063650" y="3586297"/>
            <a:chExt cx="597320" cy="135313"/>
          </a:xfrm>
          <a:solidFill>
            <a:schemeClr val="bg1"/>
          </a:solidFill>
        </p:grpSpPr>
        <p:grpSp>
          <p:nvGrpSpPr>
            <p:cNvPr id="40" name="Group 3261">
              <a:extLst>
                <a:ext uri="{FF2B5EF4-FFF2-40B4-BE49-F238E27FC236}">
                  <a16:creationId xmlns:a16="http://schemas.microsoft.com/office/drawing/2014/main" id="{37E2B0D5-56BD-4610-BB68-474899E8826F}"/>
                </a:ext>
              </a:extLst>
            </p:cNvPr>
            <p:cNvGrpSpPr/>
            <p:nvPr/>
          </p:nvGrpSpPr>
          <p:grpSpPr>
            <a:xfrm>
              <a:off x="3310564" y="3597311"/>
              <a:ext cx="118394" cy="113284"/>
              <a:chOff x="0" y="0"/>
              <a:chExt cx="351702" cy="336523"/>
            </a:xfrm>
            <a:grpFill/>
          </p:grpSpPr>
          <p:sp>
            <p:nvSpPr>
              <p:cNvPr id="43" name="Shape 3258">
                <a:extLst>
                  <a:ext uri="{FF2B5EF4-FFF2-40B4-BE49-F238E27FC236}">
                    <a16:creationId xmlns:a16="http://schemas.microsoft.com/office/drawing/2014/main" id="{506A0C39-4F7B-41CA-81F4-F94D9F93FB5B}"/>
                  </a:ext>
                </a:extLst>
              </p:cNvPr>
              <p:cNvSpPr/>
              <p:nvPr/>
            </p:nvSpPr>
            <p:spPr>
              <a:xfrm>
                <a:off x="4885" y="109932"/>
                <a:ext cx="75175" cy="226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Shape 3259">
                <a:extLst>
                  <a:ext uri="{FF2B5EF4-FFF2-40B4-BE49-F238E27FC236}">
                    <a16:creationId xmlns:a16="http://schemas.microsoft.com/office/drawing/2014/main" id="{F9F331B4-C9D7-434A-9778-8EFA7E1D223D}"/>
                  </a:ext>
                </a:extLst>
              </p:cNvPr>
              <p:cNvSpPr/>
              <p:nvPr/>
            </p:nvSpPr>
            <p:spPr>
              <a:xfrm>
                <a:off x="122147" y="105046"/>
                <a:ext cx="229556" cy="23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0"/>
                    </a:moveTo>
                    <a:cubicBezTo>
                      <a:pt x="9695" y="0"/>
                      <a:pt x="8017" y="2051"/>
                      <a:pt x="7077" y="3486"/>
                    </a:cubicBezTo>
                    <a:lnTo>
                      <a:pt x="7077" y="3555"/>
                    </a:lnTo>
                    <a:lnTo>
                      <a:pt x="7030" y="3555"/>
                    </a:lnTo>
                    <a:cubicBezTo>
                      <a:pt x="7043" y="3532"/>
                      <a:pt x="7063" y="3509"/>
                      <a:pt x="7077" y="3486"/>
                    </a:cubicBezTo>
                    <a:lnTo>
                      <a:pt x="7077" y="495"/>
                    </a:lnTo>
                    <a:lnTo>
                      <a:pt x="0" y="495"/>
                    </a:lnTo>
                    <a:cubicBezTo>
                      <a:pt x="95" y="2476"/>
                      <a:pt x="0" y="21600"/>
                      <a:pt x="0" y="21600"/>
                    </a:cubicBezTo>
                    <a:lnTo>
                      <a:pt x="7077" y="21600"/>
                    </a:lnTo>
                    <a:lnTo>
                      <a:pt x="7077" y="9813"/>
                    </a:lnTo>
                    <a:cubicBezTo>
                      <a:pt x="7077" y="9181"/>
                      <a:pt x="7125" y="8554"/>
                      <a:pt x="7312" y="8103"/>
                    </a:cubicBezTo>
                    <a:cubicBezTo>
                      <a:pt x="7824" y="6841"/>
                      <a:pt x="8986" y="5537"/>
                      <a:pt x="10941" y="5537"/>
                    </a:cubicBezTo>
                    <a:cubicBezTo>
                      <a:pt x="13502" y="5537"/>
                      <a:pt x="14525" y="7473"/>
                      <a:pt x="14525" y="10309"/>
                    </a:cubicBezTo>
                    <a:lnTo>
                      <a:pt x="14525" y="21600"/>
                    </a:lnTo>
                    <a:lnTo>
                      <a:pt x="21600" y="21600"/>
                    </a:lnTo>
                    <a:lnTo>
                      <a:pt x="21600" y="9497"/>
                    </a:lnTo>
                    <a:cubicBezTo>
                      <a:pt x="21600" y="3015"/>
                      <a:pt x="18110" y="0"/>
                      <a:pt x="1345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" name="Shape 3260">
                <a:extLst>
                  <a:ext uri="{FF2B5EF4-FFF2-40B4-BE49-F238E27FC236}">
                    <a16:creationId xmlns:a16="http://schemas.microsoft.com/office/drawing/2014/main" id="{45657C24-6A79-4D73-B4F4-23F36AFF3001}"/>
                  </a:ext>
                </a:extLst>
              </p:cNvPr>
              <p:cNvSpPr/>
              <p:nvPr/>
            </p:nvSpPr>
            <p:spPr>
              <a:xfrm>
                <a:off x="0" y="0"/>
                <a:ext cx="84595" cy="78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6" y="0"/>
                    </a:moveTo>
                    <a:cubicBezTo>
                      <a:pt x="4296" y="0"/>
                      <a:pt x="0" y="4665"/>
                      <a:pt x="0" y="10798"/>
                    </a:cubicBezTo>
                    <a:cubicBezTo>
                      <a:pt x="0" y="16798"/>
                      <a:pt x="4175" y="21600"/>
                      <a:pt x="10613" y="21600"/>
                    </a:cubicBezTo>
                    <a:lnTo>
                      <a:pt x="10739" y="21600"/>
                    </a:lnTo>
                    <a:cubicBezTo>
                      <a:pt x="17436" y="21600"/>
                      <a:pt x="21600" y="16798"/>
                      <a:pt x="21600" y="10798"/>
                    </a:cubicBezTo>
                    <a:cubicBezTo>
                      <a:pt x="21474" y="4665"/>
                      <a:pt x="17436" y="0"/>
                      <a:pt x="1086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1" name="Shape 3267">
              <a:extLst>
                <a:ext uri="{FF2B5EF4-FFF2-40B4-BE49-F238E27FC236}">
                  <a16:creationId xmlns:a16="http://schemas.microsoft.com/office/drawing/2014/main" id="{EDA1EB5A-32A2-40B8-B951-8C9C0D2398FA}"/>
                </a:ext>
              </a:extLst>
            </p:cNvPr>
            <p:cNvSpPr/>
            <p:nvPr/>
          </p:nvSpPr>
          <p:spPr>
            <a:xfrm>
              <a:off x="3063650" y="3601486"/>
              <a:ext cx="129179" cy="1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3"/>
                  </a:moveTo>
                  <a:cubicBezTo>
                    <a:pt x="20809" y="2986"/>
                    <a:pt x="19952" y="3286"/>
                    <a:pt x="19056" y="3416"/>
                  </a:cubicBezTo>
                  <a:cubicBezTo>
                    <a:pt x="19972" y="2740"/>
                    <a:pt x="20671" y="1671"/>
                    <a:pt x="21007" y="395"/>
                  </a:cubicBezTo>
                  <a:cubicBezTo>
                    <a:pt x="20150" y="1020"/>
                    <a:pt x="19201" y="1476"/>
                    <a:pt x="18186" y="1717"/>
                  </a:cubicBezTo>
                  <a:cubicBezTo>
                    <a:pt x="17382" y="663"/>
                    <a:pt x="16228" y="0"/>
                    <a:pt x="14956" y="0"/>
                  </a:cubicBezTo>
                  <a:cubicBezTo>
                    <a:pt x="12511" y="0"/>
                    <a:pt x="10527" y="2442"/>
                    <a:pt x="10527" y="5452"/>
                  </a:cubicBezTo>
                  <a:cubicBezTo>
                    <a:pt x="10527" y="5882"/>
                    <a:pt x="10566" y="6294"/>
                    <a:pt x="10640" y="6694"/>
                  </a:cubicBezTo>
                  <a:cubicBezTo>
                    <a:pt x="6954" y="6464"/>
                    <a:pt x="3692" y="4298"/>
                    <a:pt x="1504" y="996"/>
                  </a:cubicBezTo>
                  <a:cubicBezTo>
                    <a:pt x="1120" y="1799"/>
                    <a:pt x="903" y="2740"/>
                    <a:pt x="903" y="3740"/>
                  </a:cubicBezTo>
                  <a:cubicBezTo>
                    <a:pt x="903" y="5631"/>
                    <a:pt x="1687" y="7302"/>
                    <a:pt x="2874" y="8274"/>
                  </a:cubicBezTo>
                  <a:cubicBezTo>
                    <a:pt x="2148" y="8252"/>
                    <a:pt x="1470" y="8001"/>
                    <a:pt x="870" y="7593"/>
                  </a:cubicBezTo>
                  <a:lnTo>
                    <a:pt x="870" y="7659"/>
                  </a:lnTo>
                  <a:cubicBezTo>
                    <a:pt x="870" y="10304"/>
                    <a:pt x="2399" y="12512"/>
                    <a:pt x="4423" y="13015"/>
                  </a:cubicBezTo>
                  <a:cubicBezTo>
                    <a:pt x="4053" y="13137"/>
                    <a:pt x="3658" y="13201"/>
                    <a:pt x="3257" y="13201"/>
                  </a:cubicBezTo>
                  <a:cubicBezTo>
                    <a:pt x="2972" y="13201"/>
                    <a:pt x="2696" y="13169"/>
                    <a:pt x="2420" y="13105"/>
                  </a:cubicBezTo>
                  <a:cubicBezTo>
                    <a:pt x="2986" y="15271"/>
                    <a:pt x="4619" y="16845"/>
                    <a:pt x="6558" y="16893"/>
                  </a:cubicBezTo>
                  <a:cubicBezTo>
                    <a:pt x="5042" y="18354"/>
                    <a:pt x="3130" y="19222"/>
                    <a:pt x="1054" y="19222"/>
                  </a:cubicBezTo>
                  <a:cubicBezTo>
                    <a:pt x="698" y="19222"/>
                    <a:pt x="349" y="19198"/>
                    <a:pt x="0" y="19150"/>
                  </a:cubicBezTo>
                  <a:cubicBezTo>
                    <a:pt x="1964" y="20699"/>
                    <a:pt x="4291" y="21600"/>
                    <a:pt x="6795" y="21600"/>
                  </a:cubicBezTo>
                  <a:cubicBezTo>
                    <a:pt x="14943" y="21600"/>
                    <a:pt x="19399" y="13291"/>
                    <a:pt x="19399" y="6085"/>
                  </a:cubicBezTo>
                  <a:lnTo>
                    <a:pt x="19385" y="5380"/>
                  </a:lnTo>
                  <a:cubicBezTo>
                    <a:pt x="20256" y="4609"/>
                    <a:pt x="21007" y="3651"/>
                    <a:pt x="21600" y="25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273">
              <a:extLst>
                <a:ext uri="{FF2B5EF4-FFF2-40B4-BE49-F238E27FC236}">
                  <a16:creationId xmlns:a16="http://schemas.microsoft.com/office/drawing/2014/main" id="{1F5E5696-7F0C-4770-AFF0-C3401A7FD80A}"/>
                </a:ext>
              </a:extLst>
            </p:cNvPr>
            <p:cNvSpPr/>
            <p:nvPr/>
          </p:nvSpPr>
          <p:spPr>
            <a:xfrm>
              <a:off x="3587813" y="3586297"/>
              <a:ext cx="73157" cy="1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9" y="4"/>
                  </a:moveTo>
                  <a:lnTo>
                    <a:pt x="15607" y="0"/>
                  </a:lnTo>
                  <a:cubicBezTo>
                    <a:pt x="9787" y="0"/>
                    <a:pt x="6024" y="2087"/>
                    <a:pt x="6024" y="5316"/>
                  </a:cubicBezTo>
                  <a:lnTo>
                    <a:pt x="6024" y="7767"/>
                  </a:lnTo>
                  <a:lnTo>
                    <a:pt x="814" y="7767"/>
                  </a:lnTo>
                  <a:cubicBezTo>
                    <a:pt x="365" y="7767"/>
                    <a:pt x="0" y="7964"/>
                    <a:pt x="0" y="8207"/>
                  </a:cubicBezTo>
                  <a:lnTo>
                    <a:pt x="0" y="11759"/>
                  </a:lnTo>
                  <a:cubicBezTo>
                    <a:pt x="0" y="12002"/>
                    <a:pt x="365" y="12199"/>
                    <a:pt x="814" y="12199"/>
                  </a:cubicBezTo>
                  <a:lnTo>
                    <a:pt x="6024" y="12199"/>
                  </a:lnTo>
                  <a:lnTo>
                    <a:pt x="6024" y="21160"/>
                  </a:lnTo>
                  <a:cubicBezTo>
                    <a:pt x="6024" y="21403"/>
                    <a:pt x="6389" y="21600"/>
                    <a:pt x="6840" y="21600"/>
                  </a:cubicBezTo>
                  <a:lnTo>
                    <a:pt x="13634" y="21600"/>
                  </a:lnTo>
                  <a:cubicBezTo>
                    <a:pt x="14085" y="21600"/>
                    <a:pt x="14450" y="21403"/>
                    <a:pt x="14450" y="21160"/>
                  </a:cubicBezTo>
                  <a:lnTo>
                    <a:pt x="14450" y="12199"/>
                  </a:lnTo>
                  <a:lnTo>
                    <a:pt x="20541" y="12199"/>
                  </a:lnTo>
                  <a:cubicBezTo>
                    <a:pt x="20990" y="12199"/>
                    <a:pt x="21355" y="12002"/>
                    <a:pt x="21355" y="11759"/>
                  </a:cubicBezTo>
                  <a:lnTo>
                    <a:pt x="21358" y="8207"/>
                  </a:lnTo>
                  <a:cubicBezTo>
                    <a:pt x="21358" y="8091"/>
                    <a:pt x="21271" y="7979"/>
                    <a:pt x="21119" y="7896"/>
                  </a:cubicBezTo>
                  <a:cubicBezTo>
                    <a:pt x="20968" y="7813"/>
                    <a:pt x="20759" y="7767"/>
                    <a:pt x="20543" y="7767"/>
                  </a:cubicBezTo>
                  <a:lnTo>
                    <a:pt x="14450" y="7767"/>
                  </a:lnTo>
                  <a:lnTo>
                    <a:pt x="14450" y="5689"/>
                  </a:lnTo>
                  <a:cubicBezTo>
                    <a:pt x="14450" y="4690"/>
                    <a:pt x="14891" y="4184"/>
                    <a:pt x="17295" y="4184"/>
                  </a:cubicBezTo>
                  <a:lnTo>
                    <a:pt x="20786" y="4182"/>
                  </a:lnTo>
                  <a:cubicBezTo>
                    <a:pt x="21236" y="4182"/>
                    <a:pt x="21600" y="3985"/>
                    <a:pt x="21600" y="3742"/>
                  </a:cubicBezTo>
                  <a:lnTo>
                    <a:pt x="21600" y="445"/>
                  </a:lnTo>
                  <a:cubicBezTo>
                    <a:pt x="21600" y="201"/>
                    <a:pt x="21236" y="6"/>
                    <a:pt x="20789" y="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7145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88E35C-CEFF-4310-BFBC-55B4BD0E3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195388"/>
            <a:ext cx="5527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a-DK" sz="1200"/>
              <a:t> </a:t>
            </a:r>
          </a:p>
        </p:txBody>
      </p:sp>
      <p:pic>
        <p:nvPicPr>
          <p:cNvPr id="80905" name="Picture 4">
            <a:extLst>
              <a:ext uri="{FF2B5EF4-FFF2-40B4-BE49-F238E27FC236}">
                <a16:creationId xmlns:a16="http://schemas.microsoft.com/office/drawing/2014/main" id="{5B237A2F-9E26-412E-845B-583E9B84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8333" y="1984917"/>
            <a:ext cx="5835334" cy="39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41BE09B-55AA-4664-96DE-EF670012853F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78" name="Billede 27">
            <a:extLst>
              <a:ext uri="{FF2B5EF4-FFF2-40B4-BE49-F238E27FC236}">
                <a16:creationId xmlns:a16="http://schemas.microsoft.com/office/drawing/2014/main" id="{5C1A76AA-CF73-4559-BD87-07CCC86F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5">
            <a:extLst>
              <a:ext uri="{FF2B5EF4-FFF2-40B4-BE49-F238E27FC236}">
                <a16:creationId xmlns:a16="http://schemas.microsoft.com/office/drawing/2014/main" id="{06A2D96C-F5BA-44C1-919A-10B4A8A2EEE8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034513ED-7376-4971-B40F-D988402AEB42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Styreteknik – anløb af bro</a:t>
              </a:r>
            </a:p>
          </p:txBody>
        </p:sp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A5B5EE82-EA3A-4EEA-A1F3-D72C29BAF575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CEE3F6E0-3959-4AAD-A1C1-72F2863E3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4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Billede 27">
            <a:extLst>
              <a:ext uri="{FF2B5EF4-FFF2-40B4-BE49-F238E27FC236}">
                <a16:creationId xmlns:a16="http://schemas.microsoft.com/office/drawing/2014/main" id="{050065A1-A231-4F35-B499-70B54350C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34FC04D1-DDA2-4846-884C-96DBE4DFF20C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>
            <a:extLst>
              <a:ext uri="{FF2B5EF4-FFF2-40B4-BE49-F238E27FC236}">
                <a16:creationId xmlns:a16="http://schemas.microsoft.com/office/drawing/2014/main" id="{254E1828-5140-4E09-A7E9-3F4C880B8C7D}"/>
              </a:ext>
            </a:extLst>
          </p:cNvPr>
          <p:cNvGrpSpPr>
            <a:grpSpLocks/>
          </p:cNvGrpSpPr>
          <p:nvPr/>
        </p:nvGrpSpPr>
        <p:grpSpPr bwMode="auto">
          <a:xfrm>
            <a:off x="4710113" y="2767013"/>
            <a:ext cx="4406900" cy="2559803"/>
            <a:chOff x="1584325" y="2533650"/>
            <a:chExt cx="4406716" cy="2559803"/>
          </a:xfrm>
        </p:grpSpPr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F618517F-32DF-4E6A-8D80-D1CB520015F0}"/>
                </a:ext>
              </a:extLst>
            </p:cNvPr>
            <p:cNvSpPr txBox="1"/>
            <p:nvPr/>
          </p:nvSpPr>
          <p:spPr bwMode="auto">
            <a:xfrm>
              <a:off x="2363754" y="2533650"/>
              <a:ext cx="3627287" cy="255980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-Vindstyrke 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-Pålandsvind/fralandsvind/læ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-Tåge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-Bølger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-Regn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-Torden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-Natroning</a:t>
              </a:r>
            </a:p>
          </p:txBody>
        </p:sp>
        <p:sp>
          <p:nvSpPr>
            <p:cNvPr id="84999" name="Shape 1753">
              <a:extLst>
                <a:ext uri="{FF2B5EF4-FFF2-40B4-BE49-F238E27FC236}">
                  <a16:creationId xmlns:a16="http://schemas.microsoft.com/office/drawing/2014/main" id="{76C08C79-B971-4BBD-9939-C5EF1BE4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533650"/>
              <a:ext cx="431800" cy="36036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0376"/>
                  </a:moveTo>
                  <a:cubicBezTo>
                    <a:pt x="21600" y="21294"/>
                    <a:pt x="21348" y="21600"/>
                    <a:pt x="20558" y="21600"/>
                  </a:cubicBezTo>
                  <a:cubicBezTo>
                    <a:pt x="1006" y="21600"/>
                    <a:pt x="1006" y="21600"/>
                    <a:pt x="1006" y="21600"/>
                  </a:cubicBezTo>
                  <a:cubicBezTo>
                    <a:pt x="503" y="21600"/>
                    <a:pt x="0" y="21294"/>
                    <a:pt x="0" y="20376"/>
                  </a:cubicBezTo>
                  <a:cubicBezTo>
                    <a:pt x="0" y="20376"/>
                    <a:pt x="0" y="20070"/>
                    <a:pt x="252" y="19764"/>
                  </a:cubicBezTo>
                  <a:cubicBezTo>
                    <a:pt x="9919" y="306"/>
                    <a:pt x="9919" y="306"/>
                    <a:pt x="9919" y="306"/>
                  </a:cubicBezTo>
                  <a:cubicBezTo>
                    <a:pt x="10171" y="0"/>
                    <a:pt x="10423" y="0"/>
                    <a:pt x="10926" y="0"/>
                  </a:cubicBezTo>
                  <a:cubicBezTo>
                    <a:pt x="11177" y="0"/>
                    <a:pt x="11429" y="0"/>
                    <a:pt x="11681" y="612"/>
                  </a:cubicBezTo>
                  <a:cubicBezTo>
                    <a:pt x="21600" y="19764"/>
                    <a:pt x="21600" y="19764"/>
                    <a:pt x="21600" y="19764"/>
                  </a:cubicBezTo>
                  <a:cubicBezTo>
                    <a:pt x="21600" y="20070"/>
                    <a:pt x="21600" y="20376"/>
                    <a:pt x="21600" y="20376"/>
                  </a:cubicBezTo>
                  <a:close/>
                  <a:moveTo>
                    <a:pt x="12184" y="6777"/>
                  </a:moveTo>
                  <a:cubicBezTo>
                    <a:pt x="12184" y="5859"/>
                    <a:pt x="11681" y="5247"/>
                    <a:pt x="10926" y="5247"/>
                  </a:cubicBezTo>
                  <a:cubicBezTo>
                    <a:pt x="10171" y="5247"/>
                    <a:pt x="9380" y="5859"/>
                    <a:pt x="9380" y="6777"/>
                  </a:cubicBezTo>
                  <a:cubicBezTo>
                    <a:pt x="9380" y="12943"/>
                    <a:pt x="9380" y="12943"/>
                    <a:pt x="9380" y="12943"/>
                  </a:cubicBezTo>
                  <a:cubicBezTo>
                    <a:pt x="9380" y="13904"/>
                    <a:pt x="10171" y="14823"/>
                    <a:pt x="10926" y="14823"/>
                  </a:cubicBezTo>
                  <a:cubicBezTo>
                    <a:pt x="11681" y="14823"/>
                    <a:pt x="12184" y="13904"/>
                    <a:pt x="12184" y="12943"/>
                  </a:cubicBezTo>
                  <a:lnTo>
                    <a:pt x="12184" y="6777"/>
                  </a:lnTo>
                  <a:close/>
                  <a:moveTo>
                    <a:pt x="10926" y="16047"/>
                  </a:moveTo>
                  <a:cubicBezTo>
                    <a:pt x="10171" y="16047"/>
                    <a:pt x="9380" y="16659"/>
                    <a:pt x="9380" y="17621"/>
                  </a:cubicBezTo>
                  <a:cubicBezTo>
                    <a:pt x="9380" y="18539"/>
                    <a:pt x="10171" y="19151"/>
                    <a:pt x="10926" y="19151"/>
                  </a:cubicBezTo>
                  <a:cubicBezTo>
                    <a:pt x="11681" y="19151"/>
                    <a:pt x="12184" y="18539"/>
                    <a:pt x="12184" y="17621"/>
                  </a:cubicBezTo>
                  <a:cubicBezTo>
                    <a:pt x="12184" y="16659"/>
                    <a:pt x="11681" y="16047"/>
                    <a:pt x="10926" y="16047"/>
                  </a:cubicBezTo>
                  <a:close/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  <a:headEnd/>
              <a:tailEnd/>
            </a:ln>
          </p:spPr>
          <p:txBody>
            <a:bodyPr lIns="45719" rIns="45719" anchor="ctr"/>
            <a:lstStyle/>
            <a:p>
              <a:endParaRPr lang="da-DK"/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1B8A3978-70D3-4C71-8071-73C2784B3DEF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2" name="TextBox 31">
              <a:extLst>
                <a:ext uri="{FF2B5EF4-FFF2-40B4-BE49-F238E27FC236}">
                  <a16:creationId xmlns:a16="http://schemas.microsoft.com/office/drawing/2014/main" id="{236A5399-C3A6-4E28-9347-D8CC4DC22F62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Vind og vejr</a:t>
              </a:r>
            </a:p>
          </p:txBody>
        </p:sp>
        <p:cxnSp>
          <p:nvCxnSpPr>
            <p:cNvPr id="13" name="Straight Connector 33">
              <a:extLst>
                <a:ext uri="{FF2B5EF4-FFF2-40B4-BE49-F238E27FC236}">
                  <a16:creationId xmlns:a16="http://schemas.microsoft.com/office/drawing/2014/main" id="{569E12CC-9B51-462C-9491-9954D53DAB81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B8C0ABED-726F-4CBE-B078-4BD1B1B7B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Roning må kun udføres under gunstige vejr- og </a:t>
              </a:r>
              <a:r>
                <a:rPr lang="da-DK" altLang="da-DK" sz="1600" dirty="0" err="1">
                  <a:latin typeface="Source Sans Pro" panose="020B0503030403020204" pitchFamily="34" charset="0"/>
                  <a:cs typeface="Source Sans Pro" panose="020B0503030403020204" pitchFamily="34" charset="0"/>
                </a:rPr>
                <a:t>søforhold</a:t>
              </a: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1">
            <a:extLst>
              <a:ext uri="{FF2B5EF4-FFF2-40B4-BE49-F238E27FC236}">
                <a16:creationId xmlns:a16="http://schemas.microsoft.com/office/drawing/2014/main" id="{876B937D-E6DC-4136-8B83-025F19FA1AB5}"/>
              </a:ext>
            </a:extLst>
          </p:cNvPr>
          <p:cNvSpPr txBox="1"/>
          <p:nvPr/>
        </p:nvSpPr>
        <p:spPr bwMode="auto">
          <a:xfrm>
            <a:off x="1239044" y="5487988"/>
            <a:ext cx="9713913" cy="125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Der skal tages højde for vind- og strømforhold, når man fortøjer en båd. Derudover er det også vigtigt at være opmærksom på tidevand.  </a:t>
            </a:r>
          </a:p>
        </p:txBody>
      </p:sp>
      <p:cxnSp>
        <p:nvCxnSpPr>
          <p:cNvPr id="11" name="Straight Connector 33">
            <a:extLst>
              <a:ext uri="{FF2B5EF4-FFF2-40B4-BE49-F238E27FC236}">
                <a16:creationId xmlns:a16="http://schemas.microsoft.com/office/drawing/2014/main" id="{6BB9EB27-37D7-4A51-8A13-F094B474A702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706B61F-4FA1-4C77-9C69-50EB2DA6EF2D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6" name="Billede 27">
            <a:extLst>
              <a:ext uri="{FF2B5EF4-FFF2-40B4-BE49-F238E27FC236}">
                <a16:creationId xmlns:a16="http://schemas.microsoft.com/office/drawing/2014/main" id="{072D7C33-7154-40BE-87C9-AC582F382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5">
            <a:extLst>
              <a:ext uri="{FF2B5EF4-FFF2-40B4-BE49-F238E27FC236}">
                <a16:creationId xmlns:a16="http://schemas.microsoft.com/office/drawing/2014/main" id="{3FD8806C-9D4D-4DA2-9055-2A3308312066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FBA446B9-D0B9-4A2D-B085-AB4A98905164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Fortøjning og knob</a:t>
              </a:r>
            </a:p>
          </p:txBody>
        </p:sp>
        <p:cxnSp>
          <p:nvCxnSpPr>
            <p:cNvPr id="15" name="Straight Connector 33">
              <a:extLst>
                <a:ext uri="{FF2B5EF4-FFF2-40B4-BE49-F238E27FC236}">
                  <a16:creationId xmlns:a16="http://schemas.microsoft.com/office/drawing/2014/main" id="{7973F9B8-9676-4569-AAF8-9C3B8580A967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D372A6A2-D048-4560-88DE-E5B05EB85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pic>
        <p:nvPicPr>
          <p:cNvPr id="3" name="Billede 2" descr="Et billede, der indeholder tekst, enhed, måler&#10;&#10;Automatisk genereret beskrivelse">
            <a:extLst>
              <a:ext uri="{FF2B5EF4-FFF2-40B4-BE49-F238E27FC236}">
                <a16:creationId xmlns:a16="http://schemas.microsoft.com/office/drawing/2014/main" id="{35B391C5-F2BD-4ABF-99B1-8603893E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6" y="2101216"/>
            <a:ext cx="5945334" cy="1032509"/>
          </a:xfrm>
          <a:prstGeom prst="rect">
            <a:avLst/>
          </a:prstGeom>
        </p:spPr>
      </p:pic>
      <p:pic>
        <p:nvPicPr>
          <p:cNvPr id="5" name="Billede 4" descr="Et billede, der indeholder tekst, enhed, måler, mørk&#10;&#10;Automatisk genereret beskrivelse">
            <a:extLst>
              <a:ext uri="{FF2B5EF4-FFF2-40B4-BE49-F238E27FC236}">
                <a16:creationId xmlns:a16="http://schemas.microsoft.com/office/drawing/2014/main" id="{5A45E2D8-EDAE-41E9-99A3-2AB213B4F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65" y="3730722"/>
            <a:ext cx="5962270" cy="1032490"/>
          </a:xfrm>
          <a:prstGeom prst="rect">
            <a:avLst/>
          </a:prstGeom>
        </p:spPr>
      </p:pic>
      <p:pic>
        <p:nvPicPr>
          <p:cNvPr id="7" name="Billede 6" descr="Et billede, der indeholder tekst, enhed, måler&#10;&#10;Automatisk genereret beskrivelse">
            <a:extLst>
              <a:ext uri="{FF2B5EF4-FFF2-40B4-BE49-F238E27FC236}">
                <a16:creationId xmlns:a16="http://schemas.microsoft.com/office/drawing/2014/main" id="{8A901AE6-2E83-4F70-BD24-AFE424AC4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1216"/>
            <a:ext cx="5945334" cy="103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706B61F-4FA1-4C77-9C69-50EB2DA6EF2D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2" name="Billede 27">
            <a:extLst>
              <a:ext uri="{FF2B5EF4-FFF2-40B4-BE49-F238E27FC236}">
                <a16:creationId xmlns:a16="http://schemas.microsoft.com/office/drawing/2014/main" id="{F9D1E5E1-F4E6-412E-B48E-8B7E9CC62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33E9FBAF-B313-425B-8A0E-02995CFB03D5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2482850"/>
            <a:ext cx="3717925" cy="3078163"/>
            <a:chOff x="6459538" y="2482850"/>
            <a:chExt cx="3717925" cy="3078163"/>
          </a:xfrm>
        </p:grpSpPr>
        <p:pic>
          <p:nvPicPr>
            <p:cNvPr id="89100" name="Picture 3" descr="pælestik">
              <a:extLst>
                <a:ext uri="{FF2B5EF4-FFF2-40B4-BE49-F238E27FC236}">
                  <a16:creationId xmlns:a16="http://schemas.microsoft.com/office/drawing/2014/main" id="{A7D9FF4D-7C3A-47A1-AB4D-272204E6A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538" y="2913063"/>
              <a:ext cx="3717925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1" name="TextBox 9">
              <a:extLst>
                <a:ext uri="{FF2B5EF4-FFF2-40B4-BE49-F238E27FC236}">
                  <a16:creationId xmlns:a16="http://schemas.microsoft.com/office/drawing/2014/main" id="{8812492C-8E0F-405E-956C-AE9BC73E4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9725" y="2482850"/>
              <a:ext cx="102552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Pælestik </a:t>
              </a:r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120A824A-6AC1-4D36-B9A0-7C4C8F2BEF42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1892300"/>
            <a:ext cx="3678238" cy="1584325"/>
            <a:chOff x="936625" y="1892300"/>
            <a:chExt cx="3678238" cy="1584325"/>
          </a:xfrm>
        </p:grpSpPr>
        <p:pic>
          <p:nvPicPr>
            <p:cNvPr id="89098" name="Picture 3" descr="msotw9_temp0">
              <a:extLst>
                <a:ext uri="{FF2B5EF4-FFF2-40B4-BE49-F238E27FC236}">
                  <a16:creationId xmlns:a16="http://schemas.microsoft.com/office/drawing/2014/main" id="{23CCCDC9-FC68-4D80-A4CC-4AF1991DC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5" t="50641" b="38594"/>
            <a:stretch>
              <a:fillRect/>
            </a:stretch>
          </p:blipFill>
          <p:spPr bwMode="auto">
            <a:xfrm>
              <a:off x="936625" y="1892300"/>
              <a:ext cx="3678238" cy="1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9" name="TextBox 9">
              <a:extLst>
                <a:ext uri="{FF2B5EF4-FFF2-40B4-BE49-F238E27FC236}">
                  <a16:creationId xmlns:a16="http://schemas.microsoft.com/office/drawing/2014/main" id="{2B553DD4-DB46-4478-9162-26552B42E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625" y="3167063"/>
              <a:ext cx="1330325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Råbåndsknob</a:t>
              </a:r>
              <a:r>
                <a:rPr lang="da-DK" altLang="da-DK" sz="12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 </a:t>
              </a: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FBE95FD6-FABB-421C-8880-9B82D4A75575}"/>
              </a:ext>
            </a:extLst>
          </p:cNvPr>
          <p:cNvGrpSpPr>
            <a:grpSpLocks/>
          </p:cNvGrpSpPr>
          <p:nvPr/>
        </p:nvGrpSpPr>
        <p:grpSpPr bwMode="auto">
          <a:xfrm>
            <a:off x="4208463" y="3817938"/>
            <a:ext cx="1798637" cy="2154237"/>
            <a:chOff x="4208463" y="3817938"/>
            <a:chExt cx="1798637" cy="2154237"/>
          </a:xfrm>
        </p:grpSpPr>
        <p:pic>
          <p:nvPicPr>
            <p:cNvPr id="89096" name="Picture 3" descr="dobbelt halvstik">
              <a:extLst>
                <a:ext uri="{FF2B5EF4-FFF2-40B4-BE49-F238E27FC236}">
                  <a16:creationId xmlns:a16="http://schemas.microsoft.com/office/drawing/2014/main" id="{DE5BA639-AE7D-4211-87F4-2DB53EE37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3817938"/>
              <a:ext cx="15240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7" name="TextBox 9">
              <a:extLst>
                <a:ext uri="{FF2B5EF4-FFF2-40B4-BE49-F238E27FC236}">
                  <a16:creationId xmlns:a16="http://schemas.microsoft.com/office/drawing/2014/main" id="{01DB5004-D1EF-4F43-8CF1-5B3C31BAD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8463" y="5662613"/>
              <a:ext cx="179863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Dobbelt halvstik   </a:t>
              </a:r>
            </a:p>
          </p:txBody>
        </p:sp>
      </p:grpSp>
      <p:grpSp>
        <p:nvGrpSpPr>
          <p:cNvPr id="16" name="Group 35">
            <a:extLst>
              <a:ext uri="{FF2B5EF4-FFF2-40B4-BE49-F238E27FC236}">
                <a16:creationId xmlns:a16="http://schemas.microsoft.com/office/drawing/2014/main" id="{6FDE0F03-992C-4F19-B439-95D382B6392F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EFD58D04-EAE7-4467-BC91-5F649C61B48E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Fortøjning og knob</a:t>
              </a:r>
            </a:p>
          </p:txBody>
        </p:sp>
        <p:cxnSp>
          <p:nvCxnSpPr>
            <p:cNvPr id="18" name="Straight Connector 33">
              <a:extLst>
                <a:ext uri="{FF2B5EF4-FFF2-40B4-BE49-F238E27FC236}">
                  <a16:creationId xmlns:a16="http://schemas.microsoft.com/office/drawing/2014/main" id="{D143F548-F3E2-421B-A1D6-59D6664033F7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EC131032-F3A3-4671-9D52-F8FB59AAD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1">
            <a:extLst>
              <a:ext uri="{FF2B5EF4-FFF2-40B4-BE49-F238E27FC236}">
                <a16:creationId xmlns:a16="http://schemas.microsoft.com/office/drawing/2014/main" id="{876B937D-E6DC-4136-8B83-025F19FA1AB5}"/>
              </a:ext>
            </a:extLst>
          </p:cNvPr>
          <p:cNvSpPr txBox="1"/>
          <p:nvPr/>
        </p:nvSpPr>
        <p:spPr bwMode="auto">
          <a:xfrm>
            <a:off x="1239044" y="5487988"/>
            <a:ext cx="9713913" cy="125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Den vigtigste del af materiellet er båden. Og det er styrmandens ansvar at sikre at båden er i sødygtig stand inden afgang</a:t>
            </a:r>
          </a:p>
        </p:txBody>
      </p:sp>
      <p:cxnSp>
        <p:nvCxnSpPr>
          <p:cNvPr id="11" name="Straight Connector 33">
            <a:extLst>
              <a:ext uri="{FF2B5EF4-FFF2-40B4-BE49-F238E27FC236}">
                <a16:creationId xmlns:a16="http://schemas.microsoft.com/office/drawing/2014/main" id="{6BB9EB27-37D7-4A51-8A13-F094B474A702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706B61F-4FA1-4C77-9C69-50EB2DA6EF2D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42" name="Billede 27">
            <a:extLst>
              <a:ext uri="{FF2B5EF4-FFF2-40B4-BE49-F238E27FC236}">
                <a16:creationId xmlns:a16="http://schemas.microsoft.com/office/drawing/2014/main" id="{6CBED6C7-9576-4456-A15F-3E532EA95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F0B95A81-3607-4BCB-B4DB-1977B28235AA}"/>
              </a:ext>
            </a:extLst>
          </p:cNvPr>
          <p:cNvGrpSpPr>
            <a:grpSpLocks/>
          </p:cNvGrpSpPr>
          <p:nvPr/>
        </p:nvGrpSpPr>
        <p:grpSpPr bwMode="auto">
          <a:xfrm>
            <a:off x="1589882" y="2037674"/>
            <a:ext cx="3962399" cy="1202854"/>
            <a:chOff x="2260939" y="2080116"/>
            <a:chExt cx="3962304" cy="1202760"/>
          </a:xfrm>
        </p:grpSpPr>
        <p:sp>
          <p:nvSpPr>
            <p:cNvPr id="91159" name="Rektangel 1">
              <a:extLst>
                <a:ext uri="{FF2B5EF4-FFF2-40B4-BE49-F238E27FC236}">
                  <a16:creationId xmlns:a16="http://schemas.microsoft.com/office/drawing/2014/main" id="{83D1F2F2-B7D8-4DA0-B7B2-1323056B9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939" y="2080116"/>
              <a:ext cx="655300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>
                  <a:solidFill>
                    <a:srgbClr val="1D2129"/>
                  </a:solidFill>
                  <a:latin typeface="inherit"/>
                </a:rPr>
                <a:t>🚣‍♂️</a:t>
              </a:r>
              <a:endParaRPr lang="da-DK" altLang="da-DK" sz="1800"/>
            </a:p>
          </p:txBody>
        </p:sp>
        <p:grpSp>
          <p:nvGrpSpPr>
            <p:cNvPr id="91160" name="Group 1">
              <a:extLst>
                <a:ext uri="{FF2B5EF4-FFF2-40B4-BE49-F238E27FC236}">
                  <a16:creationId xmlns:a16="http://schemas.microsoft.com/office/drawing/2014/main" id="{B08206DB-8AE5-4DBF-AE02-B3EF8A2CE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965" y="2288149"/>
              <a:ext cx="3289278" cy="994727"/>
              <a:chOff x="1918121" y="2369120"/>
              <a:chExt cx="3287005" cy="993615"/>
            </a:xfrm>
          </p:grpSpPr>
          <p:sp>
            <p:nvSpPr>
              <p:cNvPr id="91161" name="Rectangle 3">
                <a:extLst>
                  <a:ext uri="{FF2B5EF4-FFF2-40B4-BE49-F238E27FC236}">
                    <a16:creationId xmlns:a16="http://schemas.microsoft.com/office/drawing/2014/main" id="{7C38BC13-25A7-43E3-8349-8B5FDDA9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121" y="2663766"/>
                <a:ext cx="3287005" cy="69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Stabil og bred bådtype. Og den du sikkert stiftede bekendtskab med først. </a:t>
                </a:r>
              </a:p>
            </p:txBody>
          </p:sp>
          <p:sp>
            <p:nvSpPr>
              <p:cNvPr id="91162" name="TextBox 4">
                <a:extLst>
                  <a:ext uri="{FF2B5EF4-FFF2-40B4-BE49-F238E27FC236}">
                    <a16:creationId xmlns:a16="http://schemas.microsoft.com/office/drawing/2014/main" id="{02AAAD19-4868-4F49-9F78-BE6B10FAF7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054" y="2369120"/>
                <a:ext cx="2086119" cy="274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Inrigger  </a:t>
                </a:r>
              </a:p>
            </p:txBody>
          </p:sp>
        </p:grp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61E2F46C-792E-4BAE-88D3-F3D2005B2AEB}"/>
              </a:ext>
            </a:extLst>
          </p:cNvPr>
          <p:cNvGrpSpPr>
            <a:grpSpLocks/>
          </p:cNvGrpSpPr>
          <p:nvPr/>
        </p:nvGrpSpPr>
        <p:grpSpPr bwMode="auto">
          <a:xfrm>
            <a:off x="6352383" y="2099588"/>
            <a:ext cx="4445000" cy="1171515"/>
            <a:chOff x="7022418" y="2140839"/>
            <a:chExt cx="4445762" cy="1172421"/>
          </a:xfrm>
        </p:grpSpPr>
        <p:sp>
          <p:nvSpPr>
            <p:cNvPr id="91155" name="Rektangel 2">
              <a:extLst>
                <a:ext uri="{FF2B5EF4-FFF2-40B4-BE49-F238E27FC236}">
                  <a16:creationId xmlns:a16="http://schemas.microsoft.com/office/drawing/2014/main" id="{2A6083C7-BE14-4536-9418-68F2DEEAB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18" y="2140839"/>
              <a:ext cx="6783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>
                  <a:solidFill>
                    <a:srgbClr val="1D2129"/>
                  </a:solidFill>
                  <a:latin typeface="inherit"/>
                </a:rPr>
                <a:t>🚣‍♀️</a:t>
              </a:r>
              <a:endParaRPr lang="da-DK" altLang="da-DK" sz="1800"/>
            </a:p>
          </p:txBody>
        </p:sp>
        <p:grpSp>
          <p:nvGrpSpPr>
            <p:cNvPr id="91156" name="Group 1">
              <a:extLst>
                <a:ext uri="{FF2B5EF4-FFF2-40B4-BE49-F238E27FC236}">
                  <a16:creationId xmlns:a16="http://schemas.microsoft.com/office/drawing/2014/main" id="{28EB8222-11D4-4C0D-8AA3-9F8FA56F9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0808" y="2305322"/>
              <a:ext cx="3767372" cy="1007938"/>
              <a:chOff x="1918120" y="2356522"/>
              <a:chExt cx="3764768" cy="1006811"/>
            </a:xfrm>
          </p:grpSpPr>
          <p:sp>
            <p:nvSpPr>
              <p:cNvPr id="91157" name="Rectangle 3">
                <a:extLst>
                  <a:ext uri="{FF2B5EF4-FFF2-40B4-BE49-F238E27FC236}">
                    <a16:creationId xmlns:a16="http://schemas.microsoft.com/office/drawing/2014/main" id="{451A3FE2-56B4-47D3-835C-7488677B0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120" y="2663767"/>
                <a:ext cx="3764768" cy="69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Lang og smal bådtype, som giver mulighed for høj fart på vandet.   </a:t>
                </a:r>
              </a:p>
            </p:txBody>
          </p:sp>
          <p:sp>
            <p:nvSpPr>
              <p:cNvPr id="91158" name="TextBox 4">
                <a:extLst>
                  <a:ext uri="{FF2B5EF4-FFF2-40B4-BE49-F238E27FC236}">
                    <a16:creationId xmlns:a16="http://schemas.microsoft.com/office/drawing/2014/main" id="{6213DD4D-D990-4BB7-A72D-2617D8466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121" y="2356522"/>
                <a:ext cx="2086119" cy="27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Outrigger/sculler  </a:t>
                </a:r>
              </a:p>
            </p:txBody>
          </p:sp>
        </p:grp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E1462F08-2B51-4815-AB63-AA5721298E78}"/>
              </a:ext>
            </a:extLst>
          </p:cNvPr>
          <p:cNvGrpSpPr>
            <a:grpSpLocks/>
          </p:cNvGrpSpPr>
          <p:nvPr/>
        </p:nvGrpSpPr>
        <p:grpSpPr bwMode="auto">
          <a:xfrm>
            <a:off x="6360320" y="3472773"/>
            <a:ext cx="4589462" cy="1129843"/>
            <a:chOff x="7030357" y="3514591"/>
            <a:chExt cx="4591071" cy="1129780"/>
          </a:xfrm>
        </p:grpSpPr>
        <p:grpSp>
          <p:nvGrpSpPr>
            <p:cNvPr id="91151" name="Group 1">
              <a:extLst>
                <a:ext uri="{FF2B5EF4-FFF2-40B4-BE49-F238E27FC236}">
                  <a16:creationId xmlns:a16="http://schemas.microsoft.com/office/drawing/2014/main" id="{78B23AC4-CBAE-4F99-B0AC-9DD38CFDB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0809" y="3687726"/>
              <a:ext cx="3920619" cy="956645"/>
              <a:chOff x="1918120" y="2407175"/>
              <a:chExt cx="3917909" cy="955575"/>
            </a:xfrm>
          </p:grpSpPr>
          <p:sp>
            <p:nvSpPr>
              <p:cNvPr id="91153" name="Rectangle 3">
                <a:extLst>
                  <a:ext uri="{FF2B5EF4-FFF2-40B4-BE49-F238E27FC236}">
                    <a16:creationId xmlns:a16="http://schemas.microsoft.com/office/drawing/2014/main" id="{4E6F824B-6507-4D3B-80E7-44EA36CC2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120" y="2663766"/>
                <a:ext cx="3917909" cy="698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Bredere end en outrigger og smallere end en inrigger. Giver en god fornemmelse af balance.   </a:t>
                </a:r>
              </a:p>
            </p:txBody>
          </p:sp>
          <p:sp>
            <p:nvSpPr>
              <p:cNvPr id="91154" name="TextBox 4">
                <a:extLst>
                  <a:ext uri="{FF2B5EF4-FFF2-40B4-BE49-F238E27FC236}">
                    <a16:creationId xmlns:a16="http://schemas.microsoft.com/office/drawing/2014/main" id="{AC4961C0-E702-4EF7-BB2C-2BCDFEFFC4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054" y="2407175"/>
                <a:ext cx="2086119" cy="27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Gig  </a:t>
                </a:r>
              </a:p>
            </p:txBody>
          </p:sp>
        </p:grpSp>
        <p:sp>
          <p:nvSpPr>
            <p:cNvPr id="91152" name="Rektangel 25">
              <a:extLst>
                <a:ext uri="{FF2B5EF4-FFF2-40B4-BE49-F238E27FC236}">
                  <a16:creationId xmlns:a16="http://schemas.microsoft.com/office/drawing/2014/main" id="{2A6005C3-BAAB-4715-8849-204C2EB57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357" y="3514591"/>
              <a:ext cx="6783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>
                  <a:solidFill>
                    <a:srgbClr val="1D2129"/>
                  </a:solidFill>
                  <a:latin typeface="inherit"/>
                </a:rPr>
                <a:t>🚣‍♀️</a:t>
              </a:r>
              <a:endParaRPr lang="da-DK" altLang="da-DK" sz="1800"/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AC7870E7-EEF8-4570-B4B7-9CCD87D48A4D}"/>
              </a:ext>
            </a:extLst>
          </p:cNvPr>
          <p:cNvGrpSpPr>
            <a:grpSpLocks/>
          </p:cNvGrpSpPr>
          <p:nvPr/>
        </p:nvGrpSpPr>
        <p:grpSpPr bwMode="auto">
          <a:xfrm>
            <a:off x="1624807" y="3502938"/>
            <a:ext cx="4100513" cy="1160401"/>
            <a:chOff x="2295108" y="3544652"/>
            <a:chExt cx="4101675" cy="1161292"/>
          </a:xfrm>
        </p:grpSpPr>
        <p:grpSp>
          <p:nvGrpSpPr>
            <p:cNvPr id="91147" name="Group 1">
              <a:extLst>
                <a:ext uri="{FF2B5EF4-FFF2-40B4-BE49-F238E27FC236}">
                  <a16:creationId xmlns:a16="http://schemas.microsoft.com/office/drawing/2014/main" id="{3B5023DF-DE0E-4D55-9785-F6744ED3C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6016" y="3748658"/>
              <a:ext cx="3440767" cy="957286"/>
              <a:chOff x="1918120" y="2407111"/>
              <a:chExt cx="3438388" cy="956214"/>
            </a:xfrm>
          </p:grpSpPr>
          <p:sp>
            <p:nvSpPr>
              <p:cNvPr id="91149" name="Rectangle 3">
                <a:extLst>
                  <a:ext uri="{FF2B5EF4-FFF2-40B4-BE49-F238E27FC236}">
                    <a16:creationId xmlns:a16="http://schemas.microsoft.com/office/drawing/2014/main" id="{5446E67F-56A3-46F0-9630-0812E3067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120" y="2663766"/>
                <a:ext cx="3438388" cy="69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Forholdsvis søstærk og  velegnet til roning i store bølger og stærk sø.   </a:t>
                </a:r>
              </a:p>
            </p:txBody>
          </p:sp>
          <p:sp>
            <p:nvSpPr>
              <p:cNvPr id="91150" name="TextBox 4">
                <a:extLst>
                  <a:ext uri="{FF2B5EF4-FFF2-40B4-BE49-F238E27FC236}">
                    <a16:creationId xmlns:a16="http://schemas.microsoft.com/office/drawing/2014/main" id="{7A023D64-13B2-4FD9-911E-054C3E50B8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054" y="2407111"/>
                <a:ext cx="2086119" cy="274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Coastal</a:t>
                </a: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 </a:t>
                </a:r>
              </a:p>
            </p:txBody>
          </p:sp>
        </p:grpSp>
        <p:sp>
          <p:nvSpPr>
            <p:cNvPr id="91148" name="Rektangel 30">
              <a:extLst>
                <a:ext uri="{FF2B5EF4-FFF2-40B4-BE49-F238E27FC236}">
                  <a16:creationId xmlns:a16="http://schemas.microsoft.com/office/drawing/2014/main" id="{089B8A5B-01EF-42CB-AF09-0240618E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108" y="3544652"/>
              <a:ext cx="655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>
                  <a:solidFill>
                    <a:srgbClr val="1D2129"/>
                  </a:solidFill>
                  <a:latin typeface="inherit"/>
                </a:rPr>
                <a:t>🚣‍♂️</a:t>
              </a:r>
              <a:endParaRPr lang="da-DK" altLang="da-DK" sz="1800"/>
            </a:p>
          </p:txBody>
        </p:sp>
      </p:grpSp>
      <p:grpSp>
        <p:nvGrpSpPr>
          <p:cNvPr id="31" name="Group 35">
            <a:extLst>
              <a:ext uri="{FF2B5EF4-FFF2-40B4-BE49-F238E27FC236}">
                <a16:creationId xmlns:a16="http://schemas.microsoft.com/office/drawing/2014/main" id="{B60487AE-822C-4ACE-AE00-AE36648560ED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2FF5C1-5FC3-4117-B587-A033A79309BB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Bådtyper</a:t>
              </a:r>
            </a:p>
          </p:txBody>
        </p:sp>
        <p:cxnSp>
          <p:nvCxnSpPr>
            <p:cNvPr id="33" name="Straight Connector 33">
              <a:extLst>
                <a:ext uri="{FF2B5EF4-FFF2-40B4-BE49-F238E27FC236}">
                  <a16:creationId xmlns:a16="http://schemas.microsoft.com/office/drawing/2014/main" id="{005D9BC7-1139-49AE-A19E-88E9E57A9DCF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C93AD4B4-6902-470E-ADC0-9804593A1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I bådhallerne hos danske roklubber findes der typisk disse fire, forskellige bådtyper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74B0D4F2-A5E5-45F2-8572-4C5A5AFA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798763"/>
            <a:ext cx="2257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10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24DC95-E873-41B2-9149-0CCD0760F260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2670175"/>
            <a:ext cx="9888538" cy="1300163"/>
            <a:chOff x="1914419" y="4517016"/>
            <a:chExt cx="2297775" cy="1299652"/>
          </a:xfrm>
        </p:grpSpPr>
        <p:sp>
          <p:nvSpPr>
            <p:cNvPr id="34829" name="Rectangle 38">
              <a:extLst>
                <a:ext uri="{FF2B5EF4-FFF2-40B4-BE49-F238E27FC236}">
                  <a16:creationId xmlns:a16="http://schemas.microsoft.com/office/drawing/2014/main" id="{F2632FB4-C656-4E6F-9FE4-AB6440B4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419" y="4945515"/>
              <a:ext cx="2257432" cy="2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100"/>
            </a:p>
          </p:txBody>
        </p:sp>
        <p:sp>
          <p:nvSpPr>
            <p:cNvPr id="34830" name="TextBox 39">
              <a:extLst>
                <a:ext uri="{FF2B5EF4-FFF2-40B4-BE49-F238E27FC236}">
                  <a16:creationId xmlns:a16="http://schemas.microsoft.com/office/drawing/2014/main" id="{4C2C9A10-217B-4B8B-99AA-164C8D1E0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131" y="4517016"/>
              <a:ext cx="2257063" cy="129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Som korttursstyrmand er det din pligt at være bekendt med klubbens </a:t>
              </a:r>
              <a:r>
                <a:rPr lang="da-DK" altLang="da-DK" sz="2400" dirty="0" err="1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roreglement</a:t>
              </a:r>
              <a:r>
                <a:rPr lang="da-DK" alt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, som er klubbens ramme for sikker roning inden for daglig </a:t>
              </a:r>
              <a:r>
                <a:rPr lang="da-DK" altLang="da-DK" sz="2400" dirty="0" err="1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rofarvand</a:t>
              </a:r>
              <a:endParaRPr lang="da-DK" altLang="da-DK" sz="2400" dirty="0">
                <a:solidFill>
                  <a:schemeClr val="tx2"/>
                </a:solidFill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sp>
        <p:nvSpPr>
          <p:cNvPr id="51" name="TextBox 31">
            <a:extLst>
              <a:ext uri="{FF2B5EF4-FFF2-40B4-BE49-F238E27FC236}">
                <a16:creationId xmlns:a16="http://schemas.microsoft.com/office/drawing/2014/main" id="{013FCCB2-08D2-44B8-9586-150CDA8D27F5}"/>
              </a:ext>
            </a:extLst>
          </p:cNvPr>
          <p:cNvSpPr txBox="1"/>
          <p:nvPr/>
        </p:nvSpPr>
        <p:spPr bwMode="auto">
          <a:xfrm>
            <a:off x="1158875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Klubbens reglement er med til at sørge for at roningen foregår på sikker og forsvarlig vis</a:t>
            </a:r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158875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465FFA4-8BA1-4156-8FF4-DEF7FF1D3FC9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3" name="Billede 27">
            <a:extLst>
              <a:ext uri="{FF2B5EF4-FFF2-40B4-BE49-F238E27FC236}">
                <a16:creationId xmlns:a16="http://schemas.microsoft.com/office/drawing/2014/main" id="{1D435DCD-FEA0-4EC8-9E0E-A9349DE0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5">
            <a:extLst>
              <a:ext uri="{FF2B5EF4-FFF2-40B4-BE49-F238E27FC236}">
                <a16:creationId xmlns:a16="http://schemas.microsoft.com/office/drawing/2014/main" id="{B913E5F9-97A1-4075-8B47-52A9FEC573B1}"/>
              </a:ext>
            </a:extLst>
          </p:cNvPr>
          <p:cNvGrpSpPr>
            <a:grpSpLocks/>
          </p:cNvGrpSpPr>
          <p:nvPr/>
        </p:nvGrpSpPr>
        <p:grpSpPr bwMode="auto">
          <a:xfrm>
            <a:off x="57595" y="501828"/>
            <a:ext cx="12192000" cy="1019175"/>
            <a:chOff x="-152307" y="655461"/>
            <a:chExt cx="12191818" cy="1019655"/>
          </a:xfrm>
        </p:grpSpPr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93C96BCF-CE3B-4838-8E61-8DA168A95A20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Klubbens reglement</a:t>
              </a: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37CFBE0B-16D3-4992-9ACC-645F06536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2306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Det er styrmandens pligt, at sørge for at klubbens </a:t>
              </a:r>
              <a:r>
                <a:rPr lang="da-DK" altLang="da-DK" sz="1600" dirty="0" err="1">
                  <a:latin typeface="Source Sans Pro" panose="020B0503030403020204" pitchFamily="34" charset="0"/>
                  <a:cs typeface="Source Sans Pro" panose="020B0503030403020204" pitchFamily="34" charset="0"/>
                </a:rPr>
                <a:t>roreglement</a:t>
              </a: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 bliver overholdt</a:t>
              </a:r>
            </a:p>
          </p:txBody>
        </p:sp>
        <p:cxnSp>
          <p:nvCxnSpPr>
            <p:cNvPr id="18" name="Straight Connector 33">
              <a:extLst>
                <a:ext uri="{FF2B5EF4-FFF2-40B4-BE49-F238E27FC236}">
                  <a16:creationId xmlns:a16="http://schemas.microsoft.com/office/drawing/2014/main" id="{2B253DD2-DC20-4253-94BE-F14868A0F699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dsholder til billede 18">
            <a:extLst>
              <a:ext uri="{FF2B5EF4-FFF2-40B4-BE49-F238E27FC236}">
                <a16:creationId xmlns:a16="http://schemas.microsoft.com/office/drawing/2014/main" id="{B3C7553B-858B-40BD-A075-667FCAC194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4473"/>
          <a:stretch>
            <a:fillRect/>
          </a:stretch>
        </p:blipFill>
        <p:spPr>
          <a:xfrm>
            <a:off x="550641" y="2163042"/>
            <a:ext cx="5245322" cy="2688240"/>
          </a:xfrm>
        </p:spPr>
      </p:pic>
      <p:pic>
        <p:nvPicPr>
          <p:cNvPr id="37" name="Pladsholder til billede 18">
            <a:extLst>
              <a:ext uri="{FF2B5EF4-FFF2-40B4-BE49-F238E27FC236}">
                <a16:creationId xmlns:a16="http://schemas.microsoft.com/office/drawing/2014/main" id="{3DF5727D-60FA-41A3-9F09-9A1392E5B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038" y="2163042"/>
            <a:ext cx="4776060" cy="2688240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A4DC290E-4CB2-4151-BD0C-358474DB8109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90" name="Billede 27">
            <a:extLst>
              <a:ext uri="{FF2B5EF4-FFF2-40B4-BE49-F238E27FC236}">
                <a16:creationId xmlns:a16="http://schemas.microsoft.com/office/drawing/2014/main" id="{6F97D667-7CE3-451B-901D-5D1EDBA55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5">
            <a:extLst>
              <a:ext uri="{FF2B5EF4-FFF2-40B4-BE49-F238E27FC236}">
                <a16:creationId xmlns:a16="http://schemas.microsoft.com/office/drawing/2014/main" id="{00A43AEC-02CA-43D8-939F-D7EAEB7C3100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A5BB683E-5D31-45AE-ADC3-8CB4D6D9C2E9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Sideafmærkninger</a:t>
              </a:r>
            </a:p>
          </p:txBody>
        </p:sp>
        <p:cxnSp>
          <p:nvCxnSpPr>
            <p:cNvPr id="11" name="Straight Connector 33">
              <a:extLst>
                <a:ext uri="{FF2B5EF4-FFF2-40B4-BE49-F238E27FC236}">
                  <a16:creationId xmlns:a16="http://schemas.microsoft.com/office/drawing/2014/main" id="{F46C6DB5-C5EE-4E61-BF45-E40B02619675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BF23479B-6916-4BD4-BD6F-7A8FC70FD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18">
            <a:extLst>
              <a:ext uri="{FF2B5EF4-FFF2-40B4-BE49-F238E27FC236}">
                <a16:creationId xmlns:a16="http://schemas.microsoft.com/office/drawing/2014/main" id="{58F45874-B664-4450-8FAD-BB8DB6C3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2056188"/>
            <a:ext cx="6783572" cy="3818182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2F36487-E703-432F-A27D-13E5FF6AF68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85" name="Billede 27">
            <a:extLst>
              <a:ext uri="{FF2B5EF4-FFF2-40B4-BE49-F238E27FC236}">
                <a16:creationId xmlns:a16="http://schemas.microsoft.com/office/drawing/2014/main" id="{CB2D876A-2439-4703-83E7-57CD12DCD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5">
            <a:extLst>
              <a:ext uri="{FF2B5EF4-FFF2-40B4-BE49-F238E27FC236}">
                <a16:creationId xmlns:a16="http://schemas.microsoft.com/office/drawing/2014/main" id="{859B09C5-E28C-4457-9A48-3201C5AF503D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F964EED6-5BF9-4E3C-B4B9-BDB09A4E0982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Midtfarvandsafmærkninger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2" name="Straight Connector 33">
              <a:extLst>
                <a:ext uri="{FF2B5EF4-FFF2-40B4-BE49-F238E27FC236}">
                  <a16:creationId xmlns:a16="http://schemas.microsoft.com/office/drawing/2014/main" id="{07BAD945-587B-400E-B1E6-F4DA56BE92A9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FC1FEB26-90C9-4543-8CD7-D99E73F3D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2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18">
            <a:extLst>
              <a:ext uri="{FF2B5EF4-FFF2-40B4-BE49-F238E27FC236}">
                <a16:creationId xmlns:a16="http://schemas.microsoft.com/office/drawing/2014/main" id="{58F45874-B664-4450-8FAD-BB8DB6C3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2057399"/>
            <a:ext cx="6783572" cy="3815759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2F36487-E703-432F-A27D-13E5FF6AF68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85" name="Billede 27">
            <a:extLst>
              <a:ext uri="{FF2B5EF4-FFF2-40B4-BE49-F238E27FC236}">
                <a16:creationId xmlns:a16="http://schemas.microsoft.com/office/drawing/2014/main" id="{CB2D876A-2439-4703-83E7-57CD12DCD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lateret billede">
            <a:extLst>
              <a:ext uri="{FF2B5EF4-FFF2-40B4-BE49-F238E27FC236}">
                <a16:creationId xmlns:a16="http://schemas.microsoft.com/office/drawing/2014/main" id="{D1BE8CC5-A81A-400C-A2EE-51C9B5A28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7"/>
          <a:stretch/>
        </p:blipFill>
        <p:spPr bwMode="auto">
          <a:xfrm>
            <a:off x="3833813" y="5325900"/>
            <a:ext cx="671517" cy="14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ret billede">
            <a:extLst>
              <a:ext uri="{FF2B5EF4-FFF2-40B4-BE49-F238E27FC236}">
                <a16:creationId xmlns:a16="http://schemas.microsoft.com/office/drawing/2014/main" id="{55C4C62B-6453-4B13-8ECC-BA1006721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9" r="18982"/>
          <a:stretch/>
        </p:blipFill>
        <p:spPr bwMode="auto">
          <a:xfrm>
            <a:off x="6491285" y="5486400"/>
            <a:ext cx="84416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ret billede">
            <a:extLst>
              <a:ext uri="{FF2B5EF4-FFF2-40B4-BE49-F238E27FC236}">
                <a16:creationId xmlns:a16="http://schemas.microsoft.com/office/drawing/2014/main" id="{70B7FE35-3FD7-48A1-A2B3-174FDA5E6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52796"/>
          <a:stretch/>
        </p:blipFill>
        <p:spPr bwMode="auto">
          <a:xfrm>
            <a:off x="5135567" y="5480050"/>
            <a:ext cx="5651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5">
            <a:extLst>
              <a:ext uri="{FF2B5EF4-FFF2-40B4-BE49-F238E27FC236}">
                <a16:creationId xmlns:a16="http://schemas.microsoft.com/office/drawing/2014/main" id="{6EE41423-A784-42BC-92C3-7063015FF174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2" name="TextBox 31">
              <a:extLst>
                <a:ext uri="{FF2B5EF4-FFF2-40B4-BE49-F238E27FC236}">
                  <a16:creationId xmlns:a16="http://schemas.microsoft.com/office/drawing/2014/main" id="{06387820-7BC9-4C32-9089-215981C99D8F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Isoleret fareafmærkning</a:t>
              </a:r>
            </a:p>
          </p:txBody>
        </p:sp>
        <p:cxnSp>
          <p:nvCxnSpPr>
            <p:cNvPr id="13" name="Straight Connector 33">
              <a:extLst>
                <a:ext uri="{FF2B5EF4-FFF2-40B4-BE49-F238E27FC236}">
                  <a16:creationId xmlns:a16="http://schemas.microsoft.com/office/drawing/2014/main" id="{9F6ED9B3-829F-49B5-8241-0182C5310174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438251F3-A371-43F6-BFAC-F3E75493E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18">
            <a:extLst>
              <a:ext uri="{FF2B5EF4-FFF2-40B4-BE49-F238E27FC236}">
                <a16:creationId xmlns:a16="http://schemas.microsoft.com/office/drawing/2014/main" id="{58F45874-B664-4450-8FAD-BB8DB6C3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2056188"/>
            <a:ext cx="6783571" cy="3818182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2F36487-E703-432F-A27D-13E5FF6AF686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85" name="Billede 27">
            <a:extLst>
              <a:ext uri="{FF2B5EF4-FFF2-40B4-BE49-F238E27FC236}">
                <a16:creationId xmlns:a16="http://schemas.microsoft.com/office/drawing/2014/main" id="{CB2D876A-2439-4703-83E7-57CD12DCD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5">
            <a:extLst>
              <a:ext uri="{FF2B5EF4-FFF2-40B4-BE49-F238E27FC236}">
                <a16:creationId xmlns:a16="http://schemas.microsoft.com/office/drawing/2014/main" id="{62A8A170-563D-47B2-91BB-4F5CFA72733A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B41EC450-AAA8-4A52-9D44-9B21E4568A65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Specialafmærkning</a:t>
              </a:r>
            </a:p>
          </p:txBody>
        </p:sp>
        <p:cxnSp>
          <p:nvCxnSpPr>
            <p:cNvPr id="12" name="Straight Connector 33">
              <a:extLst>
                <a:ext uri="{FF2B5EF4-FFF2-40B4-BE49-F238E27FC236}">
                  <a16:creationId xmlns:a16="http://schemas.microsoft.com/office/drawing/2014/main" id="{B85491D6-5F22-4BF6-8C94-74135178F83E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10F3F4A9-8A46-4B86-A6AF-26D7BD68C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6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1AD2FE7C-2DB0-4C4C-88EE-3BC704F7577E}"/>
              </a:ext>
            </a:extLst>
          </p:cNvPr>
          <p:cNvGrpSpPr>
            <a:grpSpLocks/>
          </p:cNvGrpSpPr>
          <p:nvPr/>
        </p:nvGrpSpPr>
        <p:grpSpPr bwMode="auto">
          <a:xfrm>
            <a:off x="3052763" y="1781175"/>
            <a:ext cx="5937250" cy="4948238"/>
            <a:chOff x="3052763" y="1781968"/>
            <a:chExt cx="5937250" cy="4947445"/>
          </a:xfrm>
        </p:grpSpPr>
        <p:pic>
          <p:nvPicPr>
            <p:cNvPr id="99334" name="Picture 3" descr="nord ill">
              <a:extLst>
                <a:ext uri="{FF2B5EF4-FFF2-40B4-BE49-F238E27FC236}">
                  <a16:creationId xmlns:a16="http://schemas.microsoft.com/office/drawing/2014/main" id="{C7BEB2AD-FFEE-4E19-8CD3-379DF3E93E5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70" r="56778"/>
            <a:stretch>
              <a:fillRect/>
            </a:stretch>
          </p:blipFill>
          <p:spPr bwMode="auto">
            <a:xfrm>
              <a:off x="5420501" y="1781968"/>
              <a:ext cx="1598613" cy="152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5" name="Picture 5" descr="øst ill">
              <a:extLst>
                <a:ext uri="{FF2B5EF4-FFF2-40B4-BE49-F238E27FC236}">
                  <a16:creationId xmlns:a16="http://schemas.microsoft.com/office/drawing/2014/main" id="{29632291-CAC2-48CE-BFBF-B9262FB50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4" r="56778"/>
            <a:stretch>
              <a:fillRect/>
            </a:stretch>
          </p:blipFill>
          <p:spPr bwMode="auto">
            <a:xfrm>
              <a:off x="7507288" y="2992438"/>
              <a:ext cx="1481137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6" name="Picture 4" descr="syd ill">
              <a:extLst>
                <a:ext uri="{FF2B5EF4-FFF2-40B4-BE49-F238E27FC236}">
                  <a16:creationId xmlns:a16="http://schemas.microsoft.com/office/drawing/2014/main" id="{A85DAAE7-A476-4BB3-BDB3-7FAA57EB9D48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11" r="56778"/>
            <a:stretch>
              <a:fillRect/>
            </a:stretch>
          </p:blipFill>
          <p:spPr bwMode="auto">
            <a:xfrm>
              <a:off x="5437188" y="4535488"/>
              <a:ext cx="1427162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7" name="Picture 6" descr="vest ill">
              <a:extLst>
                <a:ext uri="{FF2B5EF4-FFF2-40B4-BE49-F238E27FC236}">
                  <a16:creationId xmlns:a16="http://schemas.microsoft.com/office/drawing/2014/main" id="{280B1E49-4F72-4B40-94CC-F0C7BF3CC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" r="53444"/>
            <a:stretch>
              <a:fillRect/>
            </a:stretch>
          </p:blipFill>
          <p:spPr bwMode="auto">
            <a:xfrm>
              <a:off x="3122613" y="3200400"/>
              <a:ext cx="1562100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8" name="Picture 10" descr="vest ill 2">
              <a:extLst>
                <a:ext uri="{FF2B5EF4-FFF2-40B4-BE49-F238E27FC236}">
                  <a16:creationId xmlns:a16="http://schemas.microsoft.com/office/drawing/2014/main" id="{467CEB4A-2F3D-4D7D-A8DE-AFB58E33B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3" r="56778"/>
            <a:stretch>
              <a:fillRect/>
            </a:stretch>
          </p:blipFill>
          <p:spPr bwMode="auto">
            <a:xfrm>
              <a:off x="3052763" y="4860925"/>
              <a:ext cx="14827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9" name="Picture 8" descr="syd ill 2">
              <a:extLst>
                <a:ext uri="{FF2B5EF4-FFF2-40B4-BE49-F238E27FC236}">
                  <a16:creationId xmlns:a16="http://schemas.microsoft.com/office/drawing/2014/main" id="{8BB4D5C2-AB92-4B9A-B944-25ECD5A15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916" r="60110"/>
            <a:stretch>
              <a:fillRect/>
            </a:stretch>
          </p:blipFill>
          <p:spPr bwMode="auto">
            <a:xfrm>
              <a:off x="5437188" y="5929313"/>
              <a:ext cx="13684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40" name="Picture 9" descr="øst ill 2">
              <a:extLst>
                <a:ext uri="{FF2B5EF4-FFF2-40B4-BE49-F238E27FC236}">
                  <a16:creationId xmlns:a16="http://schemas.microsoft.com/office/drawing/2014/main" id="{5A54C6F5-191E-4204-B023-3607EFAEB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3" r="56778"/>
            <a:stretch>
              <a:fillRect/>
            </a:stretch>
          </p:blipFill>
          <p:spPr bwMode="auto">
            <a:xfrm>
              <a:off x="7507288" y="4733925"/>
              <a:ext cx="1482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41" name="Picture 7" descr="nord ill 2">
              <a:extLst>
                <a:ext uri="{FF2B5EF4-FFF2-40B4-BE49-F238E27FC236}">
                  <a16:creationId xmlns:a16="http://schemas.microsoft.com/office/drawing/2014/main" id="{2AC3D707-7906-424A-A0D8-93A34832B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00" r="60110"/>
            <a:stretch>
              <a:fillRect/>
            </a:stretch>
          </p:blipFill>
          <p:spPr bwMode="auto">
            <a:xfrm>
              <a:off x="5384800" y="3178175"/>
              <a:ext cx="1368425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4E6B59-F331-4949-9456-D930FD25F8CE}"/>
                </a:ext>
              </a:extLst>
            </p:cNvPr>
            <p:cNvSpPr txBox="1"/>
            <p:nvPr/>
          </p:nvSpPr>
          <p:spPr bwMode="auto">
            <a:xfrm>
              <a:off x="8039100" y="3808881"/>
              <a:ext cx="595313" cy="2063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tx2"/>
                  </a:solidFill>
                  <a:latin typeface="+mj-lt"/>
                </a:rPr>
                <a:t>ØST 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756D5B6F-4A3F-46B1-ABA4-FF4B2E8D1C9A}"/>
                </a:ext>
              </a:extLst>
            </p:cNvPr>
            <p:cNvSpPr txBox="1"/>
            <p:nvPr/>
          </p:nvSpPr>
          <p:spPr bwMode="auto">
            <a:xfrm>
              <a:off x="5908675" y="5262798"/>
              <a:ext cx="600075" cy="2063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tx2"/>
                  </a:solidFill>
                  <a:latin typeface="+mj-lt"/>
                </a:rPr>
                <a:t>SYD  </a:t>
              </a: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20F6243E-1C0E-4677-B626-A01F3816AA55}"/>
                </a:ext>
              </a:extLst>
            </p:cNvPr>
            <p:cNvSpPr txBox="1"/>
            <p:nvPr/>
          </p:nvSpPr>
          <p:spPr bwMode="auto">
            <a:xfrm>
              <a:off x="5895975" y="2440675"/>
              <a:ext cx="625475" cy="2063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tx2"/>
                  </a:solidFill>
                  <a:latin typeface="+mj-lt"/>
                </a:rPr>
                <a:t>NORD  </a:t>
              </a:r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EEDB6824-4DC5-4DD9-8A7A-358B50E47777}"/>
                </a:ext>
              </a:extLst>
            </p:cNvPr>
            <p:cNvSpPr txBox="1"/>
            <p:nvPr/>
          </p:nvSpPr>
          <p:spPr bwMode="auto">
            <a:xfrm>
              <a:off x="3651250" y="3931099"/>
              <a:ext cx="644525" cy="20951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solidFill>
                    <a:schemeClr val="tx2"/>
                  </a:solidFill>
                  <a:latin typeface="+mj-lt"/>
                </a:rPr>
                <a:t>VEST </a:t>
              </a:r>
            </a:p>
          </p:txBody>
        </p:sp>
      </p:grp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39E0FC9F-DBF0-48B6-AA21-4017D48840FA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3" name="Billede 27">
            <a:extLst>
              <a:ext uri="{FF2B5EF4-FFF2-40B4-BE49-F238E27FC236}">
                <a16:creationId xmlns:a16="http://schemas.microsoft.com/office/drawing/2014/main" id="{EEA78BBE-1E9F-4923-B842-9B8C1F831B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5">
            <a:extLst>
              <a:ext uri="{FF2B5EF4-FFF2-40B4-BE49-F238E27FC236}">
                <a16:creationId xmlns:a16="http://schemas.microsoft.com/office/drawing/2014/main" id="{031AC261-5ECC-4CED-B76E-D09E3C033319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B0E5D686-551F-4CA1-9FB7-87140AEF7E18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Kompasafmærkninger</a:t>
              </a:r>
            </a:p>
          </p:txBody>
        </p:sp>
        <p:cxnSp>
          <p:nvCxnSpPr>
            <p:cNvPr id="22" name="Straight Connector 33">
              <a:extLst>
                <a:ext uri="{FF2B5EF4-FFF2-40B4-BE49-F238E27FC236}">
                  <a16:creationId xmlns:a16="http://schemas.microsoft.com/office/drawing/2014/main" id="{838977CC-106E-4B17-A5EC-845C7F86924C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66F3B231-2878-49B9-88E0-356F40E89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DD951-AEE0-4235-AB45-5296A9EE4F22}"/>
              </a:ext>
            </a:extLst>
          </p:cNvPr>
          <p:cNvGrpSpPr>
            <a:grpSpLocks/>
          </p:cNvGrpSpPr>
          <p:nvPr/>
        </p:nvGrpSpPr>
        <p:grpSpPr bwMode="auto">
          <a:xfrm>
            <a:off x="2381" y="3152775"/>
            <a:ext cx="12187238" cy="552450"/>
            <a:chOff x="1372458" y="4823200"/>
            <a:chExt cx="2841965" cy="551451"/>
          </a:xfrm>
        </p:grpSpPr>
        <p:sp>
          <p:nvSpPr>
            <p:cNvPr id="101383" name="Rectangle 38">
              <a:extLst>
                <a:ext uri="{FF2B5EF4-FFF2-40B4-BE49-F238E27FC236}">
                  <a16:creationId xmlns:a16="http://schemas.microsoft.com/office/drawing/2014/main" id="{F490EBC5-F44C-4FCD-94E7-DAF59525D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419" y="4945515"/>
              <a:ext cx="2257432" cy="20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000"/>
            </a:p>
          </p:txBody>
        </p:sp>
        <p:sp>
          <p:nvSpPr>
            <p:cNvPr id="101384" name="TextBox 39">
              <a:extLst>
                <a:ext uri="{FF2B5EF4-FFF2-40B4-BE49-F238E27FC236}">
                  <a16:creationId xmlns:a16="http://schemas.microsoft.com/office/drawing/2014/main" id="{6D33F19A-AC5A-4FDC-9071-75C26A6C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2458" y="4823200"/>
              <a:ext cx="2841965" cy="55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32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Der findes ingen dumme spørgsmål</a:t>
              </a:r>
            </a:p>
          </p:txBody>
        </p:sp>
      </p:grp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465FFA4-8BA1-4156-8FF4-DEF7FF1D3FC9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82" name="Billede 27">
            <a:extLst>
              <a:ext uri="{FF2B5EF4-FFF2-40B4-BE49-F238E27FC236}">
                <a16:creationId xmlns:a16="http://schemas.microsoft.com/office/drawing/2014/main" id="{80B039BA-6933-4F5D-BB43-D7C8AD373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5">
            <a:extLst>
              <a:ext uri="{FF2B5EF4-FFF2-40B4-BE49-F238E27FC236}">
                <a16:creationId xmlns:a16="http://schemas.microsoft.com/office/drawing/2014/main" id="{7A3B6F3F-CCAF-4BC2-A7B5-AAFCDE4AD078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B8B46307-3AE3-4AA7-8879-C690E1CB1D18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Spørgsmål?</a:t>
              </a:r>
            </a:p>
          </p:txBody>
        </p:sp>
        <p:cxnSp>
          <p:nvCxnSpPr>
            <p:cNvPr id="11" name="Straight Connector 33">
              <a:extLst>
                <a:ext uri="{FF2B5EF4-FFF2-40B4-BE49-F238E27FC236}">
                  <a16:creationId xmlns:a16="http://schemas.microsoft.com/office/drawing/2014/main" id="{26434A25-8672-4637-8513-AE1281DBAFFA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159D624C-5C8E-4AC6-966B-420448924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ED6810-BE69-41D0-B3CF-6C7453235028}"/>
              </a:ext>
            </a:extLst>
          </p:cNvPr>
          <p:cNvGrpSpPr>
            <a:grpSpLocks/>
          </p:cNvGrpSpPr>
          <p:nvPr/>
        </p:nvGrpSpPr>
        <p:grpSpPr bwMode="auto">
          <a:xfrm>
            <a:off x="0" y="3152775"/>
            <a:ext cx="12192000" cy="552450"/>
            <a:chOff x="1392059" y="4823200"/>
            <a:chExt cx="2823169" cy="551451"/>
          </a:xfrm>
        </p:grpSpPr>
        <p:sp>
          <p:nvSpPr>
            <p:cNvPr id="102408" name="Rectangle 38">
              <a:extLst>
                <a:ext uri="{FF2B5EF4-FFF2-40B4-BE49-F238E27FC236}">
                  <a16:creationId xmlns:a16="http://schemas.microsoft.com/office/drawing/2014/main" id="{E1AEBA60-9C50-4175-92EE-568F9B66F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419" y="4945515"/>
              <a:ext cx="2257432" cy="20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000"/>
            </a:p>
          </p:txBody>
        </p:sp>
        <p:sp>
          <p:nvSpPr>
            <p:cNvPr id="102409" name="TextBox 39">
              <a:extLst>
                <a:ext uri="{FF2B5EF4-FFF2-40B4-BE49-F238E27FC236}">
                  <a16:creationId xmlns:a16="http://schemas.microsoft.com/office/drawing/2014/main" id="{6C843450-6ABE-49B2-AB36-E7F192029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059" y="4823200"/>
              <a:ext cx="2823169" cy="55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32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Efter den teoretiske prøve – hvad så? </a:t>
              </a:r>
            </a:p>
          </p:txBody>
        </p:sp>
      </p:grp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465FFA4-8BA1-4156-8FF4-DEF7FF1D3FC9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05" name="Billede 27">
            <a:extLst>
              <a:ext uri="{FF2B5EF4-FFF2-40B4-BE49-F238E27FC236}">
                <a16:creationId xmlns:a16="http://schemas.microsoft.com/office/drawing/2014/main" id="{E2A72C01-B3E7-4F8A-B35F-D033BC07B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5">
            <a:extLst>
              <a:ext uri="{FF2B5EF4-FFF2-40B4-BE49-F238E27FC236}">
                <a16:creationId xmlns:a16="http://schemas.microsoft.com/office/drawing/2014/main" id="{E276005E-144E-43E0-A3C3-73BB12F83675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2E7F9912-3CAC-4FAB-B3FB-482AF64EC05C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Videre forløb</a:t>
              </a:r>
            </a:p>
          </p:txBody>
        </p:sp>
        <p:cxnSp>
          <p:nvCxnSpPr>
            <p:cNvPr id="12" name="Straight Connector 33">
              <a:extLst>
                <a:ext uri="{FF2B5EF4-FFF2-40B4-BE49-F238E27FC236}">
                  <a16:creationId xmlns:a16="http://schemas.microsoft.com/office/drawing/2014/main" id="{35DD9F0B-B91F-4815-9AD9-AEBCE25D921E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72E08180-62BF-4D42-93C6-B1DBECA77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da-DK" altLang="da-DK" sz="1600" dirty="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91D4E-5AF9-4EE9-9AD8-05D2EBE5C23A}"/>
              </a:ext>
            </a:extLst>
          </p:cNvPr>
          <p:cNvGrpSpPr>
            <a:grpSpLocks/>
          </p:cNvGrpSpPr>
          <p:nvPr/>
        </p:nvGrpSpPr>
        <p:grpSpPr bwMode="auto">
          <a:xfrm>
            <a:off x="4664075" y="2433638"/>
            <a:ext cx="3001963" cy="649287"/>
            <a:chOff x="4664517" y="2433485"/>
            <a:chExt cx="3000369" cy="649631"/>
          </a:xfrm>
        </p:grpSpPr>
        <p:sp>
          <p:nvSpPr>
            <p:cNvPr id="35868" name="Rectangle 8">
              <a:extLst>
                <a:ext uri="{FF2B5EF4-FFF2-40B4-BE49-F238E27FC236}">
                  <a16:creationId xmlns:a16="http://schemas.microsoft.com/office/drawing/2014/main" id="{D36D75F4-761D-48E9-B5D0-3B67D913E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051" y="2736381"/>
              <a:ext cx="2257432" cy="22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rPr>
                <a:t> </a:t>
              </a:r>
            </a:p>
          </p:txBody>
        </p:sp>
        <p:sp>
          <p:nvSpPr>
            <p:cNvPr id="35869" name="TextBox 9">
              <a:extLst>
                <a:ext uri="{FF2B5EF4-FFF2-40B4-BE49-F238E27FC236}">
                  <a16:creationId xmlns:a16="http://schemas.microsoft.com/office/drawing/2014/main" id="{13628455-49B0-4046-A0A4-666E9B5BB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050" y="2433485"/>
              <a:ext cx="2394836" cy="64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Roning er som udgangspunkt kun tilladt mellem standerhejsning og standerstrygning </a:t>
              </a:r>
            </a:p>
          </p:txBody>
        </p:sp>
        <p:sp>
          <p:nvSpPr>
            <p:cNvPr id="11" name="Shape 2383">
              <a:extLst>
                <a:ext uri="{FF2B5EF4-FFF2-40B4-BE49-F238E27FC236}">
                  <a16:creationId xmlns:a16="http://schemas.microsoft.com/office/drawing/2014/main" id="{F0F44484-6D16-4670-938C-8AAE9AB41E85}"/>
                </a:ext>
              </a:extLst>
            </p:cNvPr>
            <p:cNvSpPr/>
            <p:nvPr/>
          </p:nvSpPr>
          <p:spPr>
            <a:xfrm>
              <a:off x="4664517" y="2511313"/>
              <a:ext cx="364931" cy="36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da-DK"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B8C1B9-7F7C-4317-A1AF-7333BAD45B3B}"/>
              </a:ext>
            </a:extLst>
          </p:cNvPr>
          <p:cNvGrpSpPr>
            <a:grpSpLocks/>
          </p:cNvGrpSpPr>
          <p:nvPr/>
        </p:nvGrpSpPr>
        <p:grpSpPr bwMode="auto">
          <a:xfrm>
            <a:off x="8008938" y="2482851"/>
            <a:ext cx="2863850" cy="1016240"/>
            <a:chOff x="8009675" y="2483285"/>
            <a:chExt cx="2862966" cy="1016500"/>
          </a:xfrm>
        </p:grpSpPr>
        <p:sp>
          <p:nvSpPr>
            <p:cNvPr id="35865" name="Rectangle 12">
              <a:extLst>
                <a:ext uri="{FF2B5EF4-FFF2-40B4-BE49-F238E27FC236}">
                  <a16:creationId xmlns:a16="http://schemas.microsoft.com/office/drawing/2014/main" id="{848D5882-B5DA-42D8-8BC8-8535370FC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209" y="3037283"/>
              <a:ext cx="2257432" cy="22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da-DK" sz="110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35866" name="TextBox 13">
              <a:extLst>
                <a:ext uri="{FF2B5EF4-FFF2-40B4-BE49-F238E27FC236}">
                  <a16:creationId xmlns:a16="http://schemas.microsoft.com/office/drawing/2014/main" id="{C8A004C1-FDC8-4C14-85F8-27D8FFE64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5913" y="2483285"/>
              <a:ext cx="2086918" cy="101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400" dirty="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Enhver båd skal være bemandet med det antal roere, den er konstrueret til.  </a:t>
              </a:r>
            </a:p>
          </p:txBody>
        </p:sp>
        <p:sp>
          <p:nvSpPr>
            <p:cNvPr id="15" name="Shape 2383">
              <a:extLst>
                <a:ext uri="{FF2B5EF4-FFF2-40B4-BE49-F238E27FC236}">
                  <a16:creationId xmlns:a16="http://schemas.microsoft.com/office/drawing/2014/main" id="{FD477DF6-96C1-42D3-8E1E-49DB76AD6DC8}"/>
                </a:ext>
              </a:extLst>
            </p:cNvPr>
            <p:cNvSpPr/>
            <p:nvPr/>
          </p:nvSpPr>
          <p:spPr>
            <a:xfrm>
              <a:off x="8009675" y="2511867"/>
              <a:ext cx="365012" cy="36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87CFFE-EA6B-4A09-AFE2-0E049FCDB270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4054477"/>
            <a:ext cx="2693988" cy="499176"/>
            <a:chOff x="1319359" y="4505528"/>
            <a:chExt cx="2693756" cy="499443"/>
          </a:xfrm>
        </p:grpSpPr>
        <p:sp>
          <p:nvSpPr>
            <p:cNvPr id="35863" name="TextBox 39">
              <a:extLst>
                <a:ext uri="{FF2B5EF4-FFF2-40B4-BE49-F238E27FC236}">
                  <a16:creationId xmlns:a16="http://schemas.microsoft.com/office/drawing/2014/main" id="{D9635A75-7B49-40EB-8151-DA4445443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732" y="4505528"/>
              <a:ext cx="2087383" cy="49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400" dirty="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Båden skal følge kystlinjen, så kystnært som muligt</a:t>
              </a:r>
            </a:p>
          </p:txBody>
        </p:sp>
        <p:sp>
          <p:nvSpPr>
            <p:cNvPr id="41" name="Shape 2383">
              <a:extLst>
                <a:ext uri="{FF2B5EF4-FFF2-40B4-BE49-F238E27FC236}">
                  <a16:creationId xmlns:a16="http://schemas.microsoft.com/office/drawing/2014/main" id="{5B02E0CA-359D-40FF-9AE0-8AEC1F30B90C}"/>
                </a:ext>
              </a:extLst>
            </p:cNvPr>
            <p:cNvSpPr/>
            <p:nvPr/>
          </p:nvSpPr>
          <p:spPr>
            <a:xfrm>
              <a:off x="1319359" y="4534118"/>
              <a:ext cx="365094" cy="36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da-DK" sz="1562" kern="0">
                <a:solidFill>
                  <a:srgbClr val="FF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92D112-D692-4817-910D-3959ADAD525F}"/>
              </a:ext>
            </a:extLst>
          </p:cNvPr>
          <p:cNvGrpSpPr>
            <a:grpSpLocks/>
          </p:cNvGrpSpPr>
          <p:nvPr/>
        </p:nvGrpSpPr>
        <p:grpSpPr bwMode="auto">
          <a:xfrm>
            <a:off x="4664075" y="4060825"/>
            <a:ext cx="2863850" cy="781050"/>
            <a:chOff x="4664517" y="4505528"/>
            <a:chExt cx="2862966" cy="781250"/>
          </a:xfrm>
        </p:grpSpPr>
        <p:sp>
          <p:nvSpPr>
            <p:cNvPr id="35859" name="Rectangle 35">
              <a:extLst>
                <a:ext uri="{FF2B5EF4-FFF2-40B4-BE49-F238E27FC236}">
                  <a16:creationId xmlns:a16="http://schemas.microsoft.com/office/drawing/2014/main" id="{865D5FC4-E9E1-436C-BC06-667ADA7AB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051" y="5059526"/>
              <a:ext cx="2257432" cy="22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10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35860" name="TextBox 36">
              <a:extLst>
                <a:ext uri="{FF2B5EF4-FFF2-40B4-BE49-F238E27FC236}">
                  <a16:creationId xmlns:a16="http://schemas.microsoft.com/office/drawing/2014/main" id="{174C54AE-8AE7-49D0-A8C2-25621FFD9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755" y="4505528"/>
              <a:ext cx="2086919" cy="49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400" dirty="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Passagerer må ikke medtages i båden</a:t>
              </a:r>
              <a:r>
                <a:rPr lang="da-DK" altLang="da-DK" sz="1200" dirty="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 </a:t>
              </a:r>
            </a:p>
          </p:txBody>
        </p:sp>
        <p:sp>
          <p:nvSpPr>
            <p:cNvPr id="38" name="Shape 2383">
              <a:extLst>
                <a:ext uri="{FF2B5EF4-FFF2-40B4-BE49-F238E27FC236}">
                  <a16:creationId xmlns:a16="http://schemas.microsoft.com/office/drawing/2014/main" id="{4526F4D5-733C-4096-8EB7-37FB9809BEBB}"/>
                </a:ext>
              </a:extLst>
            </p:cNvPr>
            <p:cNvSpPr/>
            <p:nvPr/>
          </p:nvSpPr>
          <p:spPr>
            <a:xfrm>
              <a:off x="4664517" y="4534110"/>
              <a:ext cx="365012" cy="36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da-DK"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646E2-7E82-4BA3-9AA8-01E198BBF83C}"/>
              </a:ext>
            </a:extLst>
          </p:cNvPr>
          <p:cNvGrpSpPr>
            <a:grpSpLocks/>
          </p:cNvGrpSpPr>
          <p:nvPr/>
        </p:nvGrpSpPr>
        <p:grpSpPr bwMode="auto">
          <a:xfrm>
            <a:off x="8008938" y="3979863"/>
            <a:ext cx="2863850" cy="781050"/>
            <a:chOff x="8009675" y="4505528"/>
            <a:chExt cx="2862966" cy="781251"/>
          </a:xfrm>
        </p:grpSpPr>
        <p:sp>
          <p:nvSpPr>
            <p:cNvPr id="35856" name="Rectangle 32">
              <a:extLst>
                <a:ext uri="{FF2B5EF4-FFF2-40B4-BE49-F238E27FC236}">
                  <a16:creationId xmlns:a16="http://schemas.microsoft.com/office/drawing/2014/main" id="{B0FBCABE-89A2-4AA3-A6C1-5EFF44992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209" y="5059526"/>
              <a:ext cx="2257432" cy="22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da-DK" sz="110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35857" name="TextBox 33">
              <a:extLst>
                <a:ext uri="{FF2B5EF4-FFF2-40B4-BE49-F238E27FC236}">
                  <a16:creationId xmlns:a16="http://schemas.microsoft.com/office/drawing/2014/main" id="{960E3396-382C-4F47-9FCA-AFCCDC5DE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5913" y="4505528"/>
              <a:ext cx="2086918" cy="49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400" dirty="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Badning fra båden er forbudt </a:t>
              </a:r>
            </a:p>
          </p:txBody>
        </p:sp>
        <p:sp>
          <p:nvSpPr>
            <p:cNvPr id="35" name="Shape 2383">
              <a:extLst>
                <a:ext uri="{FF2B5EF4-FFF2-40B4-BE49-F238E27FC236}">
                  <a16:creationId xmlns:a16="http://schemas.microsoft.com/office/drawing/2014/main" id="{F0282CBB-916F-4267-ACF6-0A19E6444076}"/>
                </a:ext>
              </a:extLst>
            </p:cNvPr>
            <p:cNvSpPr/>
            <p:nvPr/>
          </p:nvSpPr>
          <p:spPr>
            <a:xfrm>
              <a:off x="8009675" y="4534110"/>
              <a:ext cx="365012" cy="36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grpSp>
        <p:nvGrpSpPr>
          <p:cNvPr id="29" name="Group 1">
            <a:extLst>
              <a:ext uri="{FF2B5EF4-FFF2-40B4-BE49-F238E27FC236}">
                <a16:creationId xmlns:a16="http://schemas.microsoft.com/office/drawing/2014/main" id="{8F90DAEC-48B8-46AE-B506-7215862A280E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2487614"/>
            <a:ext cx="2693988" cy="981872"/>
            <a:chOff x="1319359" y="2483285"/>
            <a:chExt cx="2693156" cy="981589"/>
          </a:xfrm>
        </p:grpSpPr>
        <p:sp>
          <p:nvSpPr>
            <p:cNvPr id="35854" name="TextBox 4">
              <a:extLst>
                <a:ext uri="{FF2B5EF4-FFF2-40B4-BE49-F238E27FC236}">
                  <a16:creationId xmlns:a16="http://schemas.microsoft.com/office/drawing/2014/main" id="{F5FBF2D9-B9B9-4005-923A-2B1D24CCE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597" y="2483285"/>
              <a:ext cx="2086918" cy="98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400" dirty="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Roning må kun udgøres under gunstige vind- og vejrforhold</a:t>
              </a:r>
              <a:r>
                <a:rPr lang="da-DK" altLang="da-DK" sz="1200" dirty="0">
                  <a:solidFill>
                    <a:srgbClr val="FF0000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da-DK" altLang="da-DK" sz="1200" dirty="0">
                <a:solidFill>
                  <a:srgbClr val="FF0000"/>
                </a:solidFill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32" name="Shape 2383">
              <a:extLst>
                <a:ext uri="{FF2B5EF4-FFF2-40B4-BE49-F238E27FC236}">
                  <a16:creationId xmlns:a16="http://schemas.microsoft.com/office/drawing/2014/main" id="{14A2AC98-CBE2-4FB7-A16C-71354EEA3C14}"/>
                </a:ext>
              </a:extLst>
            </p:cNvPr>
            <p:cNvSpPr/>
            <p:nvPr/>
          </p:nvSpPr>
          <p:spPr>
            <a:xfrm>
              <a:off x="1319359" y="2511852"/>
              <a:ext cx="365012" cy="36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D9522A"/>
            </a:solidFill>
            <a:ln w="12700">
              <a:solidFill>
                <a:srgbClr val="D9522A"/>
              </a:solidFill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da-DK" sz="1562" kern="0">
                <a:solidFill>
                  <a:srgbClr val="FF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Gill Sans"/>
              </a:endParaRPr>
            </a:p>
          </p:txBody>
        </p:sp>
      </p:grp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40D219D9-0737-4630-9B42-656B1C3EB0E0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3" name="Billede 27">
            <a:extLst>
              <a:ext uri="{FF2B5EF4-FFF2-40B4-BE49-F238E27FC236}">
                <a16:creationId xmlns:a16="http://schemas.microsoft.com/office/drawing/2014/main" id="{68CD493C-B869-4A6E-A581-3693A2F9E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35">
            <a:extLst>
              <a:ext uri="{FF2B5EF4-FFF2-40B4-BE49-F238E27FC236}">
                <a16:creationId xmlns:a16="http://schemas.microsoft.com/office/drawing/2014/main" id="{9E166C3C-7AB3-4420-A26A-0E229A1A3202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209901" y="655461"/>
            <a:chExt cx="12191818" cy="1019655"/>
          </a:xfrm>
        </p:grpSpPr>
        <p:sp>
          <p:nvSpPr>
            <p:cNvPr id="47" name="TextBox 31">
              <a:extLst>
                <a:ext uri="{FF2B5EF4-FFF2-40B4-BE49-F238E27FC236}">
                  <a16:creationId xmlns:a16="http://schemas.microsoft.com/office/drawing/2014/main" id="{F018461B-D816-41DF-9FC5-241262858126}"/>
                </a:ext>
              </a:extLst>
            </p:cNvPr>
            <p:cNvSpPr txBox="1"/>
            <p:nvPr/>
          </p:nvSpPr>
          <p:spPr>
            <a:xfrm>
              <a:off x="-209901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Klubbens </a:t>
              </a:r>
              <a:r>
                <a:rPr lang="da-DK" sz="4000" spc="30" dirty="0" err="1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roreglement</a:t>
              </a:r>
              <a:endParaRPr lang="da-DK" sz="40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8" name="TextBox 32">
              <a:extLst>
                <a:ext uri="{FF2B5EF4-FFF2-40B4-BE49-F238E27FC236}">
                  <a16:creationId xmlns:a16="http://schemas.microsoft.com/office/drawing/2014/main" id="{684A00AD-D6DF-4C23-B6F7-B3D0DBE40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5138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- Udvalgte punkter fra reglementet</a:t>
              </a:r>
            </a:p>
          </p:txBody>
        </p:sp>
        <p:cxnSp>
          <p:nvCxnSpPr>
            <p:cNvPr id="49" name="Straight Connector 33">
              <a:extLst>
                <a:ext uri="{FF2B5EF4-FFF2-40B4-BE49-F238E27FC236}">
                  <a16:creationId xmlns:a16="http://schemas.microsoft.com/office/drawing/2014/main" id="{8D103A06-4560-4688-B2FF-955D5724E59F}"/>
                </a:ext>
              </a:extLst>
            </p:cNvPr>
            <p:cNvCxnSpPr>
              <a:cxnSpLocks/>
            </p:cNvCxnSpPr>
            <p:nvPr/>
          </p:nvCxnSpPr>
          <p:spPr>
            <a:xfrm>
              <a:off x="5585975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FDE7F8-BF96-4B3B-A9FC-B07D33A941C7}"/>
              </a:ext>
            </a:extLst>
          </p:cNvPr>
          <p:cNvGrpSpPr>
            <a:grpSpLocks/>
          </p:cNvGrpSpPr>
          <p:nvPr/>
        </p:nvGrpSpPr>
        <p:grpSpPr bwMode="auto">
          <a:xfrm>
            <a:off x="0" y="3904055"/>
            <a:ext cx="12192000" cy="666750"/>
            <a:chOff x="1914419" y="4505528"/>
            <a:chExt cx="2655835" cy="667341"/>
          </a:xfrm>
        </p:grpSpPr>
        <p:sp>
          <p:nvSpPr>
            <p:cNvPr id="37913" name="Rectangle 38">
              <a:extLst>
                <a:ext uri="{FF2B5EF4-FFF2-40B4-BE49-F238E27FC236}">
                  <a16:creationId xmlns:a16="http://schemas.microsoft.com/office/drawing/2014/main" id="{A1EFE8F5-BC79-4200-A972-84B44DD6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419" y="4945515"/>
              <a:ext cx="2257432" cy="22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100">
                <a:latin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37914" name="TextBox 39">
              <a:extLst>
                <a:ext uri="{FF2B5EF4-FFF2-40B4-BE49-F238E27FC236}">
                  <a16:creationId xmlns:a16="http://schemas.microsoft.com/office/drawing/2014/main" id="{E75B144C-9EC5-48BD-A390-1A51CB9BC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253" y="4505528"/>
              <a:ext cx="2645001" cy="30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8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Styrmanden har derfor det afgørende ord med hensyn til turens afvikling </a:t>
              </a:r>
            </a:p>
          </p:txBody>
        </p:sp>
      </p:grpSp>
      <p:sp>
        <p:nvSpPr>
          <p:cNvPr id="51" name="TextBox 31">
            <a:extLst>
              <a:ext uri="{FF2B5EF4-FFF2-40B4-BE49-F238E27FC236}">
                <a16:creationId xmlns:a16="http://schemas.microsoft.com/office/drawing/2014/main" id="{013FCCB2-08D2-44B8-9586-150CDA8D27F5}"/>
              </a:ext>
            </a:extLst>
          </p:cNvPr>
          <p:cNvSpPr txBox="1"/>
          <p:nvPr/>
        </p:nvSpPr>
        <p:spPr bwMode="auto">
          <a:xfrm>
            <a:off x="1158875" y="5487988"/>
            <a:ext cx="9713913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spc="3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Styrmanden har pligt til at indberette forsømmelser på turen, fra mandskabets side, til bestyrelsen  </a:t>
            </a:r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162050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e 3">
            <a:extLst>
              <a:ext uri="{FF2B5EF4-FFF2-40B4-BE49-F238E27FC236}">
                <a16:creationId xmlns:a16="http://schemas.microsoft.com/office/drawing/2014/main" id="{134E9727-154A-43A8-96F4-FEDBFFC99F8C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2305017"/>
            <a:ext cx="3276599" cy="866006"/>
            <a:chOff x="2224088" y="2305017"/>
            <a:chExt cx="3276599" cy="866006"/>
          </a:xfrm>
        </p:grpSpPr>
        <p:grpSp>
          <p:nvGrpSpPr>
            <p:cNvPr id="37904" name="Group 1">
              <a:extLst>
                <a:ext uri="{FF2B5EF4-FFF2-40B4-BE49-F238E27FC236}">
                  <a16:creationId xmlns:a16="http://schemas.microsoft.com/office/drawing/2014/main" id="{4A0D3B7C-5582-42D0-BE7D-A32533790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825" y="2305017"/>
              <a:ext cx="2582862" cy="866006"/>
              <a:chOff x="1925597" y="2308882"/>
              <a:chExt cx="2581054" cy="864738"/>
            </a:xfrm>
          </p:grpSpPr>
          <p:sp>
            <p:nvSpPr>
              <p:cNvPr id="37908" name="Rectangle 3">
                <a:extLst>
                  <a:ext uri="{FF2B5EF4-FFF2-40B4-BE49-F238E27FC236}">
                    <a16:creationId xmlns:a16="http://schemas.microsoft.com/office/drawing/2014/main" id="{226D694D-2BED-4F50-9AA8-7DD194F72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5597" y="2701715"/>
                <a:ext cx="2257432" cy="226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37909" name="TextBox 4">
                <a:extLst>
                  <a:ext uri="{FF2B5EF4-FFF2-40B4-BE49-F238E27FC236}">
                    <a16:creationId xmlns:a16="http://schemas.microsoft.com/office/drawing/2014/main" id="{59F74C4B-8141-4F07-BF3B-A7F805A15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97" y="2308882"/>
                <a:ext cx="2581054" cy="864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Strafansvar efter søloven og straffeloven ved ulykker, som enhver anden skibsfører  </a:t>
                </a:r>
              </a:p>
            </p:txBody>
          </p:sp>
        </p:grpSp>
        <p:grpSp>
          <p:nvGrpSpPr>
            <p:cNvPr id="37905" name="Gruppe 1">
              <a:extLst>
                <a:ext uri="{FF2B5EF4-FFF2-40B4-BE49-F238E27FC236}">
                  <a16:creationId xmlns:a16="http://schemas.microsoft.com/office/drawing/2014/main" id="{A1E6D298-5679-4622-A72C-BE2AB3C80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088" y="2462213"/>
              <a:ext cx="476250" cy="415925"/>
              <a:chOff x="2224088" y="2462213"/>
              <a:chExt cx="476250" cy="415925"/>
            </a:xfrm>
          </p:grpSpPr>
          <p:sp>
            <p:nvSpPr>
              <p:cNvPr id="55" name="Oval 32">
                <a:extLst>
                  <a:ext uri="{FF2B5EF4-FFF2-40B4-BE49-F238E27FC236}">
                    <a16:creationId xmlns:a16="http://schemas.microsoft.com/office/drawing/2014/main" id="{BEFE5DB2-762E-43AB-A62D-AA16528BC1D0}"/>
                  </a:ext>
                </a:extLst>
              </p:cNvPr>
              <p:cNvSpPr/>
              <p:nvPr/>
            </p:nvSpPr>
            <p:spPr bwMode="auto">
              <a:xfrm>
                <a:off x="2246313" y="2462213"/>
                <a:ext cx="430212" cy="415925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7907" name="TextBox 36">
                <a:extLst>
                  <a:ext uri="{FF2B5EF4-FFF2-40B4-BE49-F238E27FC236}">
                    <a16:creationId xmlns:a16="http://schemas.microsoft.com/office/drawing/2014/main" id="{6786A679-52FA-4D5F-B978-8415B576C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088" y="2516188"/>
                <a:ext cx="4762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da-DK" sz="1400">
                    <a:solidFill>
                      <a:srgbClr val="FFFFFF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EE42FBA3-5316-47DE-A191-FD1A048DB869}"/>
              </a:ext>
            </a:extLst>
          </p:cNvPr>
          <p:cNvGrpSpPr>
            <a:grpSpLocks/>
          </p:cNvGrpSpPr>
          <p:nvPr/>
        </p:nvGrpSpPr>
        <p:grpSpPr bwMode="auto">
          <a:xfrm>
            <a:off x="7375525" y="2339295"/>
            <a:ext cx="2882900" cy="686491"/>
            <a:chOff x="7375525" y="2339295"/>
            <a:chExt cx="2882900" cy="686491"/>
          </a:xfrm>
        </p:grpSpPr>
        <p:grpSp>
          <p:nvGrpSpPr>
            <p:cNvPr id="37898" name="Group 2">
              <a:extLst>
                <a:ext uri="{FF2B5EF4-FFF2-40B4-BE49-F238E27FC236}">
                  <a16:creationId xmlns:a16="http://schemas.microsoft.com/office/drawing/2014/main" id="{F00DAC04-494F-4731-BCB4-1BC6AB7B2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1000" y="2339295"/>
              <a:ext cx="2257425" cy="686491"/>
              <a:chOff x="5270051" y="2278265"/>
              <a:chExt cx="2257432" cy="684962"/>
            </a:xfrm>
          </p:grpSpPr>
          <p:sp>
            <p:nvSpPr>
              <p:cNvPr id="37902" name="Rectangle 8">
                <a:extLst>
                  <a:ext uri="{FF2B5EF4-FFF2-40B4-BE49-F238E27FC236}">
                    <a16:creationId xmlns:a16="http://schemas.microsoft.com/office/drawing/2014/main" id="{83AB11DE-1759-4E3B-8B55-9C155ADBD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051" y="2736381"/>
                <a:ext cx="2257432" cy="226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10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37903" name="TextBox 9">
                <a:extLst>
                  <a:ext uri="{FF2B5EF4-FFF2-40B4-BE49-F238E27FC236}">
                    <a16:creationId xmlns:a16="http://schemas.microsoft.com/office/drawing/2014/main" id="{EEE6CBC0-51CD-4B48-AD73-3D709188B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0051" y="2278265"/>
                <a:ext cx="2087569" cy="569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6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Ansvar for båd og mandskab </a:t>
                </a:r>
              </a:p>
            </p:txBody>
          </p:sp>
        </p:grpSp>
        <p:grpSp>
          <p:nvGrpSpPr>
            <p:cNvPr id="37899" name="Gruppe 3">
              <a:extLst>
                <a:ext uri="{FF2B5EF4-FFF2-40B4-BE49-F238E27FC236}">
                  <a16:creationId xmlns:a16="http://schemas.microsoft.com/office/drawing/2014/main" id="{4877259C-EEED-4B40-99FF-DF2085D3C9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5525" y="2462213"/>
              <a:ext cx="476250" cy="415925"/>
              <a:chOff x="7375525" y="2462213"/>
              <a:chExt cx="476250" cy="415925"/>
            </a:xfrm>
          </p:grpSpPr>
          <p:sp>
            <p:nvSpPr>
              <p:cNvPr id="56" name="Oval 32">
                <a:extLst>
                  <a:ext uri="{FF2B5EF4-FFF2-40B4-BE49-F238E27FC236}">
                    <a16:creationId xmlns:a16="http://schemas.microsoft.com/office/drawing/2014/main" id="{6513F6A6-7F22-45D9-893A-F19F21A500FE}"/>
                  </a:ext>
                </a:extLst>
              </p:cNvPr>
              <p:cNvSpPr/>
              <p:nvPr/>
            </p:nvSpPr>
            <p:spPr bwMode="auto">
              <a:xfrm>
                <a:off x="7399338" y="2462213"/>
                <a:ext cx="430212" cy="415925"/>
              </a:xfrm>
              <a:prstGeom prst="ellipse">
                <a:avLst/>
              </a:prstGeom>
              <a:solidFill>
                <a:srgbClr val="D9522A"/>
              </a:solidFill>
              <a:ln>
                <a:solidFill>
                  <a:srgbClr val="D95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7901" name="TextBox 36">
                <a:extLst>
                  <a:ext uri="{FF2B5EF4-FFF2-40B4-BE49-F238E27FC236}">
                    <a16:creationId xmlns:a16="http://schemas.microsoft.com/office/drawing/2014/main" id="{DDCD0654-584D-49CE-AA37-5E3887F78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5525" y="2514600"/>
                <a:ext cx="4762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da-DK" sz="1400">
                    <a:solidFill>
                      <a:srgbClr val="FFFFFF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B</a:t>
                </a:r>
              </a:p>
            </p:txBody>
          </p:sp>
        </p:grpSp>
      </p:grp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BF9DD102-4B73-4444-A19F-A56B352B0730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7" name="Billede 27">
            <a:extLst>
              <a:ext uri="{FF2B5EF4-FFF2-40B4-BE49-F238E27FC236}">
                <a16:creationId xmlns:a16="http://schemas.microsoft.com/office/drawing/2014/main" id="{6D42A1DC-0604-4357-9803-4F021E8B8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5">
            <a:extLst>
              <a:ext uri="{FF2B5EF4-FFF2-40B4-BE49-F238E27FC236}">
                <a16:creationId xmlns:a16="http://schemas.microsoft.com/office/drawing/2014/main" id="{70CA70CA-471F-4F1B-AF08-040CE2622FDA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609787-B91E-4F75-A08B-7AF8B4A0F8C8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Styrmandens ansvar og pligter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D8BEB6-181C-4459-B937-549E6E248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Med styrmand menes her, den som er skrevet ud som styrmand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474FFD-EB2E-4B0A-8882-A1079FDC3411}"/>
                </a:ext>
              </a:extLst>
            </p:cNvPr>
            <p:cNvCxnSpPr>
              <a:cxnSpLocks/>
            </p:cNvCxnSpPr>
            <p:nvPr/>
          </p:nvCxnSpPr>
          <p:spPr>
            <a:xfrm>
              <a:off x="5585975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5">
            <a:extLst>
              <a:ext uri="{FF2B5EF4-FFF2-40B4-BE49-F238E27FC236}">
                <a16:creationId xmlns:a16="http://schemas.microsoft.com/office/drawing/2014/main" id="{5C33FD18-53E1-469C-B0CE-34AD24016E74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5487988"/>
            <a:ext cx="9713913" cy="820737"/>
            <a:chOff x="1098714" y="655461"/>
            <a:chExt cx="9833067" cy="895559"/>
          </a:xfrm>
        </p:grpSpPr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id="{013FCCB2-08D2-44B8-9586-150CDA8D27F5}"/>
                </a:ext>
              </a:extLst>
            </p:cNvPr>
            <p:cNvSpPr txBox="1"/>
            <p:nvPr/>
          </p:nvSpPr>
          <p:spPr>
            <a:xfrm>
              <a:off x="1098714" y="655461"/>
              <a:ext cx="9833067" cy="5248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Dette skal dog ikke afskrække nogen fra at blive styrmand </a:t>
              </a:r>
            </a:p>
          </p:txBody>
        </p:sp>
        <p:sp>
          <p:nvSpPr>
            <p:cNvPr id="38931" name="TextBox 32">
              <a:extLst>
                <a:ext uri="{FF2B5EF4-FFF2-40B4-BE49-F238E27FC236}">
                  <a16:creationId xmlns:a16="http://schemas.microsoft.com/office/drawing/2014/main" id="{305C49F7-B310-413E-9AE1-E585484E2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195089"/>
              <a:ext cx="5527592" cy="35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>
                  <a:latin typeface="Source Sans Pro" panose="020B0503030403020204" pitchFamily="34" charset="0"/>
                  <a:cs typeface="Source Sans Pro" panose="020B0503030403020204" pitchFamily="34" charset="0"/>
                </a:rPr>
                <a:t> </a:t>
              </a:r>
            </a:p>
          </p:txBody>
        </p:sp>
      </p:grp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162050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788EC629-EFFA-40A3-87E5-67F0159ECD50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9" name="Billede 27">
            <a:extLst>
              <a:ext uri="{FF2B5EF4-FFF2-40B4-BE49-F238E27FC236}">
                <a16:creationId xmlns:a16="http://schemas.microsoft.com/office/drawing/2014/main" id="{C4735C73-9DA9-48FD-9A6F-939D6B1E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35">
            <a:extLst>
              <a:ext uri="{FF2B5EF4-FFF2-40B4-BE49-F238E27FC236}">
                <a16:creationId xmlns:a16="http://schemas.microsoft.com/office/drawing/2014/main" id="{3071437C-6C70-4082-8533-F8EC3FD35EAE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id="{AB136D09-78E8-407D-8EB0-75D790994496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Styrmandens ansvar og pligter</a:t>
              </a:r>
            </a:p>
          </p:txBody>
        </p:sp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A25A7E34-C02B-4CE3-BC67-6CFFE5666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Med styrmand menes her, den som er skrevet ud som styrmand</a:t>
              </a:r>
            </a:p>
          </p:txBody>
        </p:sp>
        <p:cxnSp>
          <p:nvCxnSpPr>
            <p:cNvPr id="56" name="Straight Connector 33">
              <a:extLst>
                <a:ext uri="{FF2B5EF4-FFF2-40B4-BE49-F238E27FC236}">
                  <a16:creationId xmlns:a16="http://schemas.microsoft.com/office/drawing/2014/main" id="{8795A541-ED8F-4F4F-A902-51185871664B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F8D6A3EF-FF9E-4CEA-980C-A140BA2E7536}"/>
              </a:ext>
            </a:extLst>
          </p:cNvPr>
          <p:cNvGrpSpPr/>
          <p:nvPr/>
        </p:nvGrpSpPr>
        <p:grpSpPr>
          <a:xfrm>
            <a:off x="1130148" y="1908925"/>
            <a:ext cx="9931704" cy="3211678"/>
            <a:chOff x="1575192" y="1908925"/>
            <a:chExt cx="9931704" cy="321167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D26F55-6DCF-4480-ABF7-090F5E5CA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50398" y="3076055"/>
              <a:ext cx="2863850" cy="781048"/>
              <a:chOff x="1319359" y="2483287"/>
              <a:chExt cx="2862966" cy="781249"/>
            </a:xfrm>
          </p:grpSpPr>
          <p:sp>
            <p:nvSpPr>
              <p:cNvPr id="38956" name="Rectangle 3">
                <a:extLst>
                  <a:ext uri="{FF2B5EF4-FFF2-40B4-BE49-F238E27FC236}">
                    <a16:creationId xmlns:a16="http://schemas.microsoft.com/office/drawing/2014/main" id="{F621080C-8451-4F7C-B5FF-9B4FDF634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93" y="3037283"/>
                <a:ext cx="2257432" cy="2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38957" name="TextBox 4">
                <a:extLst>
                  <a:ext uri="{FF2B5EF4-FFF2-40B4-BE49-F238E27FC236}">
                    <a16:creationId xmlns:a16="http://schemas.microsoft.com/office/drawing/2014/main" id="{E828EF2A-3AD9-4A02-BDD7-359C76A6F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97" y="2483287"/>
                <a:ext cx="2086919" cy="757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Sørge for at båden bliver rengjort og lagt på plads efter turen</a:t>
                </a:r>
                <a:endParaRPr lang="da-DK" altLang="da-DK" sz="12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6" name="Shape 2383">
                <a:extLst>
                  <a:ext uri="{FF2B5EF4-FFF2-40B4-BE49-F238E27FC236}">
                    <a16:creationId xmlns:a16="http://schemas.microsoft.com/office/drawing/2014/main" id="{9BDB3061-AAF2-43DC-9E83-B98F330330AF}"/>
                  </a:ext>
                </a:extLst>
              </p:cNvPr>
              <p:cNvSpPr/>
              <p:nvPr/>
            </p:nvSpPr>
            <p:spPr>
              <a:xfrm>
                <a:off x="1319359" y="2511867"/>
                <a:ext cx="365012" cy="366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7AE3FF-072B-416D-9FCD-860097D04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92" y="3082395"/>
              <a:ext cx="2870253" cy="1047499"/>
              <a:chOff x="1319359" y="4505526"/>
              <a:chExt cx="2870005" cy="1048432"/>
            </a:xfrm>
          </p:grpSpPr>
          <p:sp>
            <p:nvSpPr>
              <p:cNvPr id="38947" name="Rectangle 38">
                <a:extLst>
                  <a:ext uri="{FF2B5EF4-FFF2-40B4-BE49-F238E27FC236}">
                    <a16:creationId xmlns:a16="http://schemas.microsoft.com/office/drawing/2014/main" id="{399CBAC7-6EE6-4BAA-9AAF-1B1ED3B0B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932" y="5028667"/>
                <a:ext cx="2257432" cy="525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2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Herunder bl.a. svømmeprøve og at alle er sunde og raske </a:t>
                </a:r>
              </a:p>
            </p:txBody>
          </p:sp>
          <p:sp>
            <p:nvSpPr>
              <p:cNvPr id="38948" name="TextBox 39">
                <a:extLst>
                  <a:ext uri="{FF2B5EF4-FFF2-40B4-BE49-F238E27FC236}">
                    <a16:creationId xmlns:a16="http://schemas.microsoft.com/office/drawing/2014/main" id="{B2A1C965-3272-4DA0-B71F-F18DB0D46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732" y="4505526"/>
                <a:ext cx="2087383" cy="49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Sikre sig at mandskabets kvalifikationer er i orden </a:t>
                </a:r>
              </a:p>
            </p:txBody>
          </p:sp>
          <p:sp>
            <p:nvSpPr>
              <p:cNvPr id="41" name="Shape 2383">
                <a:extLst>
                  <a:ext uri="{FF2B5EF4-FFF2-40B4-BE49-F238E27FC236}">
                    <a16:creationId xmlns:a16="http://schemas.microsoft.com/office/drawing/2014/main" id="{5B02E0CA-359D-40FF-9AE0-8AEC1F30B90C}"/>
                  </a:ext>
                </a:extLst>
              </p:cNvPr>
              <p:cNvSpPr/>
              <p:nvPr/>
            </p:nvSpPr>
            <p:spPr>
              <a:xfrm>
                <a:off x="1319359" y="4534128"/>
                <a:ext cx="365094" cy="367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29" name="Group 1">
              <a:extLst>
                <a:ext uri="{FF2B5EF4-FFF2-40B4-BE49-F238E27FC236}">
                  <a16:creationId xmlns:a16="http://schemas.microsoft.com/office/drawing/2014/main" id="{D0B9FBD4-FB62-4BD5-8E50-11B13C5B7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1542" y="1908925"/>
              <a:ext cx="2933700" cy="781663"/>
              <a:chOff x="1319359" y="2483285"/>
              <a:chExt cx="2933515" cy="780880"/>
            </a:xfrm>
          </p:grpSpPr>
          <p:sp>
            <p:nvSpPr>
              <p:cNvPr id="38938" name="Rectangle 3">
                <a:extLst>
                  <a:ext uri="{FF2B5EF4-FFF2-40B4-BE49-F238E27FC236}">
                    <a16:creationId xmlns:a16="http://schemas.microsoft.com/office/drawing/2014/main" id="{D4DB16CA-6B0E-4565-819F-FCCC54A51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205" y="3016588"/>
                <a:ext cx="2257432" cy="24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2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Redningsveste mv., inden turen </a:t>
                </a:r>
              </a:p>
            </p:txBody>
          </p:sp>
          <p:sp>
            <p:nvSpPr>
              <p:cNvPr id="38939" name="TextBox 4">
                <a:extLst>
                  <a:ext uri="{FF2B5EF4-FFF2-40B4-BE49-F238E27FC236}">
                    <a16:creationId xmlns:a16="http://schemas.microsoft.com/office/drawing/2014/main" id="{F37BB9EC-C12A-4AE2-B44A-34CCECE828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746" y="2483285"/>
                <a:ext cx="2327128" cy="498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Kontrollere og godkende materiellet </a:t>
                </a:r>
              </a:p>
            </p:txBody>
          </p:sp>
          <p:sp>
            <p:nvSpPr>
              <p:cNvPr id="32" name="Shape 2383">
                <a:extLst>
                  <a:ext uri="{FF2B5EF4-FFF2-40B4-BE49-F238E27FC236}">
                    <a16:creationId xmlns:a16="http://schemas.microsoft.com/office/drawing/2014/main" id="{14A2AC98-CBE2-4FB7-A16C-71354EEA3C14}"/>
                  </a:ext>
                </a:extLst>
              </p:cNvPr>
              <p:cNvSpPr/>
              <p:nvPr/>
            </p:nvSpPr>
            <p:spPr>
              <a:xfrm>
                <a:off x="1319359" y="2511831"/>
                <a:ext cx="365102" cy="366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57" name="Group 1">
              <a:extLst>
                <a:ext uri="{FF2B5EF4-FFF2-40B4-BE49-F238E27FC236}">
                  <a16:creationId xmlns:a16="http://schemas.microsoft.com/office/drawing/2014/main" id="{A1ADE213-70EF-4E5E-8CFC-D24833EEE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0937" y="1910652"/>
              <a:ext cx="2933700" cy="781663"/>
              <a:chOff x="1319359" y="2483285"/>
              <a:chExt cx="2933515" cy="780880"/>
            </a:xfrm>
          </p:grpSpPr>
          <p:sp>
            <p:nvSpPr>
              <p:cNvPr id="58" name="Rectangle 3">
                <a:extLst>
                  <a:ext uri="{FF2B5EF4-FFF2-40B4-BE49-F238E27FC236}">
                    <a16:creationId xmlns:a16="http://schemas.microsoft.com/office/drawing/2014/main" id="{2C588080-BCED-4559-B027-E6D33F67C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205" y="3016588"/>
                <a:ext cx="2257432" cy="24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200" dirty="0"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Dette gøres inden afgang</a:t>
                </a:r>
              </a:p>
            </p:txBody>
          </p:sp>
          <p:sp>
            <p:nvSpPr>
              <p:cNvPr id="59" name="TextBox 4">
                <a:extLst>
                  <a:ext uri="{FF2B5EF4-FFF2-40B4-BE49-F238E27FC236}">
                    <a16:creationId xmlns:a16="http://schemas.microsoft.com/office/drawing/2014/main" id="{00585184-CF3D-4AA6-B75B-ED8EB0DF3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746" y="2483285"/>
                <a:ext cx="2327128" cy="498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Skrive turen ind i </a:t>
                </a:r>
                <a:r>
                  <a:rPr lang="da-DK" altLang="da-DK" sz="14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rojournal</a:t>
                </a: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/</a:t>
                </a:r>
                <a:r>
                  <a:rPr lang="da-DK" altLang="da-DK" sz="14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rokort</a:t>
                </a: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60" name="Shape 2383">
                <a:extLst>
                  <a:ext uri="{FF2B5EF4-FFF2-40B4-BE49-F238E27FC236}">
                    <a16:creationId xmlns:a16="http://schemas.microsoft.com/office/drawing/2014/main" id="{BE8D9A8A-7EB0-4607-963A-C45884D71334}"/>
                  </a:ext>
                </a:extLst>
              </p:cNvPr>
              <p:cNvSpPr/>
              <p:nvPr/>
            </p:nvSpPr>
            <p:spPr>
              <a:xfrm>
                <a:off x="1319359" y="2511831"/>
                <a:ext cx="365102" cy="366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61" name="Group 1">
              <a:extLst>
                <a:ext uri="{FF2B5EF4-FFF2-40B4-BE49-F238E27FC236}">
                  <a16:creationId xmlns:a16="http://schemas.microsoft.com/office/drawing/2014/main" id="{E537C935-83B9-4C36-9404-FA6050CC4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0937" y="3074563"/>
              <a:ext cx="2863850" cy="781050"/>
              <a:chOff x="1319359" y="2483285"/>
              <a:chExt cx="2862966" cy="781251"/>
            </a:xfrm>
          </p:grpSpPr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0CCAD03C-5F2A-457D-BA12-20D507D8F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93" y="3037283"/>
                <a:ext cx="2257432" cy="2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63" name="TextBox 4">
                <a:extLst>
                  <a:ext uri="{FF2B5EF4-FFF2-40B4-BE49-F238E27FC236}">
                    <a16:creationId xmlns:a16="http://schemas.microsoft.com/office/drawing/2014/main" id="{CC0AA302-F21D-4073-AE8A-4C94F5A285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97" y="2483285"/>
                <a:ext cx="2086919" cy="757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Sørge for at roningen finder sted, i henhold til de, til enhver tid, gældende regler</a:t>
                </a:r>
                <a:r>
                  <a:rPr lang="da-DK" altLang="da-DK" sz="12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64" name="Shape 2383">
                <a:extLst>
                  <a:ext uri="{FF2B5EF4-FFF2-40B4-BE49-F238E27FC236}">
                    <a16:creationId xmlns:a16="http://schemas.microsoft.com/office/drawing/2014/main" id="{79893BB5-239B-420D-8BA2-4953A153C3E0}"/>
                  </a:ext>
                </a:extLst>
              </p:cNvPr>
              <p:cNvSpPr/>
              <p:nvPr/>
            </p:nvSpPr>
            <p:spPr>
              <a:xfrm>
                <a:off x="1319359" y="2511867"/>
                <a:ext cx="365012" cy="366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65" name="Group 1">
              <a:extLst>
                <a:ext uri="{FF2B5EF4-FFF2-40B4-BE49-F238E27FC236}">
                  <a16:creationId xmlns:a16="http://schemas.microsoft.com/office/drawing/2014/main" id="{6DC15415-D4FA-4BE6-A9A9-485F52A13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50398" y="1912787"/>
              <a:ext cx="3156498" cy="781050"/>
              <a:chOff x="1319359" y="2483285"/>
              <a:chExt cx="3155524" cy="781251"/>
            </a:xfrm>
          </p:grpSpPr>
          <p:sp>
            <p:nvSpPr>
              <p:cNvPr id="66" name="Rectangle 3">
                <a:extLst>
                  <a:ext uri="{FF2B5EF4-FFF2-40B4-BE49-F238E27FC236}">
                    <a16:creationId xmlns:a16="http://schemas.microsoft.com/office/drawing/2014/main" id="{6B507468-B1E3-47D7-8B68-E2B66FBE1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93" y="3037283"/>
                <a:ext cx="2257432" cy="2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67" name="TextBox 4">
                <a:extLst>
                  <a:ext uri="{FF2B5EF4-FFF2-40B4-BE49-F238E27FC236}">
                    <a16:creationId xmlns:a16="http://schemas.microsoft.com/office/drawing/2014/main" id="{ACC78BCB-8D36-4EE6-B929-15116EA831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97" y="2483285"/>
                <a:ext cx="2549286" cy="757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Notere evt. skader i </a:t>
                </a:r>
                <a:r>
                  <a:rPr lang="da-DK" altLang="da-DK" sz="14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rokort</a:t>
                </a: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/el lign., hvis man ikke umiddelbart kan udbedre den</a:t>
                </a:r>
                <a:r>
                  <a:rPr lang="da-DK" altLang="da-DK" sz="12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68" name="Shape 2383">
                <a:extLst>
                  <a:ext uri="{FF2B5EF4-FFF2-40B4-BE49-F238E27FC236}">
                    <a16:creationId xmlns:a16="http://schemas.microsoft.com/office/drawing/2014/main" id="{26BDC91C-5F73-4935-87C0-23658AC7393D}"/>
                  </a:ext>
                </a:extLst>
              </p:cNvPr>
              <p:cNvSpPr/>
              <p:nvPr/>
            </p:nvSpPr>
            <p:spPr>
              <a:xfrm>
                <a:off x="1319359" y="2511867"/>
                <a:ext cx="365012" cy="366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69" name="Group 1">
              <a:extLst>
                <a:ext uri="{FF2B5EF4-FFF2-40B4-BE49-F238E27FC236}">
                  <a16:creationId xmlns:a16="http://schemas.microsoft.com/office/drawing/2014/main" id="{6DA85D80-42A9-438A-92CE-232C65895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0937" y="4323737"/>
              <a:ext cx="2863850" cy="781050"/>
              <a:chOff x="1319359" y="2483285"/>
              <a:chExt cx="2862966" cy="781251"/>
            </a:xfrm>
          </p:grpSpPr>
          <p:sp>
            <p:nvSpPr>
              <p:cNvPr id="70" name="Rectangle 3">
                <a:extLst>
                  <a:ext uri="{FF2B5EF4-FFF2-40B4-BE49-F238E27FC236}">
                    <a16:creationId xmlns:a16="http://schemas.microsoft.com/office/drawing/2014/main" id="{0640880B-FDA1-431F-9822-ADA98556D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93" y="3037283"/>
                <a:ext cx="2257432" cy="2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71" name="TextBox 4">
                <a:extLst>
                  <a:ext uri="{FF2B5EF4-FFF2-40B4-BE49-F238E27FC236}">
                    <a16:creationId xmlns:a16="http://schemas.microsoft.com/office/drawing/2014/main" id="{33DC78DC-60C7-43C8-94B6-5E6B12564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97" y="2483285"/>
                <a:ext cx="2086919" cy="240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Være orienteret om vejret</a:t>
                </a:r>
                <a:r>
                  <a:rPr lang="da-DK" altLang="da-DK" sz="12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72" name="Shape 2383">
                <a:extLst>
                  <a:ext uri="{FF2B5EF4-FFF2-40B4-BE49-F238E27FC236}">
                    <a16:creationId xmlns:a16="http://schemas.microsoft.com/office/drawing/2014/main" id="{C75EDDB8-CA36-444F-8E45-C39E4A71CE53}"/>
                  </a:ext>
                </a:extLst>
              </p:cNvPr>
              <p:cNvSpPr/>
              <p:nvPr/>
            </p:nvSpPr>
            <p:spPr>
              <a:xfrm>
                <a:off x="1319359" y="2511867"/>
                <a:ext cx="365012" cy="366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73" name="Group 1">
              <a:extLst>
                <a:ext uri="{FF2B5EF4-FFF2-40B4-BE49-F238E27FC236}">
                  <a16:creationId xmlns:a16="http://schemas.microsoft.com/office/drawing/2014/main" id="{9C0206E7-362B-47EA-A6A2-20D29BA72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192" y="4339553"/>
              <a:ext cx="2863850" cy="781050"/>
              <a:chOff x="1319359" y="2483285"/>
              <a:chExt cx="2862966" cy="781251"/>
            </a:xfrm>
          </p:grpSpPr>
          <p:sp>
            <p:nvSpPr>
              <p:cNvPr id="74" name="Rectangle 3">
                <a:extLst>
                  <a:ext uri="{FF2B5EF4-FFF2-40B4-BE49-F238E27FC236}">
                    <a16:creationId xmlns:a16="http://schemas.microsoft.com/office/drawing/2014/main" id="{88570EBA-0F3F-4157-A332-6AF0CE29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93" y="3037283"/>
                <a:ext cx="2257432" cy="2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75" name="TextBox 4">
                <a:extLst>
                  <a:ext uri="{FF2B5EF4-FFF2-40B4-BE49-F238E27FC236}">
                    <a16:creationId xmlns:a16="http://schemas.microsoft.com/office/drawing/2014/main" id="{C3E9ED3B-01EA-43C8-88D0-F3E040110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97" y="2483285"/>
                <a:ext cx="2086919" cy="499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Skrive turen hjem i </a:t>
                </a:r>
                <a:r>
                  <a:rPr lang="da-DK" altLang="da-DK" sz="14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rojournalen</a:t>
                </a: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/</a:t>
                </a:r>
                <a:r>
                  <a:rPr lang="da-DK" altLang="da-DK" sz="1400" dirty="0" err="1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rokort</a:t>
                </a:r>
                <a:r>
                  <a:rPr lang="da-DK" altLang="da-DK" sz="12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76" name="Shape 2383">
                <a:extLst>
                  <a:ext uri="{FF2B5EF4-FFF2-40B4-BE49-F238E27FC236}">
                    <a16:creationId xmlns:a16="http://schemas.microsoft.com/office/drawing/2014/main" id="{45CB78DB-686E-43C9-A8DC-91012B41B883}"/>
                  </a:ext>
                </a:extLst>
              </p:cNvPr>
              <p:cNvSpPr/>
              <p:nvPr/>
            </p:nvSpPr>
            <p:spPr>
              <a:xfrm>
                <a:off x="1319359" y="2511867"/>
                <a:ext cx="365012" cy="366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  <p:grpSp>
          <p:nvGrpSpPr>
            <p:cNvPr id="77" name="Group 1">
              <a:extLst>
                <a:ext uri="{FF2B5EF4-FFF2-40B4-BE49-F238E27FC236}">
                  <a16:creationId xmlns:a16="http://schemas.microsoft.com/office/drawing/2014/main" id="{724181F2-3E17-4879-8E20-CEEF82C7E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50398" y="4328559"/>
              <a:ext cx="2863850" cy="781050"/>
              <a:chOff x="1319359" y="2483285"/>
              <a:chExt cx="2862966" cy="781251"/>
            </a:xfrm>
          </p:grpSpPr>
          <p:sp>
            <p:nvSpPr>
              <p:cNvPr id="78" name="Rectangle 3">
                <a:extLst>
                  <a:ext uri="{FF2B5EF4-FFF2-40B4-BE49-F238E27FC236}">
                    <a16:creationId xmlns:a16="http://schemas.microsoft.com/office/drawing/2014/main" id="{77CFC1AB-3E95-441D-8D3C-1339A5B23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93" y="3037283"/>
                <a:ext cx="2257432" cy="2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da-DK" altLang="da-DK" sz="1100">
                  <a:latin typeface="Source Sans Pro" panose="020B0503030403020204" pitchFamily="34" charset="0"/>
                  <a:cs typeface="Source Sans Pro" panose="020B0503030403020204" pitchFamily="34" charset="0"/>
                </a:endParaRPr>
              </a:p>
            </p:txBody>
          </p:sp>
          <p:sp>
            <p:nvSpPr>
              <p:cNvPr id="79" name="TextBox 4">
                <a:extLst>
                  <a:ext uri="{FF2B5EF4-FFF2-40B4-BE49-F238E27FC236}">
                    <a16:creationId xmlns:a16="http://schemas.microsoft.com/office/drawing/2014/main" id="{A5132C2D-4FC8-4E8C-84C3-888CFCB343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597" y="2483285"/>
                <a:ext cx="2086919" cy="49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a-DK" altLang="da-DK" sz="14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Ringe hjem til klubben, hvis hjemkomst forsinkes</a:t>
                </a:r>
                <a:r>
                  <a:rPr lang="da-DK" altLang="da-DK" sz="1200" dirty="0">
                    <a:solidFill>
                      <a:schemeClr val="tx2"/>
                    </a:solidFill>
                    <a:latin typeface="Source Sans Pro" panose="020B0503030403020204" pitchFamily="34" charset="0"/>
                    <a:cs typeface="Source Sans Pro" panose="020B0503030403020204" pitchFamily="34" charset="0"/>
                  </a:rPr>
                  <a:t> </a:t>
                </a:r>
              </a:p>
            </p:txBody>
          </p:sp>
          <p:sp>
            <p:nvSpPr>
              <p:cNvPr id="80" name="Shape 2383">
                <a:extLst>
                  <a:ext uri="{FF2B5EF4-FFF2-40B4-BE49-F238E27FC236}">
                    <a16:creationId xmlns:a16="http://schemas.microsoft.com/office/drawing/2014/main" id="{0C997634-7082-4944-A420-4ADE0024B8F2}"/>
                  </a:ext>
                </a:extLst>
              </p:cNvPr>
              <p:cNvSpPr/>
              <p:nvPr/>
            </p:nvSpPr>
            <p:spPr>
              <a:xfrm>
                <a:off x="1319359" y="2511867"/>
                <a:ext cx="365012" cy="366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rgbClr val="D9522A"/>
              </a:solidFill>
              <a:ln w="12700">
                <a:solidFill>
                  <a:srgbClr val="D9522A"/>
                </a:solidFill>
                <a:miter lim="400000"/>
              </a:ln>
            </p:spPr>
            <p:txBody>
              <a:bodyPr lIns="19049" tIns="19049" rIns="19049" bIns="19049" anchor="ctr"/>
              <a:lstStyle/>
              <a:p>
                <a:pPr algn="ctr" defTabSz="228580" eaLnBrk="1" fontAlgn="auto">
                  <a:spcBef>
                    <a:spcPts val="0"/>
                  </a:spcBef>
                  <a:spcAft>
                    <a:spcPts val="0"/>
                  </a:spcAft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da-DK" sz="1562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  <a:sym typeface="Gill Sa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CD6CC3EF-E34B-46CC-94FE-54B29E32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798763"/>
            <a:ext cx="2257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10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7AA473-1C77-4586-A36B-102A34844FB7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2670175"/>
            <a:ext cx="9714921" cy="650875"/>
            <a:chOff x="1914419" y="4517016"/>
            <a:chExt cx="2257432" cy="650824"/>
          </a:xfrm>
        </p:grpSpPr>
        <p:sp>
          <p:nvSpPr>
            <p:cNvPr id="39949" name="Rectangle 38">
              <a:extLst>
                <a:ext uri="{FF2B5EF4-FFF2-40B4-BE49-F238E27FC236}">
                  <a16:creationId xmlns:a16="http://schemas.microsoft.com/office/drawing/2014/main" id="{65E73D04-BB65-436E-ADD2-41BD4398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419" y="4945515"/>
              <a:ext cx="2257432" cy="2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1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DD21091-0C24-4340-9739-F852E184FB06}"/>
                </a:ext>
              </a:extLst>
            </p:cNvPr>
            <p:cNvSpPr txBox="1"/>
            <p:nvPr/>
          </p:nvSpPr>
          <p:spPr>
            <a:xfrm>
              <a:off x="1914603" y="4517016"/>
              <a:ext cx="2257198" cy="4143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400" dirty="0">
                  <a:solidFill>
                    <a:schemeClr val="tx2"/>
                  </a:solidFill>
                  <a:latin typeface="+mj-lt"/>
                </a:rPr>
                <a:t>Hvis en roer bliver betænkelig pga. vejret og vil i land, så afbrydes turen </a:t>
              </a:r>
            </a:p>
          </p:txBody>
        </p:sp>
      </p:grpSp>
      <p:grpSp>
        <p:nvGrpSpPr>
          <p:cNvPr id="50" name="Group 35">
            <a:extLst>
              <a:ext uri="{FF2B5EF4-FFF2-40B4-BE49-F238E27FC236}">
                <a16:creationId xmlns:a16="http://schemas.microsoft.com/office/drawing/2014/main" id="{3BBF8380-1C0E-4576-BDE5-914640501845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5487988"/>
            <a:ext cx="9713913" cy="815975"/>
            <a:chOff x="1098714" y="655461"/>
            <a:chExt cx="9833067" cy="890051"/>
          </a:xfrm>
        </p:grpSpPr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id="{013FCCB2-08D2-44B8-9586-150CDA8D27F5}"/>
                </a:ext>
              </a:extLst>
            </p:cNvPr>
            <p:cNvSpPr txBox="1"/>
            <p:nvPr/>
          </p:nvSpPr>
          <p:spPr>
            <a:xfrm>
              <a:off x="1098714" y="655461"/>
              <a:ext cx="9833067" cy="5246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8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Turen afvikles altid ud fra den svageste roers evner   </a:t>
              </a:r>
            </a:p>
          </p:txBody>
        </p:sp>
        <p:sp>
          <p:nvSpPr>
            <p:cNvPr id="39948" name="TextBox 32">
              <a:extLst>
                <a:ext uri="{FF2B5EF4-FFF2-40B4-BE49-F238E27FC236}">
                  <a16:creationId xmlns:a16="http://schemas.microsoft.com/office/drawing/2014/main" id="{0914ED94-BD9D-409E-8DA1-291458407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204" y="1195089"/>
              <a:ext cx="5527592" cy="35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200"/>
                <a:t> </a:t>
              </a:r>
            </a:p>
          </p:txBody>
        </p:sp>
      </p:grp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162050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465FFA4-8BA1-4156-8FF4-DEF7FF1D3FC9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6" name="Billede 27">
            <a:extLst>
              <a:ext uri="{FF2B5EF4-FFF2-40B4-BE49-F238E27FC236}">
                <a16:creationId xmlns:a16="http://schemas.microsoft.com/office/drawing/2014/main" id="{224870C1-DABD-4CDB-AFB0-5DD157BFB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5">
            <a:extLst>
              <a:ext uri="{FF2B5EF4-FFF2-40B4-BE49-F238E27FC236}">
                <a16:creationId xmlns:a16="http://schemas.microsoft.com/office/drawing/2014/main" id="{8C9B2B44-31A7-4431-9F24-20572402C547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A812DF5D-C136-4D8C-906F-17AC2EEDEAC0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Styrmandens ansvar og pligter</a:t>
              </a: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0130E9E4-48AB-427C-9E27-6653DF968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Med styrmand menes her, den som er skrevet ud som styrmand</a:t>
              </a:r>
            </a:p>
          </p:txBody>
        </p:sp>
        <p:cxnSp>
          <p:nvCxnSpPr>
            <p:cNvPr id="18" name="Straight Connector 33">
              <a:extLst>
                <a:ext uri="{FF2B5EF4-FFF2-40B4-BE49-F238E27FC236}">
                  <a16:creationId xmlns:a16="http://schemas.microsoft.com/office/drawing/2014/main" id="{F2D8694D-101E-42F4-BA84-DF4792EC79BA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7A0DEAFE-F6FB-4AF1-BB0E-CA2F34E3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798763"/>
            <a:ext cx="2257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10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42C3E-1C5F-449D-8CC3-3D2251714450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2670175"/>
            <a:ext cx="9714921" cy="1300163"/>
            <a:chOff x="1914419" y="4517016"/>
            <a:chExt cx="2257432" cy="1299652"/>
          </a:xfrm>
        </p:grpSpPr>
        <p:sp>
          <p:nvSpPr>
            <p:cNvPr id="40971" name="Rectangle 38">
              <a:extLst>
                <a:ext uri="{FF2B5EF4-FFF2-40B4-BE49-F238E27FC236}">
                  <a16:creationId xmlns:a16="http://schemas.microsoft.com/office/drawing/2014/main" id="{71527C7C-2B01-4126-86E7-6EC8D671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419" y="4945515"/>
              <a:ext cx="2257432" cy="2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da-DK" altLang="da-DK" sz="1100"/>
            </a:p>
          </p:txBody>
        </p:sp>
        <p:sp>
          <p:nvSpPr>
            <p:cNvPr id="40972" name="TextBox 39">
              <a:extLst>
                <a:ext uri="{FF2B5EF4-FFF2-40B4-BE49-F238E27FC236}">
                  <a16:creationId xmlns:a16="http://schemas.microsoft.com/office/drawing/2014/main" id="{17C95294-CB4C-4B8A-B763-67D5601BA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671" y="4517016"/>
              <a:ext cx="2257063" cy="129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2400" dirty="0">
                  <a:solidFill>
                    <a:schemeClr val="tx2"/>
                  </a:solidFill>
                  <a:latin typeface="Source Sans Pro" panose="020B0503030403020204" pitchFamily="34" charset="0"/>
                  <a:cs typeface="Source Sans Pro" panose="020B0503030403020204" pitchFamily="34" charset="0"/>
                </a:rPr>
                <a:t>Når medlemmer af en roklub deltager i klubbens aktiviteter, vil skader, som et medlem forvolder, som udgangspunkt skulle anmeldes til medlemmets private ansvarsforsikring.</a:t>
              </a:r>
            </a:p>
          </p:txBody>
        </p:sp>
      </p:grpSp>
      <p:sp>
        <p:nvSpPr>
          <p:cNvPr id="51" name="TextBox 31">
            <a:extLst>
              <a:ext uri="{FF2B5EF4-FFF2-40B4-BE49-F238E27FC236}">
                <a16:creationId xmlns:a16="http://schemas.microsoft.com/office/drawing/2014/main" id="{013FCCB2-08D2-44B8-9586-150CDA8D27F5}"/>
              </a:ext>
            </a:extLst>
          </p:cNvPr>
          <p:cNvSpPr txBox="1"/>
          <p:nvPr/>
        </p:nvSpPr>
        <p:spPr bwMode="auto">
          <a:xfrm>
            <a:off x="1239044" y="5487988"/>
            <a:ext cx="9713913" cy="728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Det er en god idé at tjekke om din forsikring dækker når du er styrmand på fartøjer med en længde på minimum 6 meter og derover (det er der nemlig mange som ikke gør)</a:t>
            </a:r>
            <a:endParaRPr lang="da-DK" sz="2800" spc="3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96EECCE2-0BEA-4642-B3C4-B31A90270695}"/>
              </a:ext>
            </a:extLst>
          </p:cNvPr>
          <p:cNvCxnSpPr>
            <a:cxnSpLocks/>
          </p:cNvCxnSpPr>
          <p:nvPr/>
        </p:nvCxnSpPr>
        <p:spPr bwMode="auto">
          <a:xfrm>
            <a:off x="1242219" y="5303838"/>
            <a:ext cx="9707563" cy="0"/>
          </a:xfrm>
          <a:prstGeom prst="line">
            <a:avLst/>
          </a:prstGeom>
          <a:ln w="38100">
            <a:solidFill>
              <a:srgbClr val="D95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465FFA4-8BA1-4156-8FF4-DEF7FF1D3FC9}"/>
              </a:ext>
            </a:extLst>
          </p:cNvPr>
          <p:cNvCxnSpPr/>
          <p:nvPr/>
        </p:nvCxnSpPr>
        <p:spPr>
          <a:xfrm>
            <a:off x="833438" y="6505575"/>
            <a:ext cx="4762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0" name="Billede 27">
            <a:extLst>
              <a:ext uri="{FF2B5EF4-FFF2-40B4-BE49-F238E27FC236}">
                <a16:creationId xmlns:a16="http://schemas.microsoft.com/office/drawing/2014/main" id="{13A35A6A-5A74-427B-851D-1C5DFC0BD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27800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5">
            <a:extLst>
              <a:ext uri="{FF2B5EF4-FFF2-40B4-BE49-F238E27FC236}">
                <a16:creationId xmlns:a16="http://schemas.microsoft.com/office/drawing/2014/main" id="{F605290F-AB64-479A-BDFF-45846FF7CEEE}"/>
              </a:ext>
            </a:extLst>
          </p:cNvPr>
          <p:cNvGrpSpPr>
            <a:grpSpLocks/>
          </p:cNvGrpSpPr>
          <p:nvPr/>
        </p:nvGrpSpPr>
        <p:grpSpPr bwMode="auto">
          <a:xfrm>
            <a:off x="0" y="501828"/>
            <a:ext cx="12192000" cy="1019175"/>
            <a:chOff x="-152307" y="655461"/>
            <a:chExt cx="12191818" cy="1019655"/>
          </a:xfrm>
        </p:grpSpPr>
        <p:sp>
          <p:nvSpPr>
            <p:cNvPr id="15" name="TextBox 31">
              <a:extLst>
                <a:ext uri="{FF2B5EF4-FFF2-40B4-BE49-F238E27FC236}">
                  <a16:creationId xmlns:a16="http://schemas.microsoft.com/office/drawing/2014/main" id="{ADA042D5-DE28-438A-B542-74823ED38421}"/>
                </a:ext>
              </a:extLst>
            </p:cNvPr>
            <p:cNvSpPr txBox="1"/>
            <p:nvPr/>
          </p:nvSpPr>
          <p:spPr>
            <a:xfrm>
              <a:off x="-152307" y="655461"/>
              <a:ext cx="12191818" cy="646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000" spc="3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Forsikring</a:t>
              </a:r>
            </a:p>
          </p:txBody>
        </p: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7913660B-E5DA-4C66-8192-B6103E56F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544" y="1195089"/>
              <a:ext cx="12182292" cy="40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da-DK" altLang="da-DK" sz="1600" dirty="0">
                  <a:latin typeface="Source Sans Pro" panose="020B0503030403020204" pitchFamily="34" charset="0"/>
                  <a:cs typeface="Source Sans Pro" panose="020B0503030403020204" pitchFamily="34" charset="0"/>
                </a:rPr>
                <a:t>Hvilken forsikring dækker hvis uheldet er ude?</a:t>
              </a:r>
            </a:p>
          </p:txBody>
        </p:sp>
        <p:cxnSp>
          <p:nvCxnSpPr>
            <p:cNvPr id="17" name="Straight Connector 33">
              <a:extLst>
                <a:ext uri="{FF2B5EF4-FFF2-40B4-BE49-F238E27FC236}">
                  <a16:creationId xmlns:a16="http://schemas.microsoft.com/office/drawing/2014/main" id="{8A5251AC-3459-4AA2-A7EC-E008DC671874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69" y="1675116"/>
              <a:ext cx="600066" cy="0"/>
            </a:xfrm>
            <a:prstGeom prst="line">
              <a:avLst/>
            </a:prstGeom>
            <a:ln w="38100">
              <a:solidFill>
                <a:srgbClr val="D95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Custom 14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FCC11B"/>
      </a:accent1>
      <a:accent2>
        <a:srgbClr val="262E31"/>
      </a:accent2>
      <a:accent3>
        <a:srgbClr val="54616A"/>
      </a:accent3>
      <a:accent4>
        <a:srgbClr val="8A96A2"/>
      </a:accent4>
      <a:accent5>
        <a:srgbClr val="BAC0CC"/>
      </a:accent5>
      <a:accent6>
        <a:srgbClr val="BFC4CF"/>
      </a:accent6>
      <a:hlink>
        <a:srgbClr val="0563C1"/>
      </a:hlink>
      <a:folHlink>
        <a:srgbClr val="954F72"/>
      </a:folHlink>
    </a:clrScheme>
    <a:fontScheme name="Custom 9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7949</TotalTime>
  <Words>2050</Words>
  <Application>Microsoft Office PowerPoint</Application>
  <PresentationFormat>Widescreen</PresentationFormat>
  <Paragraphs>363</Paragraphs>
  <Slides>46</Slides>
  <Notes>30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46</vt:i4>
      </vt:variant>
    </vt:vector>
  </HeadingPairs>
  <TitlesOfParts>
    <vt:vector size="54" baseType="lpstr">
      <vt:lpstr>Arial</vt:lpstr>
      <vt:lpstr>Calibri</vt:lpstr>
      <vt:lpstr>Gill Sans</vt:lpstr>
      <vt:lpstr>inherit</vt:lpstr>
      <vt:lpstr>Montserrat</vt:lpstr>
      <vt:lpstr>Open Sans</vt:lpstr>
      <vt:lpstr>Source Sans Pro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Bianca Toftebjerg</cp:lastModifiedBy>
  <cp:revision>353</cp:revision>
  <dcterms:created xsi:type="dcterms:W3CDTF">2017-11-06T10:41:38Z</dcterms:created>
  <dcterms:modified xsi:type="dcterms:W3CDTF">2021-03-31T10:03:30Z</dcterms:modified>
</cp:coreProperties>
</file>